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3" r:id="rId9"/>
    <p:sldId id="264" r:id="rId10"/>
    <p:sldId id="267" r:id="rId11"/>
    <p:sldId id="268" r:id="rId12"/>
    <p:sldId id="328" r:id="rId13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87" autoAdjust="0"/>
    <p:restoredTop sz="90929"/>
  </p:normalViewPr>
  <p:slideViewPr>
    <p:cSldViewPr>
      <p:cViewPr varScale="1">
        <p:scale>
          <a:sx n="83" d="100"/>
          <a:sy n="83" d="100"/>
        </p:scale>
        <p:origin x="15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3E3F30-443B-453B-A754-1384063331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20113-B679-4ED2-BEBF-BEEE2C63000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FBA63A7-D2CB-4887-9E39-80FF3D0D8606}" type="datetimeFigureOut">
              <a:rPr lang="en-US"/>
              <a:pPr>
                <a:defRPr/>
              </a:pPr>
              <a:t>11/21/2022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EA137B0-B445-40A5-8340-CF39E02C89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4E886FE-90A0-4431-976A-4C2C5C4DD4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AD5C5-C526-46EA-B157-EC68F699994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D79BB-D285-48E7-85C1-56BF4717FC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24174A1-0C61-4AB2-B0F5-8645E52CF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D2E1BBFC-68D6-4616-BE93-2CE01CFE46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FB2D7308-5C1D-4238-A765-619867141A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DEBF33C0-720C-4B6A-9BDC-21DC244051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6F62C3-A250-46A1-9B23-72E1BF3359A5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6065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452981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PESO logo2c">
            <a:extLst>
              <a:ext uri="{FF2B5EF4-FFF2-40B4-BE49-F238E27FC236}">
                <a16:creationId xmlns:a16="http://schemas.microsoft.com/office/drawing/2014/main" id="{83D92997-0C74-4E1F-AB94-5409F61C30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6430963"/>
            <a:ext cx="73183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76DD8DE9-EA62-4F79-B724-0FD24D9528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686800" y="6477000"/>
            <a:ext cx="3714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fld id="{850FFAE6-85D4-455B-AE5D-DA175E8124BC}" type="slidenum">
              <a:rPr lang="en-US" altLang="en-US" sz="1200" smtClean="0">
                <a:solidFill>
                  <a:srgbClr val="A6A6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 sz="1200">
              <a:solidFill>
                <a:srgbClr val="A6A6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1EA6F21-034F-4AF0-A7E7-60A8C78E6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571625"/>
            <a:ext cx="4111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b="1">
                <a:latin typeface="Arial" panose="020B0604020202020204" pitchFamily="34" charset="0"/>
              </a:rPr>
              <a:t>Accident Investigation</a:t>
            </a:r>
          </a:p>
        </p:txBody>
      </p:sp>
      <p:graphicFrame>
        <p:nvGraphicFramePr>
          <p:cNvPr id="4099" name="Object 4">
            <a:extLst>
              <a:ext uri="{FF2B5EF4-FFF2-40B4-BE49-F238E27FC236}">
                <a16:creationId xmlns:a16="http://schemas.microsoft.com/office/drawing/2014/main" id="{43E91C48-CE65-43C2-A1E1-E63EC33105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2350" y="3124200"/>
          <a:ext cx="4935538" cy="320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Clip" r:id="rId3" imgW="3487093" imgH="2451980" progId="MS_ClipArt_Gallery.2">
                  <p:embed/>
                </p:oleObj>
              </mc:Choice>
              <mc:Fallback>
                <p:oleObj name="Clip" r:id="rId3" imgW="3487093" imgH="24519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124200"/>
                        <a:ext cx="4935538" cy="320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Rectangle 2">
            <a:extLst>
              <a:ext uri="{FF2B5EF4-FFF2-40B4-BE49-F238E27FC236}">
                <a16:creationId xmlns:a16="http://schemas.microsoft.com/office/drawing/2014/main" id="{D6CEFFAA-72CA-4487-BA24-8124CB6B9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1613" y="1570038"/>
            <a:ext cx="340677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b="1" dirty="0" err="1">
                <a:latin typeface="Arial" panose="020B0604020202020204" pitchFamily="34" charset="0"/>
              </a:rPr>
              <a:t>Investigación</a:t>
            </a:r>
            <a:r>
              <a:rPr lang="en-US" altLang="en-US" sz="3600" b="1" dirty="0">
                <a:latin typeface="Arial" panose="020B0604020202020204" pitchFamily="34" charset="0"/>
              </a:rPr>
              <a:t> de </a:t>
            </a:r>
            <a:r>
              <a:rPr lang="en-US" altLang="en-US" sz="3600" b="1" dirty="0" err="1">
                <a:latin typeface="Arial" panose="020B0604020202020204" pitchFamily="34" charset="0"/>
              </a:rPr>
              <a:t>Accidentes</a:t>
            </a:r>
            <a:endParaRPr lang="en-US" altLang="en-US" sz="3600" b="1" dirty="0">
              <a:latin typeface="Arial" panose="020B0604020202020204" pitchFamily="34" charset="0"/>
            </a:endParaRPr>
          </a:p>
        </p:txBody>
      </p:sp>
      <p:pic>
        <p:nvPicPr>
          <p:cNvPr id="4101" name="Picture 21" descr="C:\WINDOWS\Desktop\PESO logo2c.jpg">
            <a:extLst>
              <a:ext uri="{FF2B5EF4-FFF2-40B4-BE49-F238E27FC236}">
                <a16:creationId xmlns:a16="http://schemas.microsoft.com/office/drawing/2014/main" id="{919D603B-CB34-4436-8800-E1B41586D0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6613" y="231775"/>
            <a:ext cx="1628775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6">
            <a:extLst>
              <a:ext uri="{FF2B5EF4-FFF2-40B4-BE49-F238E27FC236}">
                <a16:creationId xmlns:a16="http://schemas.microsoft.com/office/drawing/2014/main" id="{38C6CD76-72F5-4A2D-B5FF-B7189759A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" y="230188"/>
            <a:ext cx="1895475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A578817-1723-486F-A643-80663262EE97}"/>
              </a:ext>
            </a:extLst>
          </p:cNvPr>
          <p:cNvSpPr/>
          <p:nvPr/>
        </p:nvSpPr>
        <p:spPr>
          <a:xfrm>
            <a:off x="0" y="6319838"/>
            <a:ext cx="1066800" cy="538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8FD8CE37-2B39-4B98-A811-88166F410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252413"/>
            <a:ext cx="4857750" cy="635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5" name="Group 3">
            <a:extLst>
              <a:ext uri="{FF2B5EF4-FFF2-40B4-BE49-F238E27FC236}">
                <a16:creationId xmlns:a16="http://schemas.microsoft.com/office/drawing/2014/main" id="{6AFD5CC2-6F7B-4894-A91F-5D4AABF7F0DF}"/>
              </a:ext>
            </a:extLst>
          </p:cNvPr>
          <p:cNvGrpSpPr>
            <a:grpSpLocks/>
          </p:cNvGrpSpPr>
          <p:nvPr/>
        </p:nvGrpSpPr>
        <p:grpSpPr bwMode="auto">
          <a:xfrm>
            <a:off x="7785100" y="3941763"/>
            <a:ext cx="1111250" cy="565150"/>
            <a:chOff x="7785100" y="3941763"/>
            <a:chExt cx="1111250" cy="565150"/>
          </a:xfrm>
        </p:grpSpPr>
        <p:sp>
          <p:nvSpPr>
            <p:cNvPr id="13316" name="TextBox 1">
              <a:extLst>
                <a:ext uri="{FF2B5EF4-FFF2-40B4-BE49-F238E27FC236}">
                  <a16:creationId xmlns:a16="http://schemas.microsoft.com/office/drawing/2014/main" id="{96438C28-C706-40AA-ABD9-1261A6BF20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85100" y="3941763"/>
              <a:ext cx="111125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>
                  <a:latin typeface="Arial" panose="020B0604020202020204" pitchFamily="34" charset="0"/>
                </a:rPr>
                <a:t>Spanish</a:t>
              </a:r>
            </a:p>
            <a:p>
              <a:r>
                <a:rPr lang="en-US" altLang="en-US" sz="1400">
                  <a:latin typeface="Arial" panose="020B0604020202020204" pitchFamily="34" charset="0"/>
                </a:rPr>
                <a:t>Espa</a:t>
              </a:r>
              <a:r>
                <a:rPr lang="es-ES" altLang="en-US" sz="1400">
                  <a:latin typeface="Arial" panose="020B0604020202020204" pitchFamily="34" charset="0"/>
                </a:rPr>
                <a:t>ñol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cxnSp>
          <p:nvCxnSpPr>
            <p:cNvPr id="13317" name="Straight Arrow Connector 3">
              <a:extLst>
                <a:ext uri="{FF2B5EF4-FFF2-40B4-BE49-F238E27FC236}">
                  <a16:creationId xmlns:a16="http://schemas.microsoft.com/office/drawing/2014/main" id="{675C50D8-1174-4077-B8B8-9DC045C6177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237538" y="4506913"/>
              <a:ext cx="555625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79" descr="T:\TRASCO\SCHWABE\Peso\Modules\Accident Investigation\Weed.jpg">
            <a:extLst>
              <a:ext uri="{FF2B5EF4-FFF2-40B4-BE49-F238E27FC236}">
                <a16:creationId xmlns:a16="http://schemas.microsoft.com/office/drawing/2014/main" id="{54CDECE2-C420-4DA4-A02B-D3E071B4F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223838"/>
            <a:ext cx="4933950" cy="631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5">
            <a:extLst>
              <a:ext uri="{FF2B5EF4-FFF2-40B4-BE49-F238E27FC236}">
                <a16:creationId xmlns:a16="http://schemas.microsoft.com/office/drawing/2014/main" id="{CC61289A-8E12-4DAF-B45B-B66B66AA4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74963"/>
            <a:ext cx="44196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n-US" sz="6600">
                <a:latin typeface="Chaparral Pro Light" panose="02060403030505090203" pitchFamily="18" charset="0"/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15363" name="TextBox 6">
            <a:extLst>
              <a:ext uri="{FF2B5EF4-FFF2-40B4-BE49-F238E27FC236}">
                <a16:creationId xmlns:a16="http://schemas.microsoft.com/office/drawing/2014/main" id="{9F66C3AA-4448-4AD0-BC5F-A17C3605F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874963"/>
            <a:ext cx="37338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_tradnl" altLang="en-US" sz="6600">
                <a:latin typeface="Blackadder ITC" panose="04020505051007020D02" pitchFamily="82" charset="0"/>
                <a:cs typeface="Arial" panose="020B0604020202020204" pitchFamily="34" charset="0"/>
              </a:rPr>
              <a:t>¡</a:t>
            </a:r>
            <a:r>
              <a:rPr lang="es-ES_tradnl" altLang="en-US" sz="6600">
                <a:latin typeface="Chaparral Pro Light" panose="02060403030505090203" pitchFamily="18" charset="0"/>
                <a:cs typeface="Arial" panose="020B0604020202020204" pitchFamily="34" charset="0"/>
              </a:rPr>
              <a:t>Gracias</a:t>
            </a:r>
            <a:r>
              <a:rPr lang="es-ES_tradnl" altLang="en-US" sz="6600">
                <a:latin typeface="Blackadder ITC" panose="04020505051007020D02" pitchFamily="82" charset="0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>
            <a:extLst>
              <a:ext uri="{FF2B5EF4-FFF2-40B4-BE49-F238E27FC236}">
                <a16:creationId xmlns:a16="http://schemas.microsoft.com/office/drawing/2014/main" id="{3AB4F699-50BE-4D05-9865-692A59374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90588"/>
            <a:ext cx="2514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Welcome!</a:t>
            </a: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The reason</a:t>
            </a:r>
            <a:endParaRPr lang="en-US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The goal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02DCEB00-7D7F-4ACA-88A8-A10F885E4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213" y="890588"/>
            <a:ext cx="2514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¡Bienvenidos!</a:t>
            </a:r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La razón</a:t>
            </a:r>
            <a:endParaRPr lang="en-US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La meta</a:t>
            </a:r>
          </a:p>
        </p:txBody>
      </p:sp>
      <p:grpSp>
        <p:nvGrpSpPr>
          <p:cNvPr id="5124" name="Group 7">
            <a:extLst>
              <a:ext uri="{FF2B5EF4-FFF2-40B4-BE49-F238E27FC236}">
                <a16:creationId xmlns:a16="http://schemas.microsoft.com/office/drawing/2014/main" id="{BB25FF39-362D-4189-B922-C94F04751182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4800600"/>
            <a:ext cx="3959225" cy="1436688"/>
            <a:chOff x="384" y="1145"/>
            <a:chExt cx="4791" cy="1879"/>
          </a:xfrm>
        </p:grpSpPr>
        <p:sp>
          <p:nvSpPr>
            <p:cNvPr id="5125" name="Freeform 8">
              <a:extLst>
                <a:ext uri="{FF2B5EF4-FFF2-40B4-BE49-F238E27FC236}">
                  <a16:creationId xmlns:a16="http://schemas.microsoft.com/office/drawing/2014/main" id="{4998FCDA-1B47-41BD-84AC-2797819318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" y="1145"/>
              <a:ext cx="2532" cy="1788"/>
            </a:xfrm>
            <a:custGeom>
              <a:avLst/>
              <a:gdLst>
                <a:gd name="T0" fmla="*/ 378 w 2532"/>
                <a:gd name="T1" fmla="*/ 908 h 1788"/>
                <a:gd name="T2" fmla="*/ 422 w 2532"/>
                <a:gd name="T3" fmla="*/ 1322 h 1788"/>
                <a:gd name="T4" fmla="*/ 278 w 2532"/>
                <a:gd name="T5" fmla="*/ 1366 h 1788"/>
                <a:gd name="T6" fmla="*/ 96 w 2532"/>
                <a:gd name="T7" fmla="*/ 1388 h 1788"/>
                <a:gd name="T8" fmla="*/ 11 w 2532"/>
                <a:gd name="T9" fmla="*/ 1524 h 1788"/>
                <a:gd name="T10" fmla="*/ 720 w 2532"/>
                <a:gd name="T11" fmla="*/ 1534 h 1788"/>
                <a:gd name="T12" fmla="*/ 1142 w 2532"/>
                <a:gd name="T13" fmla="*/ 1240 h 1788"/>
                <a:gd name="T14" fmla="*/ 1074 w 2532"/>
                <a:gd name="T15" fmla="*/ 1519 h 1788"/>
                <a:gd name="T16" fmla="*/ 1109 w 2532"/>
                <a:gd name="T17" fmla="*/ 1614 h 1788"/>
                <a:gd name="T18" fmla="*/ 1061 w 2532"/>
                <a:gd name="T19" fmla="*/ 1788 h 1788"/>
                <a:gd name="T20" fmla="*/ 1554 w 2532"/>
                <a:gd name="T21" fmla="*/ 1777 h 1788"/>
                <a:gd name="T22" fmla="*/ 1273 w 2532"/>
                <a:gd name="T23" fmla="*/ 1601 h 1788"/>
                <a:gd name="T24" fmla="*/ 1324 w 2532"/>
                <a:gd name="T25" fmla="*/ 1513 h 1788"/>
                <a:gd name="T26" fmla="*/ 1373 w 2532"/>
                <a:gd name="T27" fmla="*/ 957 h 1788"/>
                <a:gd name="T28" fmla="*/ 1870 w 2532"/>
                <a:gd name="T29" fmla="*/ 1107 h 1788"/>
                <a:gd name="T30" fmla="*/ 2050 w 2532"/>
                <a:gd name="T31" fmla="*/ 1213 h 1788"/>
                <a:gd name="T32" fmla="*/ 2151 w 2532"/>
                <a:gd name="T33" fmla="*/ 1136 h 1788"/>
                <a:gd name="T34" fmla="*/ 2203 w 2532"/>
                <a:gd name="T35" fmla="*/ 1047 h 1788"/>
                <a:gd name="T36" fmla="*/ 2491 w 2532"/>
                <a:gd name="T37" fmla="*/ 914 h 1788"/>
                <a:gd name="T38" fmla="*/ 2475 w 2532"/>
                <a:gd name="T39" fmla="*/ 758 h 1788"/>
                <a:gd name="T40" fmla="*/ 2251 w 2532"/>
                <a:gd name="T41" fmla="*/ 848 h 1788"/>
                <a:gd name="T42" fmla="*/ 2172 w 2532"/>
                <a:gd name="T43" fmla="*/ 967 h 1788"/>
                <a:gd name="T44" fmla="*/ 2080 w 2532"/>
                <a:gd name="T45" fmla="*/ 981 h 1788"/>
                <a:gd name="T46" fmla="*/ 1928 w 2532"/>
                <a:gd name="T47" fmla="*/ 914 h 1788"/>
                <a:gd name="T48" fmla="*/ 2011 w 2532"/>
                <a:gd name="T49" fmla="*/ 780 h 1788"/>
                <a:gd name="T50" fmla="*/ 2058 w 2532"/>
                <a:gd name="T51" fmla="*/ 657 h 1788"/>
                <a:gd name="T52" fmla="*/ 2088 w 2532"/>
                <a:gd name="T53" fmla="*/ 550 h 1788"/>
                <a:gd name="T54" fmla="*/ 1928 w 2532"/>
                <a:gd name="T55" fmla="*/ 668 h 1788"/>
                <a:gd name="T56" fmla="*/ 1698 w 2532"/>
                <a:gd name="T57" fmla="*/ 807 h 1788"/>
                <a:gd name="T58" fmla="*/ 1658 w 2532"/>
                <a:gd name="T59" fmla="*/ 665 h 1788"/>
                <a:gd name="T60" fmla="*/ 1748 w 2532"/>
                <a:gd name="T61" fmla="*/ 622 h 1788"/>
                <a:gd name="T62" fmla="*/ 1919 w 2532"/>
                <a:gd name="T63" fmla="*/ 583 h 1788"/>
                <a:gd name="T64" fmla="*/ 2093 w 2532"/>
                <a:gd name="T65" fmla="*/ 201 h 1788"/>
                <a:gd name="T66" fmla="*/ 2045 w 2532"/>
                <a:gd name="T67" fmla="*/ 84 h 1788"/>
                <a:gd name="T68" fmla="*/ 1778 w 2532"/>
                <a:gd name="T69" fmla="*/ 71 h 1788"/>
                <a:gd name="T70" fmla="*/ 1467 w 2532"/>
                <a:gd name="T71" fmla="*/ 35 h 1788"/>
                <a:gd name="T72" fmla="*/ 995 w 2532"/>
                <a:gd name="T73" fmla="*/ 27 h 1788"/>
                <a:gd name="T74" fmla="*/ 599 w 2532"/>
                <a:gd name="T75" fmla="*/ 123 h 1788"/>
                <a:gd name="T76" fmla="*/ 389 w 2532"/>
                <a:gd name="T77" fmla="*/ 76 h 1788"/>
                <a:gd name="T78" fmla="*/ 352 w 2532"/>
                <a:gd name="T79" fmla="*/ 27 h 1788"/>
                <a:gd name="T80" fmla="*/ 305 w 2532"/>
                <a:gd name="T81" fmla="*/ 167 h 1788"/>
                <a:gd name="T82" fmla="*/ 509 w 2532"/>
                <a:gd name="T83" fmla="*/ 210 h 1788"/>
                <a:gd name="T84" fmla="*/ 862 w 2532"/>
                <a:gd name="T85" fmla="*/ 82 h 1788"/>
                <a:gd name="T86" fmla="*/ 1189 w 2532"/>
                <a:gd name="T87" fmla="*/ 183 h 1788"/>
                <a:gd name="T88" fmla="*/ 1431 w 2532"/>
                <a:gd name="T89" fmla="*/ 95 h 1788"/>
                <a:gd name="T90" fmla="*/ 1706 w 2532"/>
                <a:gd name="T91" fmla="*/ 117 h 1788"/>
                <a:gd name="T92" fmla="*/ 1602 w 2532"/>
                <a:gd name="T93" fmla="*/ 136 h 1788"/>
                <a:gd name="T94" fmla="*/ 1685 w 2532"/>
                <a:gd name="T95" fmla="*/ 251 h 1788"/>
                <a:gd name="T96" fmla="*/ 1609 w 2532"/>
                <a:gd name="T97" fmla="*/ 295 h 1788"/>
                <a:gd name="T98" fmla="*/ 1380 w 2532"/>
                <a:gd name="T99" fmla="*/ 273 h 1788"/>
                <a:gd name="T100" fmla="*/ 946 w 2532"/>
                <a:gd name="T101" fmla="*/ 376 h 1788"/>
                <a:gd name="T102" fmla="*/ 809 w 2532"/>
                <a:gd name="T103" fmla="*/ 447 h 1788"/>
                <a:gd name="T104" fmla="*/ 581 w 2532"/>
                <a:gd name="T105" fmla="*/ 501 h 1788"/>
                <a:gd name="T106" fmla="*/ 472 w 2532"/>
                <a:gd name="T107" fmla="*/ 600 h 178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532"/>
                <a:gd name="T163" fmla="*/ 0 h 1788"/>
                <a:gd name="T164" fmla="*/ 2532 w 2532"/>
                <a:gd name="T165" fmla="*/ 1788 h 178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532" h="1788">
                  <a:moveTo>
                    <a:pt x="472" y="600"/>
                  </a:moveTo>
                  <a:lnTo>
                    <a:pt x="417" y="689"/>
                  </a:lnTo>
                  <a:lnTo>
                    <a:pt x="384" y="777"/>
                  </a:lnTo>
                  <a:lnTo>
                    <a:pt x="378" y="908"/>
                  </a:lnTo>
                  <a:lnTo>
                    <a:pt x="370" y="1076"/>
                  </a:lnTo>
                  <a:lnTo>
                    <a:pt x="338" y="1281"/>
                  </a:lnTo>
                  <a:lnTo>
                    <a:pt x="433" y="1295"/>
                  </a:lnTo>
                  <a:lnTo>
                    <a:pt x="422" y="1322"/>
                  </a:lnTo>
                  <a:lnTo>
                    <a:pt x="458" y="1376"/>
                  </a:lnTo>
                  <a:lnTo>
                    <a:pt x="401" y="1369"/>
                  </a:lnTo>
                  <a:lnTo>
                    <a:pt x="340" y="1354"/>
                  </a:lnTo>
                  <a:lnTo>
                    <a:pt x="278" y="1366"/>
                  </a:lnTo>
                  <a:lnTo>
                    <a:pt x="240" y="1377"/>
                  </a:lnTo>
                  <a:lnTo>
                    <a:pt x="190" y="1366"/>
                  </a:lnTo>
                  <a:lnTo>
                    <a:pt x="141" y="1368"/>
                  </a:lnTo>
                  <a:lnTo>
                    <a:pt x="96" y="1388"/>
                  </a:lnTo>
                  <a:lnTo>
                    <a:pt x="18" y="1388"/>
                  </a:lnTo>
                  <a:lnTo>
                    <a:pt x="0" y="1396"/>
                  </a:lnTo>
                  <a:lnTo>
                    <a:pt x="3" y="1428"/>
                  </a:lnTo>
                  <a:lnTo>
                    <a:pt x="11" y="1524"/>
                  </a:lnTo>
                  <a:lnTo>
                    <a:pt x="70" y="1543"/>
                  </a:lnTo>
                  <a:lnTo>
                    <a:pt x="179" y="1643"/>
                  </a:lnTo>
                  <a:lnTo>
                    <a:pt x="341" y="1630"/>
                  </a:lnTo>
                  <a:lnTo>
                    <a:pt x="720" y="1534"/>
                  </a:lnTo>
                  <a:lnTo>
                    <a:pt x="787" y="1486"/>
                  </a:lnTo>
                  <a:lnTo>
                    <a:pt x="787" y="1246"/>
                  </a:lnTo>
                  <a:lnTo>
                    <a:pt x="1134" y="1196"/>
                  </a:lnTo>
                  <a:lnTo>
                    <a:pt x="1142" y="1240"/>
                  </a:lnTo>
                  <a:lnTo>
                    <a:pt x="1155" y="1273"/>
                  </a:lnTo>
                  <a:lnTo>
                    <a:pt x="1115" y="1317"/>
                  </a:lnTo>
                  <a:lnTo>
                    <a:pt x="1095" y="1461"/>
                  </a:lnTo>
                  <a:lnTo>
                    <a:pt x="1074" y="1519"/>
                  </a:lnTo>
                  <a:lnTo>
                    <a:pt x="1060" y="1530"/>
                  </a:lnTo>
                  <a:lnTo>
                    <a:pt x="1049" y="1579"/>
                  </a:lnTo>
                  <a:lnTo>
                    <a:pt x="1115" y="1583"/>
                  </a:lnTo>
                  <a:lnTo>
                    <a:pt x="1109" y="1614"/>
                  </a:lnTo>
                  <a:lnTo>
                    <a:pt x="1076" y="1636"/>
                  </a:lnTo>
                  <a:lnTo>
                    <a:pt x="1057" y="1693"/>
                  </a:lnTo>
                  <a:lnTo>
                    <a:pt x="1054" y="1740"/>
                  </a:lnTo>
                  <a:lnTo>
                    <a:pt x="1061" y="1788"/>
                  </a:lnTo>
                  <a:lnTo>
                    <a:pt x="1104" y="1788"/>
                  </a:lnTo>
                  <a:lnTo>
                    <a:pt x="1240" y="1756"/>
                  </a:lnTo>
                  <a:lnTo>
                    <a:pt x="1415" y="1780"/>
                  </a:lnTo>
                  <a:lnTo>
                    <a:pt x="1554" y="1777"/>
                  </a:lnTo>
                  <a:lnTo>
                    <a:pt x="1572" y="1748"/>
                  </a:lnTo>
                  <a:lnTo>
                    <a:pt x="1541" y="1717"/>
                  </a:lnTo>
                  <a:lnTo>
                    <a:pt x="1382" y="1654"/>
                  </a:lnTo>
                  <a:lnTo>
                    <a:pt x="1273" y="1601"/>
                  </a:lnTo>
                  <a:lnTo>
                    <a:pt x="1275" y="1576"/>
                  </a:lnTo>
                  <a:lnTo>
                    <a:pt x="1322" y="1573"/>
                  </a:lnTo>
                  <a:lnTo>
                    <a:pt x="1343" y="1541"/>
                  </a:lnTo>
                  <a:lnTo>
                    <a:pt x="1324" y="1513"/>
                  </a:lnTo>
                  <a:lnTo>
                    <a:pt x="1412" y="1107"/>
                  </a:lnTo>
                  <a:lnTo>
                    <a:pt x="1448" y="1060"/>
                  </a:lnTo>
                  <a:lnTo>
                    <a:pt x="1287" y="929"/>
                  </a:lnTo>
                  <a:lnTo>
                    <a:pt x="1373" y="957"/>
                  </a:lnTo>
                  <a:lnTo>
                    <a:pt x="1428" y="902"/>
                  </a:lnTo>
                  <a:lnTo>
                    <a:pt x="1729" y="1083"/>
                  </a:lnTo>
                  <a:lnTo>
                    <a:pt x="1843" y="1109"/>
                  </a:lnTo>
                  <a:lnTo>
                    <a:pt x="1870" y="1107"/>
                  </a:lnTo>
                  <a:lnTo>
                    <a:pt x="1922" y="1123"/>
                  </a:lnTo>
                  <a:lnTo>
                    <a:pt x="1952" y="1167"/>
                  </a:lnTo>
                  <a:lnTo>
                    <a:pt x="2020" y="1215"/>
                  </a:lnTo>
                  <a:lnTo>
                    <a:pt x="2050" y="1213"/>
                  </a:lnTo>
                  <a:lnTo>
                    <a:pt x="2083" y="1197"/>
                  </a:lnTo>
                  <a:lnTo>
                    <a:pt x="2123" y="1191"/>
                  </a:lnTo>
                  <a:lnTo>
                    <a:pt x="2140" y="1167"/>
                  </a:lnTo>
                  <a:lnTo>
                    <a:pt x="2151" y="1136"/>
                  </a:lnTo>
                  <a:lnTo>
                    <a:pt x="2205" y="1128"/>
                  </a:lnTo>
                  <a:lnTo>
                    <a:pt x="2233" y="1107"/>
                  </a:lnTo>
                  <a:lnTo>
                    <a:pt x="2238" y="1083"/>
                  </a:lnTo>
                  <a:lnTo>
                    <a:pt x="2203" y="1047"/>
                  </a:lnTo>
                  <a:lnTo>
                    <a:pt x="2219" y="1038"/>
                  </a:lnTo>
                  <a:lnTo>
                    <a:pt x="2254" y="1050"/>
                  </a:lnTo>
                  <a:lnTo>
                    <a:pt x="2446" y="974"/>
                  </a:lnTo>
                  <a:lnTo>
                    <a:pt x="2491" y="914"/>
                  </a:lnTo>
                  <a:lnTo>
                    <a:pt x="2532" y="861"/>
                  </a:lnTo>
                  <a:lnTo>
                    <a:pt x="2511" y="801"/>
                  </a:lnTo>
                  <a:lnTo>
                    <a:pt x="2505" y="774"/>
                  </a:lnTo>
                  <a:lnTo>
                    <a:pt x="2475" y="758"/>
                  </a:lnTo>
                  <a:lnTo>
                    <a:pt x="2424" y="763"/>
                  </a:lnTo>
                  <a:lnTo>
                    <a:pt x="2371" y="777"/>
                  </a:lnTo>
                  <a:lnTo>
                    <a:pt x="2317" y="809"/>
                  </a:lnTo>
                  <a:lnTo>
                    <a:pt x="2251" y="848"/>
                  </a:lnTo>
                  <a:lnTo>
                    <a:pt x="2214" y="884"/>
                  </a:lnTo>
                  <a:lnTo>
                    <a:pt x="2192" y="916"/>
                  </a:lnTo>
                  <a:lnTo>
                    <a:pt x="2181" y="930"/>
                  </a:lnTo>
                  <a:lnTo>
                    <a:pt x="2172" y="967"/>
                  </a:lnTo>
                  <a:lnTo>
                    <a:pt x="2165" y="995"/>
                  </a:lnTo>
                  <a:lnTo>
                    <a:pt x="2159" y="1009"/>
                  </a:lnTo>
                  <a:lnTo>
                    <a:pt x="2116" y="984"/>
                  </a:lnTo>
                  <a:lnTo>
                    <a:pt x="2080" y="981"/>
                  </a:lnTo>
                  <a:lnTo>
                    <a:pt x="2029" y="993"/>
                  </a:lnTo>
                  <a:lnTo>
                    <a:pt x="1987" y="995"/>
                  </a:lnTo>
                  <a:lnTo>
                    <a:pt x="1919" y="943"/>
                  </a:lnTo>
                  <a:lnTo>
                    <a:pt x="1928" y="914"/>
                  </a:lnTo>
                  <a:lnTo>
                    <a:pt x="1922" y="902"/>
                  </a:lnTo>
                  <a:lnTo>
                    <a:pt x="1873" y="891"/>
                  </a:lnTo>
                  <a:lnTo>
                    <a:pt x="1949" y="851"/>
                  </a:lnTo>
                  <a:lnTo>
                    <a:pt x="2011" y="780"/>
                  </a:lnTo>
                  <a:lnTo>
                    <a:pt x="1992" y="730"/>
                  </a:lnTo>
                  <a:lnTo>
                    <a:pt x="1966" y="684"/>
                  </a:lnTo>
                  <a:lnTo>
                    <a:pt x="1999" y="663"/>
                  </a:lnTo>
                  <a:lnTo>
                    <a:pt x="2058" y="657"/>
                  </a:lnTo>
                  <a:lnTo>
                    <a:pt x="2112" y="648"/>
                  </a:lnTo>
                  <a:lnTo>
                    <a:pt x="2132" y="600"/>
                  </a:lnTo>
                  <a:lnTo>
                    <a:pt x="2119" y="569"/>
                  </a:lnTo>
                  <a:lnTo>
                    <a:pt x="2088" y="550"/>
                  </a:lnTo>
                  <a:lnTo>
                    <a:pt x="2011" y="608"/>
                  </a:lnTo>
                  <a:lnTo>
                    <a:pt x="1973" y="616"/>
                  </a:lnTo>
                  <a:lnTo>
                    <a:pt x="1939" y="643"/>
                  </a:lnTo>
                  <a:lnTo>
                    <a:pt x="1928" y="668"/>
                  </a:lnTo>
                  <a:lnTo>
                    <a:pt x="1905" y="673"/>
                  </a:lnTo>
                  <a:lnTo>
                    <a:pt x="1851" y="749"/>
                  </a:lnTo>
                  <a:lnTo>
                    <a:pt x="1744" y="818"/>
                  </a:lnTo>
                  <a:lnTo>
                    <a:pt x="1698" y="807"/>
                  </a:lnTo>
                  <a:lnTo>
                    <a:pt x="1688" y="768"/>
                  </a:lnTo>
                  <a:lnTo>
                    <a:pt x="1650" y="788"/>
                  </a:lnTo>
                  <a:lnTo>
                    <a:pt x="1641" y="758"/>
                  </a:lnTo>
                  <a:lnTo>
                    <a:pt x="1658" y="665"/>
                  </a:lnTo>
                  <a:lnTo>
                    <a:pt x="1669" y="624"/>
                  </a:lnTo>
                  <a:lnTo>
                    <a:pt x="1662" y="594"/>
                  </a:lnTo>
                  <a:lnTo>
                    <a:pt x="1685" y="554"/>
                  </a:lnTo>
                  <a:lnTo>
                    <a:pt x="1748" y="622"/>
                  </a:lnTo>
                  <a:lnTo>
                    <a:pt x="1813" y="594"/>
                  </a:lnTo>
                  <a:lnTo>
                    <a:pt x="1883" y="562"/>
                  </a:lnTo>
                  <a:lnTo>
                    <a:pt x="1905" y="589"/>
                  </a:lnTo>
                  <a:lnTo>
                    <a:pt x="1919" y="583"/>
                  </a:lnTo>
                  <a:lnTo>
                    <a:pt x="1984" y="502"/>
                  </a:lnTo>
                  <a:lnTo>
                    <a:pt x="2033" y="469"/>
                  </a:lnTo>
                  <a:lnTo>
                    <a:pt x="2099" y="330"/>
                  </a:lnTo>
                  <a:lnTo>
                    <a:pt x="2093" y="201"/>
                  </a:lnTo>
                  <a:lnTo>
                    <a:pt x="2072" y="150"/>
                  </a:lnTo>
                  <a:lnTo>
                    <a:pt x="2091" y="131"/>
                  </a:lnTo>
                  <a:lnTo>
                    <a:pt x="2074" y="101"/>
                  </a:lnTo>
                  <a:lnTo>
                    <a:pt x="2045" y="84"/>
                  </a:lnTo>
                  <a:lnTo>
                    <a:pt x="2017" y="115"/>
                  </a:lnTo>
                  <a:lnTo>
                    <a:pt x="1958" y="89"/>
                  </a:lnTo>
                  <a:lnTo>
                    <a:pt x="1846" y="98"/>
                  </a:lnTo>
                  <a:lnTo>
                    <a:pt x="1778" y="71"/>
                  </a:lnTo>
                  <a:lnTo>
                    <a:pt x="1703" y="22"/>
                  </a:lnTo>
                  <a:lnTo>
                    <a:pt x="1603" y="0"/>
                  </a:lnTo>
                  <a:lnTo>
                    <a:pt x="1530" y="3"/>
                  </a:lnTo>
                  <a:lnTo>
                    <a:pt x="1467" y="35"/>
                  </a:lnTo>
                  <a:lnTo>
                    <a:pt x="1363" y="96"/>
                  </a:lnTo>
                  <a:lnTo>
                    <a:pt x="1249" y="117"/>
                  </a:lnTo>
                  <a:lnTo>
                    <a:pt x="1167" y="89"/>
                  </a:lnTo>
                  <a:lnTo>
                    <a:pt x="995" y="27"/>
                  </a:lnTo>
                  <a:lnTo>
                    <a:pt x="905" y="27"/>
                  </a:lnTo>
                  <a:lnTo>
                    <a:pt x="772" y="43"/>
                  </a:lnTo>
                  <a:lnTo>
                    <a:pt x="698" y="87"/>
                  </a:lnTo>
                  <a:lnTo>
                    <a:pt x="599" y="123"/>
                  </a:lnTo>
                  <a:lnTo>
                    <a:pt x="515" y="144"/>
                  </a:lnTo>
                  <a:lnTo>
                    <a:pt x="444" y="131"/>
                  </a:lnTo>
                  <a:lnTo>
                    <a:pt x="401" y="109"/>
                  </a:lnTo>
                  <a:lnTo>
                    <a:pt x="389" y="76"/>
                  </a:lnTo>
                  <a:lnTo>
                    <a:pt x="398" y="36"/>
                  </a:lnTo>
                  <a:lnTo>
                    <a:pt x="379" y="8"/>
                  </a:lnTo>
                  <a:lnTo>
                    <a:pt x="327" y="2"/>
                  </a:lnTo>
                  <a:lnTo>
                    <a:pt x="352" y="27"/>
                  </a:lnTo>
                  <a:lnTo>
                    <a:pt x="348" y="49"/>
                  </a:lnTo>
                  <a:lnTo>
                    <a:pt x="321" y="90"/>
                  </a:lnTo>
                  <a:lnTo>
                    <a:pt x="307" y="122"/>
                  </a:lnTo>
                  <a:lnTo>
                    <a:pt x="305" y="167"/>
                  </a:lnTo>
                  <a:lnTo>
                    <a:pt x="329" y="196"/>
                  </a:lnTo>
                  <a:lnTo>
                    <a:pt x="384" y="227"/>
                  </a:lnTo>
                  <a:lnTo>
                    <a:pt x="461" y="231"/>
                  </a:lnTo>
                  <a:lnTo>
                    <a:pt x="509" y="210"/>
                  </a:lnTo>
                  <a:lnTo>
                    <a:pt x="569" y="180"/>
                  </a:lnTo>
                  <a:lnTo>
                    <a:pt x="668" y="137"/>
                  </a:lnTo>
                  <a:lnTo>
                    <a:pt x="776" y="95"/>
                  </a:lnTo>
                  <a:lnTo>
                    <a:pt x="862" y="82"/>
                  </a:lnTo>
                  <a:lnTo>
                    <a:pt x="926" y="84"/>
                  </a:lnTo>
                  <a:lnTo>
                    <a:pt x="987" y="117"/>
                  </a:lnTo>
                  <a:lnTo>
                    <a:pt x="1110" y="169"/>
                  </a:lnTo>
                  <a:lnTo>
                    <a:pt x="1189" y="183"/>
                  </a:lnTo>
                  <a:lnTo>
                    <a:pt x="1270" y="167"/>
                  </a:lnTo>
                  <a:lnTo>
                    <a:pt x="1336" y="163"/>
                  </a:lnTo>
                  <a:lnTo>
                    <a:pt x="1387" y="128"/>
                  </a:lnTo>
                  <a:lnTo>
                    <a:pt x="1431" y="95"/>
                  </a:lnTo>
                  <a:lnTo>
                    <a:pt x="1477" y="76"/>
                  </a:lnTo>
                  <a:lnTo>
                    <a:pt x="1551" y="63"/>
                  </a:lnTo>
                  <a:lnTo>
                    <a:pt x="1657" y="87"/>
                  </a:lnTo>
                  <a:lnTo>
                    <a:pt x="1706" y="117"/>
                  </a:lnTo>
                  <a:lnTo>
                    <a:pt x="1758" y="144"/>
                  </a:lnTo>
                  <a:lnTo>
                    <a:pt x="1717" y="141"/>
                  </a:lnTo>
                  <a:lnTo>
                    <a:pt x="1650" y="134"/>
                  </a:lnTo>
                  <a:lnTo>
                    <a:pt x="1602" y="136"/>
                  </a:lnTo>
                  <a:lnTo>
                    <a:pt x="1570" y="150"/>
                  </a:lnTo>
                  <a:lnTo>
                    <a:pt x="1576" y="190"/>
                  </a:lnTo>
                  <a:lnTo>
                    <a:pt x="1614" y="224"/>
                  </a:lnTo>
                  <a:lnTo>
                    <a:pt x="1685" y="251"/>
                  </a:lnTo>
                  <a:lnTo>
                    <a:pt x="1671" y="278"/>
                  </a:lnTo>
                  <a:lnTo>
                    <a:pt x="1676" y="300"/>
                  </a:lnTo>
                  <a:lnTo>
                    <a:pt x="1650" y="324"/>
                  </a:lnTo>
                  <a:lnTo>
                    <a:pt x="1609" y="295"/>
                  </a:lnTo>
                  <a:lnTo>
                    <a:pt x="1575" y="306"/>
                  </a:lnTo>
                  <a:lnTo>
                    <a:pt x="1537" y="321"/>
                  </a:lnTo>
                  <a:lnTo>
                    <a:pt x="1464" y="297"/>
                  </a:lnTo>
                  <a:lnTo>
                    <a:pt x="1380" y="273"/>
                  </a:lnTo>
                  <a:lnTo>
                    <a:pt x="1301" y="275"/>
                  </a:lnTo>
                  <a:lnTo>
                    <a:pt x="1117" y="303"/>
                  </a:lnTo>
                  <a:lnTo>
                    <a:pt x="1008" y="336"/>
                  </a:lnTo>
                  <a:lnTo>
                    <a:pt x="946" y="376"/>
                  </a:lnTo>
                  <a:lnTo>
                    <a:pt x="900" y="431"/>
                  </a:lnTo>
                  <a:lnTo>
                    <a:pt x="873" y="434"/>
                  </a:lnTo>
                  <a:lnTo>
                    <a:pt x="842" y="442"/>
                  </a:lnTo>
                  <a:lnTo>
                    <a:pt x="809" y="447"/>
                  </a:lnTo>
                  <a:lnTo>
                    <a:pt x="782" y="464"/>
                  </a:lnTo>
                  <a:lnTo>
                    <a:pt x="730" y="463"/>
                  </a:lnTo>
                  <a:lnTo>
                    <a:pt x="646" y="471"/>
                  </a:lnTo>
                  <a:lnTo>
                    <a:pt x="581" y="501"/>
                  </a:lnTo>
                  <a:lnTo>
                    <a:pt x="536" y="531"/>
                  </a:lnTo>
                  <a:lnTo>
                    <a:pt x="494" y="570"/>
                  </a:lnTo>
                  <a:lnTo>
                    <a:pt x="472" y="6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Freeform 9">
              <a:extLst>
                <a:ext uri="{FF2B5EF4-FFF2-40B4-BE49-F238E27FC236}">
                  <a16:creationId xmlns:a16="http://schemas.microsoft.com/office/drawing/2014/main" id="{6773A8FC-C2B9-4CBE-A709-32E0387669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" y="2829"/>
              <a:ext cx="1039" cy="91"/>
            </a:xfrm>
            <a:custGeom>
              <a:avLst/>
              <a:gdLst>
                <a:gd name="T0" fmla="*/ 55 w 1039"/>
                <a:gd name="T1" fmla="*/ 9 h 91"/>
                <a:gd name="T2" fmla="*/ 0 w 1039"/>
                <a:gd name="T3" fmla="*/ 33 h 91"/>
                <a:gd name="T4" fmla="*/ 9 w 1039"/>
                <a:gd name="T5" fmla="*/ 58 h 91"/>
                <a:gd name="T6" fmla="*/ 196 w 1039"/>
                <a:gd name="T7" fmla="*/ 79 h 91"/>
                <a:gd name="T8" fmla="*/ 500 w 1039"/>
                <a:gd name="T9" fmla="*/ 91 h 91"/>
                <a:gd name="T10" fmla="*/ 786 w 1039"/>
                <a:gd name="T11" fmla="*/ 71 h 91"/>
                <a:gd name="T12" fmla="*/ 955 w 1039"/>
                <a:gd name="T13" fmla="*/ 71 h 91"/>
                <a:gd name="T14" fmla="*/ 1039 w 1039"/>
                <a:gd name="T15" fmla="*/ 66 h 91"/>
                <a:gd name="T16" fmla="*/ 1039 w 1039"/>
                <a:gd name="T17" fmla="*/ 17 h 91"/>
                <a:gd name="T18" fmla="*/ 927 w 1039"/>
                <a:gd name="T19" fmla="*/ 9 h 91"/>
                <a:gd name="T20" fmla="*/ 646 w 1039"/>
                <a:gd name="T21" fmla="*/ 0 h 91"/>
                <a:gd name="T22" fmla="*/ 488 w 1039"/>
                <a:gd name="T23" fmla="*/ 37 h 91"/>
                <a:gd name="T24" fmla="*/ 240 w 1039"/>
                <a:gd name="T25" fmla="*/ 30 h 91"/>
                <a:gd name="T26" fmla="*/ 55 w 1039"/>
                <a:gd name="T27" fmla="*/ 9 h 91"/>
                <a:gd name="T28" fmla="*/ 55 w 1039"/>
                <a:gd name="T29" fmla="*/ 9 h 9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039"/>
                <a:gd name="T46" fmla="*/ 0 h 91"/>
                <a:gd name="T47" fmla="*/ 1039 w 1039"/>
                <a:gd name="T48" fmla="*/ 91 h 9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039" h="91">
                  <a:moveTo>
                    <a:pt x="55" y="9"/>
                  </a:moveTo>
                  <a:lnTo>
                    <a:pt x="0" y="33"/>
                  </a:lnTo>
                  <a:lnTo>
                    <a:pt x="9" y="58"/>
                  </a:lnTo>
                  <a:lnTo>
                    <a:pt x="196" y="79"/>
                  </a:lnTo>
                  <a:lnTo>
                    <a:pt x="500" y="91"/>
                  </a:lnTo>
                  <a:lnTo>
                    <a:pt x="786" y="71"/>
                  </a:lnTo>
                  <a:lnTo>
                    <a:pt x="955" y="71"/>
                  </a:lnTo>
                  <a:lnTo>
                    <a:pt x="1039" y="66"/>
                  </a:lnTo>
                  <a:lnTo>
                    <a:pt x="1039" y="17"/>
                  </a:lnTo>
                  <a:lnTo>
                    <a:pt x="927" y="9"/>
                  </a:lnTo>
                  <a:lnTo>
                    <a:pt x="646" y="0"/>
                  </a:lnTo>
                  <a:lnTo>
                    <a:pt x="488" y="37"/>
                  </a:lnTo>
                  <a:lnTo>
                    <a:pt x="240" y="30"/>
                  </a:lnTo>
                  <a:lnTo>
                    <a:pt x="55" y="9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Freeform 10">
              <a:extLst>
                <a:ext uri="{FF2B5EF4-FFF2-40B4-BE49-F238E27FC236}">
                  <a16:creationId xmlns:a16="http://schemas.microsoft.com/office/drawing/2014/main" id="{0B714492-6B77-4066-BBA6-14B7FDBB39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3" y="2841"/>
              <a:ext cx="1382" cy="183"/>
            </a:xfrm>
            <a:custGeom>
              <a:avLst/>
              <a:gdLst>
                <a:gd name="T0" fmla="*/ 0 w 1382"/>
                <a:gd name="T1" fmla="*/ 84 h 183"/>
                <a:gd name="T2" fmla="*/ 141 w 1382"/>
                <a:gd name="T3" fmla="*/ 46 h 183"/>
                <a:gd name="T4" fmla="*/ 327 w 1382"/>
                <a:gd name="T5" fmla="*/ 87 h 183"/>
                <a:gd name="T6" fmla="*/ 439 w 1382"/>
                <a:gd name="T7" fmla="*/ 79 h 183"/>
                <a:gd name="T8" fmla="*/ 476 w 1382"/>
                <a:gd name="T9" fmla="*/ 41 h 183"/>
                <a:gd name="T10" fmla="*/ 567 w 1382"/>
                <a:gd name="T11" fmla="*/ 18 h 183"/>
                <a:gd name="T12" fmla="*/ 725 w 1382"/>
                <a:gd name="T13" fmla="*/ 0 h 183"/>
                <a:gd name="T14" fmla="*/ 927 w 1382"/>
                <a:gd name="T15" fmla="*/ 18 h 183"/>
                <a:gd name="T16" fmla="*/ 1084 w 1382"/>
                <a:gd name="T17" fmla="*/ 71 h 183"/>
                <a:gd name="T18" fmla="*/ 1196 w 1382"/>
                <a:gd name="T19" fmla="*/ 63 h 183"/>
                <a:gd name="T20" fmla="*/ 1303 w 1382"/>
                <a:gd name="T21" fmla="*/ 79 h 183"/>
                <a:gd name="T22" fmla="*/ 1382 w 1382"/>
                <a:gd name="T23" fmla="*/ 125 h 183"/>
                <a:gd name="T24" fmla="*/ 1352 w 1382"/>
                <a:gd name="T25" fmla="*/ 179 h 183"/>
                <a:gd name="T26" fmla="*/ 1241 w 1382"/>
                <a:gd name="T27" fmla="*/ 183 h 183"/>
                <a:gd name="T28" fmla="*/ 1134 w 1382"/>
                <a:gd name="T29" fmla="*/ 133 h 183"/>
                <a:gd name="T30" fmla="*/ 1014 w 1382"/>
                <a:gd name="T31" fmla="*/ 146 h 183"/>
                <a:gd name="T32" fmla="*/ 886 w 1382"/>
                <a:gd name="T33" fmla="*/ 183 h 183"/>
                <a:gd name="T34" fmla="*/ 613 w 1382"/>
                <a:gd name="T35" fmla="*/ 158 h 183"/>
                <a:gd name="T36" fmla="*/ 480 w 1382"/>
                <a:gd name="T37" fmla="*/ 125 h 183"/>
                <a:gd name="T38" fmla="*/ 299 w 1382"/>
                <a:gd name="T39" fmla="*/ 141 h 183"/>
                <a:gd name="T40" fmla="*/ 33 w 1382"/>
                <a:gd name="T41" fmla="*/ 108 h 183"/>
                <a:gd name="T42" fmla="*/ 0 w 1382"/>
                <a:gd name="T43" fmla="*/ 84 h 183"/>
                <a:gd name="T44" fmla="*/ 0 w 1382"/>
                <a:gd name="T45" fmla="*/ 84 h 18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382"/>
                <a:gd name="T70" fmla="*/ 0 h 183"/>
                <a:gd name="T71" fmla="*/ 1382 w 1382"/>
                <a:gd name="T72" fmla="*/ 183 h 18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382" h="183">
                  <a:moveTo>
                    <a:pt x="0" y="84"/>
                  </a:moveTo>
                  <a:lnTo>
                    <a:pt x="141" y="46"/>
                  </a:lnTo>
                  <a:lnTo>
                    <a:pt x="327" y="87"/>
                  </a:lnTo>
                  <a:lnTo>
                    <a:pt x="439" y="79"/>
                  </a:lnTo>
                  <a:lnTo>
                    <a:pt x="476" y="41"/>
                  </a:lnTo>
                  <a:lnTo>
                    <a:pt x="567" y="18"/>
                  </a:lnTo>
                  <a:lnTo>
                    <a:pt x="725" y="0"/>
                  </a:lnTo>
                  <a:lnTo>
                    <a:pt x="927" y="18"/>
                  </a:lnTo>
                  <a:lnTo>
                    <a:pt x="1084" y="71"/>
                  </a:lnTo>
                  <a:lnTo>
                    <a:pt x="1196" y="63"/>
                  </a:lnTo>
                  <a:lnTo>
                    <a:pt x="1303" y="79"/>
                  </a:lnTo>
                  <a:lnTo>
                    <a:pt x="1382" y="125"/>
                  </a:lnTo>
                  <a:lnTo>
                    <a:pt x="1352" y="179"/>
                  </a:lnTo>
                  <a:lnTo>
                    <a:pt x="1241" y="183"/>
                  </a:lnTo>
                  <a:lnTo>
                    <a:pt x="1134" y="133"/>
                  </a:lnTo>
                  <a:lnTo>
                    <a:pt x="1014" y="146"/>
                  </a:lnTo>
                  <a:lnTo>
                    <a:pt x="886" y="183"/>
                  </a:lnTo>
                  <a:lnTo>
                    <a:pt x="613" y="158"/>
                  </a:lnTo>
                  <a:lnTo>
                    <a:pt x="480" y="125"/>
                  </a:lnTo>
                  <a:lnTo>
                    <a:pt x="299" y="141"/>
                  </a:lnTo>
                  <a:lnTo>
                    <a:pt x="33" y="10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Freeform 11">
              <a:extLst>
                <a:ext uri="{FF2B5EF4-FFF2-40B4-BE49-F238E27FC236}">
                  <a16:creationId xmlns:a16="http://schemas.microsoft.com/office/drawing/2014/main" id="{0987F59B-DAE3-47FC-B867-B9D6666E6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1981"/>
              <a:ext cx="196" cy="126"/>
            </a:xfrm>
            <a:custGeom>
              <a:avLst/>
              <a:gdLst>
                <a:gd name="T0" fmla="*/ 196 w 196"/>
                <a:gd name="T1" fmla="*/ 0 h 126"/>
                <a:gd name="T2" fmla="*/ 155 w 196"/>
                <a:gd name="T3" fmla="*/ 11 h 126"/>
                <a:gd name="T4" fmla="*/ 89 w 196"/>
                <a:gd name="T5" fmla="*/ 74 h 126"/>
                <a:gd name="T6" fmla="*/ 100 w 196"/>
                <a:gd name="T7" fmla="*/ 37 h 126"/>
                <a:gd name="T8" fmla="*/ 43 w 196"/>
                <a:gd name="T9" fmla="*/ 67 h 126"/>
                <a:gd name="T10" fmla="*/ 0 w 196"/>
                <a:gd name="T11" fmla="*/ 126 h 126"/>
                <a:gd name="T12" fmla="*/ 76 w 196"/>
                <a:gd name="T13" fmla="*/ 113 h 126"/>
                <a:gd name="T14" fmla="*/ 166 w 196"/>
                <a:gd name="T15" fmla="*/ 52 h 126"/>
                <a:gd name="T16" fmla="*/ 196 w 196"/>
                <a:gd name="T17" fmla="*/ 0 h 126"/>
                <a:gd name="T18" fmla="*/ 196 w 196"/>
                <a:gd name="T19" fmla="*/ 0 h 12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96"/>
                <a:gd name="T31" fmla="*/ 0 h 126"/>
                <a:gd name="T32" fmla="*/ 196 w 196"/>
                <a:gd name="T33" fmla="*/ 126 h 12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96" h="126">
                  <a:moveTo>
                    <a:pt x="196" y="0"/>
                  </a:moveTo>
                  <a:lnTo>
                    <a:pt x="155" y="11"/>
                  </a:lnTo>
                  <a:lnTo>
                    <a:pt x="89" y="74"/>
                  </a:lnTo>
                  <a:lnTo>
                    <a:pt x="100" y="37"/>
                  </a:lnTo>
                  <a:lnTo>
                    <a:pt x="43" y="67"/>
                  </a:lnTo>
                  <a:lnTo>
                    <a:pt x="0" y="126"/>
                  </a:lnTo>
                  <a:lnTo>
                    <a:pt x="76" y="113"/>
                  </a:lnTo>
                  <a:lnTo>
                    <a:pt x="166" y="52"/>
                  </a:lnTo>
                  <a:lnTo>
                    <a:pt x="196" y="0"/>
                  </a:lnTo>
                  <a:close/>
                </a:path>
              </a:pathLst>
            </a:custGeom>
            <a:solidFill>
              <a:srgbClr val="ABE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12">
              <a:extLst>
                <a:ext uri="{FF2B5EF4-FFF2-40B4-BE49-F238E27FC236}">
                  <a16:creationId xmlns:a16="http://schemas.microsoft.com/office/drawing/2014/main" id="{0462B8DC-6FCE-46FB-9EE0-D25361C59F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3" y="1999"/>
              <a:ext cx="338" cy="215"/>
            </a:xfrm>
            <a:custGeom>
              <a:avLst/>
              <a:gdLst>
                <a:gd name="T0" fmla="*/ 0 w 338"/>
                <a:gd name="T1" fmla="*/ 188 h 215"/>
                <a:gd name="T2" fmla="*/ 30 w 338"/>
                <a:gd name="T3" fmla="*/ 177 h 215"/>
                <a:gd name="T4" fmla="*/ 41 w 338"/>
                <a:gd name="T5" fmla="*/ 155 h 215"/>
                <a:gd name="T6" fmla="*/ 68 w 338"/>
                <a:gd name="T7" fmla="*/ 166 h 215"/>
                <a:gd name="T8" fmla="*/ 95 w 338"/>
                <a:gd name="T9" fmla="*/ 180 h 215"/>
                <a:gd name="T10" fmla="*/ 98 w 338"/>
                <a:gd name="T11" fmla="*/ 154 h 215"/>
                <a:gd name="T12" fmla="*/ 146 w 338"/>
                <a:gd name="T13" fmla="*/ 135 h 215"/>
                <a:gd name="T14" fmla="*/ 191 w 338"/>
                <a:gd name="T15" fmla="*/ 114 h 215"/>
                <a:gd name="T16" fmla="*/ 237 w 338"/>
                <a:gd name="T17" fmla="*/ 86 h 215"/>
                <a:gd name="T18" fmla="*/ 275 w 338"/>
                <a:gd name="T19" fmla="*/ 56 h 215"/>
                <a:gd name="T20" fmla="*/ 329 w 338"/>
                <a:gd name="T21" fmla="*/ 0 h 215"/>
                <a:gd name="T22" fmla="*/ 313 w 338"/>
                <a:gd name="T23" fmla="*/ 49 h 215"/>
                <a:gd name="T24" fmla="*/ 338 w 338"/>
                <a:gd name="T25" fmla="*/ 34 h 215"/>
                <a:gd name="T26" fmla="*/ 329 w 338"/>
                <a:gd name="T27" fmla="*/ 76 h 215"/>
                <a:gd name="T28" fmla="*/ 286 w 338"/>
                <a:gd name="T29" fmla="*/ 122 h 215"/>
                <a:gd name="T30" fmla="*/ 228 w 338"/>
                <a:gd name="T31" fmla="*/ 157 h 215"/>
                <a:gd name="T32" fmla="*/ 171 w 338"/>
                <a:gd name="T33" fmla="*/ 188 h 215"/>
                <a:gd name="T34" fmla="*/ 92 w 338"/>
                <a:gd name="T35" fmla="*/ 201 h 215"/>
                <a:gd name="T36" fmla="*/ 73 w 338"/>
                <a:gd name="T37" fmla="*/ 184 h 215"/>
                <a:gd name="T38" fmla="*/ 46 w 338"/>
                <a:gd name="T39" fmla="*/ 196 h 215"/>
                <a:gd name="T40" fmla="*/ 32 w 338"/>
                <a:gd name="T41" fmla="*/ 215 h 215"/>
                <a:gd name="T42" fmla="*/ 0 w 338"/>
                <a:gd name="T43" fmla="*/ 188 h 215"/>
                <a:gd name="T44" fmla="*/ 0 w 338"/>
                <a:gd name="T45" fmla="*/ 188 h 21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38"/>
                <a:gd name="T70" fmla="*/ 0 h 215"/>
                <a:gd name="T71" fmla="*/ 338 w 338"/>
                <a:gd name="T72" fmla="*/ 215 h 21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38" h="215">
                  <a:moveTo>
                    <a:pt x="0" y="188"/>
                  </a:moveTo>
                  <a:lnTo>
                    <a:pt x="30" y="177"/>
                  </a:lnTo>
                  <a:lnTo>
                    <a:pt x="41" y="155"/>
                  </a:lnTo>
                  <a:lnTo>
                    <a:pt x="68" y="166"/>
                  </a:lnTo>
                  <a:lnTo>
                    <a:pt x="95" y="180"/>
                  </a:lnTo>
                  <a:lnTo>
                    <a:pt x="98" y="154"/>
                  </a:lnTo>
                  <a:lnTo>
                    <a:pt x="146" y="135"/>
                  </a:lnTo>
                  <a:lnTo>
                    <a:pt x="191" y="114"/>
                  </a:lnTo>
                  <a:lnTo>
                    <a:pt x="237" y="86"/>
                  </a:lnTo>
                  <a:lnTo>
                    <a:pt x="275" y="56"/>
                  </a:lnTo>
                  <a:lnTo>
                    <a:pt x="329" y="0"/>
                  </a:lnTo>
                  <a:lnTo>
                    <a:pt x="313" y="49"/>
                  </a:lnTo>
                  <a:lnTo>
                    <a:pt x="338" y="34"/>
                  </a:lnTo>
                  <a:lnTo>
                    <a:pt x="329" y="76"/>
                  </a:lnTo>
                  <a:lnTo>
                    <a:pt x="286" y="122"/>
                  </a:lnTo>
                  <a:lnTo>
                    <a:pt x="228" y="157"/>
                  </a:lnTo>
                  <a:lnTo>
                    <a:pt x="171" y="188"/>
                  </a:lnTo>
                  <a:lnTo>
                    <a:pt x="92" y="201"/>
                  </a:lnTo>
                  <a:lnTo>
                    <a:pt x="73" y="184"/>
                  </a:lnTo>
                  <a:lnTo>
                    <a:pt x="46" y="196"/>
                  </a:lnTo>
                  <a:lnTo>
                    <a:pt x="32" y="215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AFAF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3">
              <a:extLst>
                <a:ext uri="{FF2B5EF4-FFF2-40B4-BE49-F238E27FC236}">
                  <a16:creationId xmlns:a16="http://schemas.microsoft.com/office/drawing/2014/main" id="{227726F2-900C-44AF-9172-9BDF0A2CE2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" y="1920"/>
              <a:ext cx="251" cy="196"/>
            </a:xfrm>
            <a:custGeom>
              <a:avLst/>
              <a:gdLst>
                <a:gd name="T0" fmla="*/ 17 w 251"/>
                <a:gd name="T1" fmla="*/ 181 h 196"/>
                <a:gd name="T2" fmla="*/ 55 w 251"/>
                <a:gd name="T3" fmla="*/ 136 h 196"/>
                <a:gd name="T4" fmla="*/ 96 w 251"/>
                <a:gd name="T5" fmla="*/ 98 h 196"/>
                <a:gd name="T6" fmla="*/ 161 w 251"/>
                <a:gd name="T7" fmla="*/ 59 h 196"/>
                <a:gd name="T8" fmla="*/ 224 w 251"/>
                <a:gd name="T9" fmla="*/ 38 h 196"/>
                <a:gd name="T10" fmla="*/ 249 w 251"/>
                <a:gd name="T11" fmla="*/ 16 h 196"/>
                <a:gd name="T12" fmla="*/ 251 w 251"/>
                <a:gd name="T13" fmla="*/ 0 h 196"/>
                <a:gd name="T14" fmla="*/ 203 w 251"/>
                <a:gd name="T15" fmla="*/ 15 h 196"/>
                <a:gd name="T16" fmla="*/ 146 w 251"/>
                <a:gd name="T17" fmla="*/ 34 h 196"/>
                <a:gd name="T18" fmla="*/ 83 w 251"/>
                <a:gd name="T19" fmla="*/ 68 h 196"/>
                <a:gd name="T20" fmla="*/ 37 w 251"/>
                <a:gd name="T21" fmla="*/ 102 h 196"/>
                <a:gd name="T22" fmla="*/ 11 w 251"/>
                <a:gd name="T23" fmla="*/ 136 h 196"/>
                <a:gd name="T24" fmla="*/ 14 w 251"/>
                <a:gd name="T25" fmla="*/ 149 h 196"/>
                <a:gd name="T26" fmla="*/ 0 w 251"/>
                <a:gd name="T27" fmla="*/ 174 h 196"/>
                <a:gd name="T28" fmla="*/ 0 w 251"/>
                <a:gd name="T29" fmla="*/ 196 h 196"/>
                <a:gd name="T30" fmla="*/ 14 w 251"/>
                <a:gd name="T31" fmla="*/ 193 h 196"/>
                <a:gd name="T32" fmla="*/ 17 w 251"/>
                <a:gd name="T33" fmla="*/ 181 h 196"/>
                <a:gd name="T34" fmla="*/ 17 w 251"/>
                <a:gd name="T35" fmla="*/ 181 h 19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51"/>
                <a:gd name="T55" fmla="*/ 0 h 196"/>
                <a:gd name="T56" fmla="*/ 251 w 251"/>
                <a:gd name="T57" fmla="*/ 196 h 19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51" h="196">
                  <a:moveTo>
                    <a:pt x="17" y="181"/>
                  </a:moveTo>
                  <a:lnTo>
                    <a:pt x="55" y="136"/>
                  </a:lnTo>
                  <a:lnTo>
                    <a:pt x="96" y="98"/>
                  </a:lnTo>
                  <a:lnTo>
                    <a:pt x="161" y="59"/>
                  </a:lnTo>
                  <a:lnTo>
                    <a:pt x="224" y="38"/>
                  </a:lnTo>
                  <a:lnTo>
                    <a:pt x="249" y="16"/>
                  </a:lnTo>
                  <a:lnTo>
                    <a:pt x="251" y="0"/>
                  </a:lnTo>
                  <a:lnTo>
                    <a:pt x="203" y="15"/>
                  </a:lnTo>
                  <a:lnTo>
                    <a:pt x="146" y="34"/>
                  </a:lnTo>
                  <a:lnTo>
                    <a:pt x="83" y="68"/>
                  </a:lnTo>
                  <a:lnTo>
                    <a:pt x="37" y="102"/>
                  </a:lnTo>
                  <a:lnTo>
                    <a:pt x="11" y="136"/>
                  </a:lnTo>
                  <a:lnTo>
                    <a:pt x="14" y="149"/>
                  </a:lnTo>
                  <a:lnTo>
                    <a:pt x="0" y="174"/>
                  </a:lnTo>
                  <a:lnTo>
                    <a:pt x="0" y="196"/>
                  </a:lnTo>
                  <a:lnTo>
                    <a:pt x="14" y="193"/>
                  </a:lnTo>
                  <a:lnTo>
                    <a:pt x="17" y="181"/>
                  </a:lnTo>
                  <a:close/>
                </a:path>
              </a:pathLst>
            </a:custGeom>
            <a:solidFill>
              <a:srgbClr val="AFAF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4">
              <a:extLst>
                <a:ext uri="{FF2B5EF4-FFF2-40B4-BE49-F238E27FC236}">
                  <a16:creationId xmlns:a16="http://schemas.microsoft.com/office/drawing/2014/main" id="{43F62281-C980-4CE1-AC48-055CCAF50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1" y="1426"/>
              <a:ext cx="307" cy="327"/>
            </a:xfrm>
            <a:custGeom>
              <a:avLst/>
              <a:gdLst>
                <a:gd name="T0" fmla="*/ 6 w 307"/>
                <a:gd name="T1" fmla="*/ 100 h 327"/>
                <a:gd name="T2" fmla="*/ 44 w 307"/>
                <a:gd name="T3" fmla="*/ 67 h 327"/>
                <a:gd name="T4" fmla="*/ 62 w 307"/>
                <a:gd name="T5" fmla="*/ 10 h 327"/>
                <a:gd name="T6" fmla="*/ 81 w 307"/>
                <a:gd name="T7" fmla="*/ 0 h 327"/>
                <a:gd name="T8" fmla="*/ 104 w 307"/>
                <a:gd name="T9" fmla="*/ 8 h 327"/>
                <a:gd name="T10" fmla="*/ 125 w 307"/>
                <a:gd name="T11" fmla="*/ 33 h 327"/>
                <a:gd name="T12" fmla="*/ 122 w 307"/>
                <a:gd name="T13" fmla="*/ 134 h 327"/>
                <a:gd name="T14" fmla="*/ 180 w 307"/>
                <a:gd name="T15" fmla="*/ 89 h 327"/>
                <a:gd name="T16" fmla="*/ 229 w 307"/>
                <a:gd name="T17" fmla="*/ 78 h 327"/>
                <a:gd name="T18" fmla="*/ 307 w 307"/>
                <a:gd name="T19" fmla="*/ 134 h 327"/>
                <a:gd name="T20" fmla="*/ 300 w 307"/>
                <a:gd name="T21" fmla="*/ 182 h 327"/>
                <a:gd name="T22" fmla="*/ 248 w 307"/>
                <a:gd name="T23" fmla="*/ 209 h 327"/>
                <a:gd name="T24" fmla="*/ 199 w 307"/>
                <a:gd name="T25" fmla="*/ 294 h 327"/>
                <a:gd name="T26" fmla="*/ 174 w 307"/>
                <a:gd name="T27" fmla="*/ 267 h 327"/>
                <a:gd name="T28" fmla="*/ 128 w 307"/>
                <a:gd name="T29" fmla="*/ 280 h 327"/>
                <a:gd name="T30" fmla="*/ 98 w 307"/>
                <a:gd name="T31" fmla="*/ 294 h 327"/>
                <a:gd name="T32" fmla="*/ 32 w 307"/>
                <a:gd name="T33" fmla="*/ 327 h 327"/>
                <a:gd name="T34" fmla="*/ 0 w 307"/>
                <a:gd name="T35" fmla="*/ 280 h 327"/>
                <a:gd name="T36" fmla="*/ 117 w 307"/>
                <a:gd name="T37" fmla="*/ 179 h 327"/>
                <a:gd name="T38" fmla="*/ 19 w 307"/>
                <a:gd name="T39" fmla="*/ 142 h 327"/>
                <a:gd name="T40" fmla="*/ 6 w 307"/>
                <a:gd name="T41" fmla="*/ 100 h 327"/>
                <a:gd name="T42" fmla="*/ 6 w 307"/>
                <a:gd name="T43" fmla="*/ 100 h 32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07"/>
                <a:gd name="T67" fmla="*/ 0 h 327"/>
                <a:gd name="T68" fmla="*/ 307 w 307"/>
                <a:gd name="T69" fmla="*/ 327 h 32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07" h="327">
                  <a:moveTo>
                    <a:pt x="6" y="100"/>
                  </a:moveTo>
                  <a:lnTo>
                    <a:pt x="44" y="67"/>
                  </a:lnTo>
                  <a:lnTo>
                    <a:pt x="62" y="10"/>
                  </a:lnTo>
                  <a:lnTo>
                    <a:pt x="81" y="0"/>
                  </a:lnTo>
                  <a:lnTo>
                    <a:pt x="104" y="8"/>
                  </a:lnTo>
                  <a:lnTo>
                    <a:pt x="125" y="33"/>
                  </a:lnTo>
                  <a:lnTo>
                    <a:pt x="122" y="134"/>
                  </a:lnTo>
                  <a:lnTo>
                    <a:pt x="180" y="89"/>
                  </a:lnTo>
                  <a:lnTo>
                    <a:pt x="229" y="78"/>
                  </a:lnTo>
                  <a:lnTo>
                    <a:pt x="307" y="134"/>
                  </a:lnTo>
                  <a:lnTo>
                    <a:pt x="300" y="182"/>
                  </a:lnTo>
                  <a:lnTo>
                    <a:pt x="248" y="209"/>
                  </a:lnTo>
                  <a:lnTo>
                    <a:pt x="199" y="294"/>
                  </a:lnTo>
                  <a:lnTo>
                    <a:pt x="174" y="267"/>
                  </a:lnTo>
                  <a:lnTo>
                    <a:pt x="128" y="280"/>
                  </a:lnTo>
                  <a:lnTo>
                    <a:pt x="98" y="294"/>
                  </a:lnTo>
                  <a:lnTo>
                    <a:pt x="32" y="327"/>
                  </a:lnTo>
                  <a:lnTo>
                    <a:pt x="0" y="280"/>
                  </a:lnTo>
                  <a:lnTo>
                    <a:pt x="117" y="179"/>
                  </a:lnTo>
                  <a:lnTo>
                    <a:pt x="19" y="142"/>
                  </a:lnTo>
                  <a:lnTo>
                    <a:pt x="6" y="100"/>
                  </a:lnTo>
                  <a:close/>
                </a:path>
              </a:pathLst>
            </a:custGeom>
            <a:solidFill>
              <a:srgbClr val="FFC7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15">
              <a:extLst>
                <a:ext uri="{FF2B5EF4-FFF2-40B4-BE49-F238E27FC236}">
                  <a16:creationId xmlns:a16="http://schemas.microsoft.com/office/drawing/2014/main" id="{01627FB5-53BB-4F50-879C-09F4E723EF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8" y="1398"/>
              <a:ext cx="120" cy="137"/>
            </a:xfrm>
            <a:custGeom>
              <a:avLst/>
              <a:gdLst>
                <a:gd name="T0" fmla="*/ 16 w 120"/>
                <a:gd name="T1" fmla="*/ 0 h 137"/>
                <a:gd name="T2" fmla="*/ 0 w 120"/>
                <a:gd name="T3" fmla="*/ 25 h 137"/>
                <a:gd name="T4" fmla="*/ 17 w 120"/>
                <a:gd name="T5" fmla="*/ 49 h 137"/>
                <a:gd name="T6" fmla="*/ 13 w 120"/>
                <a:gd name="T7" fmla="*/ 71 h 137"/>
                <a:gd name="T8" fmla="*/ 27 w 120"/>
                <a:gd name="T9" fmla="*/ 88 h 137"/>
                <a:gd name="T10" fmla="*/ 25 w 120"/>
                <a:gd name="T11" fmla="*/ 115 h 137"/>
                <a:gd name="T12" fmla="*/ 35 w 120"/>
                <a:gd name="T13" fmla="*/ 137 h 137"/>
                <a:gd name="T14" fmla="*/ 85 w 120"/>
                <a:gd name="T15" fmla="*/ 95 h 137"/>
                <a:gd name="T16" fmla="*/ 92 w 120"/>
                <a:gd name="T17" fmla="*/ 41 h 137"/>
                <a:gd name="T18" fmla="*/ 120 w 120"/>
                <a:gd name="T19" fmla="*/ 20 h 137"/>
                <a:gd name="T20" fmla="*/ 16 w 120"/>
                <a:gd name="T21" fmla="*/ 0 h 137"/>
                <a:gd name="T22" fmla="*/ 16 w 120"/>
                <a:gd name="T23" fmla="*/ 0 h 13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0"/>
                <a:gd name="T37" fmla="*/ 0 h 137"/>
                <a:gd name="T38" fmla="*/ 120 w 120"/>
                <a:gd name="T39" fmla="*/ 137 h 13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0" h="137">
                  <a:moveTo>
                    <a:pt x="16" y="0"/>
                  </a:moveTo>
                  <a:lnTo>
                    <a:pt x="0" y="25"/>
                  </a:lnTo>
                  <a:lnTo>
                    <a:pt x="17" y="49"/>
                  </a:lnTo>
                  <a:lnTo>
                    <a:pt x="13" y="71"/>
                  </a:lnTo>
                  <a:lnTo>
                    <a:pt x="27" y="88"/>
                  </a:lnTo>
                  <a:lnTo>
                    <a:pt x="25" y="115"/>
                  </a:lnTo>
                  <a:lnTo>
                    <a:pt x="35" y="137"/>
                  </a:lnTo>
                  <a:lnTo>
                    <a:pt x="85" y="95"/>
                  </a:lnTo>
                  <a:lnTo>
                    <a:pt x="92" y="41"/>
                  </a:lnTo>
                  <a:lnTo>
                    <a:pt x="120" y="2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C879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16">
              <a:extLst>
                <a:ext uri="{FF2B5EF4-FFF2-40B4-BE49-F238E27FC236}">
                  <a16:creationId xmlns:a16="http://schemas.microsoft.com/office/drawing/2014/main" id="{F69C99B9-7546-4153-B21F-142BD345D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4" y="1412"/>
              <a:ext cx="158" cy="148"/>
            </a:xfrm>
            <a:custGeom>
              <a:avLst/>
              <a:gdLst>
                <a:gd name="T0" fmla="*/ 32 w 158"/>
                <a:gd name="T1" fmla="*/ 2 h 148"/>
                <a:gd name="T2" fmla="*/ 0 w 158"/>
                <a:gd name="T3" fmla="*/ 5 h 148"/>
                <a:gd name="T4" fmla="*/ 43 w 158"/>
                <a:gd name="T5" fmla="*/ 22 h 148"/>
                <a:gd name="T6" fmla="*/ 63 w 158"/>
                <a:gd name="T7" fmla="*/ 47 h 148"/>
                <a:gd name="T8" fmla="*/ 49 w 158"/>
                <a:gd name="T9" fmla="*/ 95 h 148"/>
                <a:gd name="T10" fmla="*/ 19 w 158"/>
                <a:gd name="T11" fmla="*/ 131 h 148"/>
                <a:gd name="T12" fmla="*/ 59 w 158"/>
                <a:gd name="T13" fmla="*/ 148 h 148"/>
                <a:gd name="T14" fmla="*/ 68 w 158"/>
                <a:gd name="T15" fmla="*/ 115 h 148"/>
                <a:gd name="T16" fmla="*/ 65 w 158"/>
                <a:gd name="T17" fmla="*/ 95 h 148"/>
                <a:gd name="T18" fmla="*/ 87 w 158"/>
                <a:gd name="T19" fmla="*/ 98 h 148"/>
                <a:gd name="T20" fmla="*/ 87 w 158"/>
                <a:gd name="T21" fmla="*/ 74 h 148"/>
                <a:gd name="T22" fmla="*/ 128 w 158"/>
                <a:gd name="T23" fmla="*/ 88 h 148"/>
                <a:gd name="T24" fmla="*/ 158 w 158"/>
                <a:gd name="T25" fmla="*/ 88 h 148"/>
                <a:gd name="T26" fmla="*/ 117 w 158"/>
                <a:gd name="T27" fmla="*/ 47 h 148"/>
                <a:gd name="T28" fmla="*/ 70 w 158"/>
                <a:gd name="T29" fmla="*/ 0 h 148"/>
                <a:gd name="T30" fmla="*/ 32 w 158"/>
                <a:gd name="T31" fmla="*/ 2 h 148"/>
                <a:gd name="T32" fmla="*/ 32 w 158"/>
                <a:gd name="T33" fmla="*/ 2 h 1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8"/>
                <a:gd name="T52" fmla="*/ 0 h 148"/>
                <a:gd name="T53" fmla="*/ 158 w 158"/>
                <a:gd name="T54" fmla="*/ 148 h 1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8" h="148">
                  <a:moveTo>
                    <a:pt x="32" y="2"/>
                  </a:moveTo>
                  <a:lnTo>
                    <a:pt x="0" y="5"/>
                  </a:lnTo>
                  <a:lnTo>
                    <a:pt x="43" y="22"/>
                  </a:lnTo>
                  <a:lnTo>
                    <a:pt x="63" y="47"/>
                  </a:lnTo>
                  <a:lnTo>
                    <a:pt x="49" y="95"/>
                  </a:lnTo>
                  <a:lnTo>
                    <a:pt x="19" y="131"/>
                  </a:lnTo>
                  <a:lnTo>
                    <a:pt x="59" y="148"/>
                  </a:lnTo>
                  <a:lnTo>
                    <a:pt x="68" y="115"/>
                  </a:lnTo>
                  <a:lnTo>
                    <a:pt x="65" y="95"/>
                  </a:lnTo>
                  <a:lnTo>
                    <a:pt x="87" y="98"/>
                  </a:lnTo>
                  <a:lnTo>
                    <a:pt x="87" y="74"/>
                  </a:lnTo>
                  <a:lnTo>
                    <a:pt x="128" y="88"/>
                  </a:lnTo>
                  <a:lnTo>
                    <a:pt x="158" y="88"/>
                  </a:lnTo>
                  <a:lnTo>
                    <a:pt x="117" y="47"/>
                  </a:lnTo>
                  <a:lnTo>
                    <a:pt x="70" y="0"/>
                  </a:lnTo>
                  <a:lnTo>
                    <a:pt x="32" y="2"/>
                  </a:lnTo>
                  <a:close/>
                </a:path>
              </a:pathLst>
            </a:custGeom>
            <a:solidFill>
              <a:srgbClr val="C879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17">
              <a:extLst>
                <a:ext uri="{FF2B5EF4-FFF2-40B4-BE49-F238E27FC236}">
                  <a16:creationId xmlns:a16="http://schemas.microsoft.com/office/drawing/2014/main" id="{FA7306E5-D973-4FAA-899A-92D83D83E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" y="2148"/>
              <a:ext cx="367" cy="207"/>
            </a:xfrm>
            <a:custGeom>
              <a:avLst/>
              <a:gdLst>
                <a:gd name="T0" fmla="*/ 100 w 367"/>
                <a:gd name="T1" fmla="*/ 14 h 207"/>
                <a:gd name="T2" fmla="*/ 171 w 367"/>
                <a:gd name="T3" fmla="*/ 27 h 207"/>
                <a:gd name="T4" fmla="*/ 212 w 367"/>
                <a:gd name="T5" fmla="*/ 0 h 207"/>
                <a:gd name="T6" fmla="*/ 251 w 367"/>
                <a:gd name="T7" fmla="*/ 1 h 207"/>
                <a:gd name="T8" fmla="*/ 278 w 367"/>
                <a:gd name="T9" fmla="*/ 19 h 207"/>
                <a:gd name="T10" fmla="*/ 267 w 367"/>
                <a:gd name="T11" fmla="*/ 44 h 207"/>
                <a:gd name="T12" fmla="*/ 234 w 367"/>
                <a:gd name="T13" fmla="*/ 57 h 207"/>
                <a:gd name="T14" fmla="*/ 305 w 367"/>
                <a:gd name="T15" fmla="*/ 90 h 207"/>
                <a:gd name="T16" fmla="*/ 332 w 367"/>
                <a:gd name="T17" fmla="*/ 74 h 207"/>
                <a:gd name="T18" fmla="*/ 313 w 367"/>
                <a:gd name="T19" fmla="*/ 46 h 207"/>
                <a:gd name="T20" fmla="*/ 338 w 367"/>
                <a:gd name="T21" fmla="*/ 41 h 207"/>
                <a:gd name="T22" fmla="*/ 365 w 367"/>
                <a:gd name="T23" fmla="*/ 80 h 207"/>
                <a:gd name="T24" fmla="*/ 367 w 367"/>
                <a:gd name="T25" fmla="*/ 112 h 207"/>
                <a:gd name="T26" fmla="*/ 340 w 367"/>
                <a:gd name="T27" fmla="*/ 131 h 207"/>
                <a:gd name="T28" fmla="*/ 278 w 367"/>
                <a:gd name="T29" fmla="*/ 133 h 207"/>
                <a:gd name="T30" fmla="*/ 264 w 367"/>
                <a:gd name="T31" fmla="*/ 185 h 207"/>
                <a:gd name="T32" fmla="*/ 226 w 367"/>
                <a:gd name="T33" fmla="*/ 194 h 207"/>
                <a:gd name="T34" fmla="*/ 193 w 367"/>
                <a:gd name="T35" fmla="*/ 182 h 207"/>
                <a:gd name="T36" fmla="*/ 158 w 367"/>
                <a:gd name="T37" fmla="*/ 207 h 207"/>
                <a:gd name="T38" fmla="*/ 133 w 367"/>
                <a:gd name="T39" fmla="*/ 207 h 207"/>
                <a:gd name="T40" fmla="*/ 85 w 367"/>
                <a:gd name="T41" fmla="*/ 174 h 207"/>
                <a:gd name="T42" fmla="*/ 55 w 367"/>
                <a:gd name="T43" fmla="*/ 112 h 207"/>
                <a:gd name="T44" fmla="*/ 0 w 367"/>
                <a:gd name="T45" fmla="*/ 92 h 207"/>
                <a:gd name="T46" fmla="*/ 100 w 367"/>
                <a:gd name="T47" fmla="*/ 14 h 207"/>
                <a:gd name="T48" fmla="*/ 100 w 367"/>
                <a:gd name="T49" fmla="*/ 14 h 20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67"/>
                <a:gd name="T76" fmla="*/ 0 h 207"/>
                <a:gd name="T77" fmla="*/ 367 w 367"/>
                <a:gd name="T78" fmla="*/ 207 h 20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67" h="207">
                  <a:moveTo>
                    <a:pt x="100" y="14"/>
                  </a:moveTo>
                  <a:lnTo>
                    <a:pt x="171" y="27"/>
                  </a:lnTo>
                  <a:lnTo>
                    <a:pt x="212" y="0"/>
                  </a:lnTo>
                  <a:lnTo>
                    <a:pt x="251" y="1"/>
                  </a:lnTo>
                  <a:lnTo>
                    <a:pt x="278" y="19"/>
                  </a:lnTo>
                  <a:lnTo>
                    <a:pt x="267" y="44"/>
                  </a:lnTo>
                  <a:lnTo>
                    <a:pt x="234" y="57"/>
                  </a:lnTo>
                  <a:lnTo>
                    <a:pt x="305" y="90"/>
                  </a:lnTo>
                  <a:lnTo>
                    <a:pt x="332" y="74"/>
                  </a:lnTo>
                  <a:lnTo>
                    <a:pt x="313" y="46"/>
                  </a:lnTo>
                  <a:lnTo>
                    <a:pt x="338" y="41"/>
                  </a:lnTo>
                  <a:lnTo>
                    <a:pt x="365" y="80"/>
                  </a:lnTo>
                  <a:lnTo>
                    <a:pt x="367" y="112"/>
                  </a:lnTo>
                  <a:lnTo>
                    <a:pt x="340" y="131"/>
                  </a:lnTo>
                  <a:lnTo>
                    <a:pt x="278" y="133"/>
                  </a:lnTo>
                  <a:lnTo>
                    <a:pt x="264" y="185"/>
                  </a:lnTo>
                  <a:lnTo>
                    <a:pt x="226" y="194"/>
                  </a:lnTo>
                  <a:lnTo>
                    <a:pt x="193" y="182"/>
                  </a:lnTo>
                  <a:lnTo>
                    <a:pt x="158" y="207"/>
                  </a:lnTo>
                  <a:lnTo>
                    <a:pt x="133" y="207"/>
                  </a:lnTo>
                  <a:lnTo>
                    <a:pt x="85" y="174"/>
                  </a:lnTo>
                  <a:lnTo>
                    <a:pt x="55" y="112"/>
                  </a:lnTo>
                  <a:lnTo>
                    <a:pt x="0" y="92"/>
                  </a:lnTo>
                  <a:lnTo>
                    <a:pt x="100" y="14"/>
                  </a:lnTo>
                  <a:close/>
                </a:path>
              </a:pathLst>
            </a:custGeom>
            <a:solidFill>
              <a:srgbClr val="FFC7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18">
              <a:extLst>
                <a:ext uri="{FF2B5EF4-FFF2-40B4-BE49-F238E27FC236}">
                  <a16:creationId xmlns:a16="http://schemas.microsoft.com/office/drawing/2014/main" id="{7CAA391A-5A59-422C-870E-6B43C8B60C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2" y="2107"/>
              <a:ext cx="157" cy="158"/>
            </a:xfrm>
            <a:custGeom>
              <a:avLst/>
              <a:gdLst>
                <a:gd name="T0" fmla="*/ 142 w 157"/>
                <a:gd name="T1" fmla="*/ 0 h 158"/>
                <a:gd name="T2" fmla="*/ 157 w 157"/>
                <a:gd name="T3" fmla="*/ 31 h 158"/>
                <a:gd name="T4" fmla="*/ 136 w 157"/>
                <a:gd name="T5" fmla="*/ 74 h 158"/>
                <a:gd name="T6" fmla="*/ 98 w 157"/>
                <a:gd name="T7" fmla="*/ 133 h 158"/>
                <a:gd name="T8" fmla="*/ 54 w 157"/>
                <a:gd name="T9" fmla="*/ 158 h 158"/>
                <a:gd name="T10" fmla="*/ 0 w 157"/>
                <a:gd name="T11" fmla="*/ 131 h 158"/>
                <a:gd name="T12" fmla="*/ 93 w 157"/>
                <a:gd name="T13" fmla="*/ 55 h 158"/>
                <a:gd name="T14" fmla="*/ 142 w 157"/>
                <a:gd name="T15" fmla="*/ 0 h 158"/>
                <a:gd name="T16" fmla="*/ 142 w 157"/>
                <a:gd name="T17" fmla="*/ 0 h 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7"/>
                <a:gd name="T28" fmla="*/ 0 h 158"/>
                <a:gd name="T29" fmla="*/ 157 w 157"/>
                <a:gd name="T30" fmla="*/ 158 h 15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7" h="158">
                  <a:moveTo>
                    <a:pt x="142" y="0"/>
                  </a:moveTo>
                  <a:lnTo>
                    <a:pt x="157" y="31"/>
                  </a:lnTo>
                  <a:lnTo>
                    <a:pt x="136" y="74"/>
                  </a:lnTo>
                  <a:lnTo>
                    <a:pt x="98" y="133"/>
                  </a:lnTo>
                  <a:lnTo>
                    <a:pt x="54" y="158"/>
                  </a:lnTo>
                  <a:lnTo>
                    <a:pt x="0" y="131"/>
                  </a:lnTo>
                  <a:lnTo>
                    <a:pt x="93" y="55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EBE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19">
              <a:extLst>
                <a:ext uri="{FF2B5EF4-FFF2-40B4-BE49-F238E27FC236}">
                  <a16:creationId xmlns:a16="http://schemas.microsoft.com/office/drawing/2014/main" id="{60741A61-88C5-40BB-A0F2-D89139A2A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" y="1453"/>
              <a:ext cx="1592" cy="1115"/>
            </a:xfrm>
            <a:custGeom>
              <a:avLst/>
              <a:gdLst>
                <a:gd name="T0" fmla="*/ 363 w 1592"/>
                <a:gd name="T1" fmla="*/ 1022 h 1115"/>
                <a:gd name="T2" fmla="*/ 571 w 1592"/>
                <a:gd name="T3" fmla="*/ 944 h 1115"/>
                <a:gd name="T4" fmla="*/ 625 w 1592"/>
                <a:gd name="T5" fmla="*/ 913 h 1115"/>
                <a:gd name="T6" fmla="*/ 592 w 1592"/>
                <a:gd name="T7" fmla="*/ 651 h 1115"/>
                <a:gd name="T8" fmla="*/ 734 w 1592"/>
                <a:gd name="T9" fmla="*/ 524 h 1115"/>
                <a:gd name="T10" fmla="*/ 951 w 1592"/>
                <a:gd name="T11" fmla="*/ 640 h 1115"/>
                <a:gd name="T12" fmla="*/ 1107 w 1592"/>
                <a:gd name="T13" fmla="*/ 591 h 1115"/>
                <a:gd name="T14" fmla="*/ 1296 w 1592"/>
                <a:gd name="T15" fmla="*/ 739 h 1115"/>
                <a:gd name="T16" fmla="*/ 1429 w 1592"/>
                <a:gd name="T17" fmla="*/ 783 h 1115"/>
                <a:gd name="T18" fmla="*/ 1576 w 1592"/>
                <a:gd name="T19" fmla="*/ 676 h 1115"/>
                <a:gd name="T20" fmla="*/ 1568 w 1592"/>
                <a:gd name="T21" fmla="*/ 621 h 1115"/>
                <a:gd name="T22" fmla="*/ 1481 w 1592"/>
                <a:gd name="T23" fmla="*/ 594 h 1115"/>
                <a:gd name="T24" fmla="*/ 1498 w 1592"/>
                <a:gd name="T25" fmla="*/ 643 h 1115"/>
                <a:gd name="T26" fmla="*/ 1472 w 1592"/>
                <a:gd name="T27" fmla="*/ 684 h 1115"/>
                <a:gd name="T28" fmla="*/ 1432 w 1592"/>
                <a:gd name="T29" fmla="*/ 673 h 1115"/>
                <a:gd name="T30" fmla="*/ 1333 w 1592"/>
                <a:gd name="T31" fmla="*/ 715 h 1115"/>
                <a:gd name="T32" fmla="*/ 1399 w 1592"/>
                <a:gd name="T33" fmla="*/ 584 h 1115"/>
                <a:gd name="T34" fmla="*/ 1320 w 1592"/>
                <a:gd name="T35" fmla="*/ 550 h 1115"/>
                <a:gd name="T36" fmla="*/ 1282 w 1592"/>
                <a:gd name="T37" fmla="*/ 507 h 1115"/>
                <a:gd name="T38" fmla="*/ 1303 w 1592"/>
                <a:gd name="T39" fmla="*/ 434 h 1115"/>
                <a:gd name="T40" fmla="*/ 1330 w 1592"/>
                <a:gd name="T41" fmla="*/ 275 h 1115"/>
                <a:gd name="T42" fmla="*/ 1465 w 1592"/>
                <a:gd name="T43" fmla="*/ 172 h 1115"/>
                <a:gd name="T44" fmla="*/ 1445 w 1592"/>
                <a:gd name="T45" fmla="*/ 148 h 1115"/>
                <a:gd name="T46" fmla="*/ 1306 w 1592"/>
                <a:gd name="T47" fmla="*/ 79 h 1115"/>
                <a:gd name="T48" fmla="*/ 1222 w 1592"/>
                <a:gd name="T49" fmla="*/ 46 h 1115"/>
                <a:gd name="T50" fmla="*/ 1107 w 1592"/>
                <a:gd name="T51" fmla="*/ 16 h 1115"/>
                <a:gd name="T52" fmla="*/ 914 w 1592"/>
                <a:gd name="T53" fmla="*/ 22 h 1115"/>
                <a:gd name="T54" fmla="*/ 744 w 1592"/>
                <a:gd name="T55" fmla="*/ 136 h 1115"/>
                <a:gd name="T56" fmla="*/ 614 w 1592"/>
                <a:gd name="T57" fmla="*/ 133 h 1115"/>
                <a:gd name="T58" fmla="*/ 598 w 1592"/>
                <a:gd name="T59" fmla="*/ 160 h 1115"/>
                <a:gd name="T60" fmla="*/ 535 w 1592"/>
                <a:gd name="T61" fmla="*/ 178 h 1115"/>
                <a:gd name="T62" fmla="*/ 521 w 1592"/>
                <a:gd name="T63" fmla="*/ 205 h 1115"/>
                <a:gd name="T64" fmla="*/ 306 w 1592"/>
                <a:gd name="T65" fmla="*/ 248 h 1115"/>
                <a:gd name="T66" fmla="*/ 156 w 1592"/>
                <a:gd name="T67" fmla="*/ 453 h 1115"/>
                <a:gd name="T68" fmla="*/ 96 w 1592"/>
                <a:gd name="T69" fmla="*/ 524 h 1115"/>
                <a:gd name="T70" fmla="*/ 38 w 1592"/>
                <a:gd name="T71" fmla="*/ 734 h 1115"/>
                <a:gd name="T72" fmla="*/ 0 w 1592"/>
                <a:gd name="T73" fmla="*/ 979 h 1115"/>
                <a:gd name="T74" fmla="*/ 114 w 1592"/>
                <a:gd name="T75" fmla="*/ 850 h 1115"/>
                <a:gd name="T76" fmla="*/ 237 w 1592"/>
                <a:gd name="T77" fmla="*/ 1115 h 1115"/>
                <a:gd name="T78" fmla="*/ 264 w 1592"/>
                <a:gd name="T79" fmla="*/ 1098 h 111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592"/>
                <a:gd name="T121" fmla="*/ 0 h 1115"/>
                <a:gd name="T122" fmla="*/ 1592 w 1592"/>
                <a:gd name="T123" fmla="*/ 1115 h 111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592" h="1115">
                  <a:moveTo>
                    <a:pt x="264" y="1098"/>
                  </a:moveTo>
                  <a:lnTo>
                    <a:pt x="363" y="1022"/>
                  </a:lnTo>
                  <a:lnTo>
                    <a:pt x="466" y="962"/>
                  </a:lnTo>
                  <a:lnTo>
                    <a:pt x="571" y="944"/>
                  </a:lnTo>
                  <a:lnTo>
                    <a:pt x="611" y="941"/>
                  </a:lnTo>
                  <a:lnTo>
                    <a:pt x="625" y="913"/>
                  </a:lnTo>
                  <a:lnTo>
                    <a:pt x="608" y="839"/>
                  </a:lnTo>
                  <a:lnTo>
                    <a:pt x="592" y="651"/>
                  </a:lnTo>
                  <a:lnTo>
                    <a:pt x="647" y="554"/>
                  </a:lnTo>
                  <a:lnTo>
                    <a:pt x="734" y="524"/>
                  </a:lnTo>
                  <a:lnTo>
                    <a:pt x="761" y="550"/>
                  </a:lnTo>
                  <a:lnTo>
                    <a:pt x="951" y="640"/>
                  </a:lnTo>
                  <a:lnTo>
                    <a:pt x="1074" y="666"/>
                  </a:lnTo>
                  <a:lnTo>
                    <a:pt x="1107" y="591"/>
                  </a:lnTo>
                  <a:lnTo>
                    <a:pt x="1134" y="657"/>
                  </a:lnTo>
                  <a:lnTo>
                    <a:pt x="1296" y="739"/>
                  </a:lnTo>
                  <a:lnTo>
                    <a:pt x="1382" y="775"/>
                  </a:lnTo>
                  <a:lnTo>
                    <a:pt x="1429" y="783"/>
                  </a:lnTo>
                  <a:lnTo>
                    <a:pt x="1505" y="749"/>
                  </a:lnTo>
                  <a:lnTo>
                    <a:pt x="1576" y="676"/>
                  </a:lnTo>
                  <a:lnTo>
                    <a:pt x="1592" y="627"/>
                  </a:lnTo>
                  <a:lnTo>
                    <a:pt x="1568" y="621"/>
                  </a:lnTo>
                  <a:lnTo>
                    <a:pt x="1532" y="633"/>
                  </a:lnTo>
                  <a:lnTo>
                    <a:pt x="1481" y="594"/>
                  </a:lnTo>
                  <a:lnTo>
                    <a:pt x="1448" y="630"/>
                  </a:lnTo>
                  <a:lnTo>
                    <a:pt x="1498" y="643"/>
                  </a:lnTo>
                  <a:lnTo>
                    <a:pt x="1481" y="712"/>
                  </a:lnTo>
                  <a:lnTo>
                    <a:pt x="1472" y="684"/>
                  </a:lnTo>
                  <a:lnTo>
                    <a:pt x="1435" y="703"/>
                  </a:lnTo>
                  <a:lnTo>
                    <a:pt x="1432" y="673"/>
                  </a:lnTo>
                  <a:lnTo>
                    <a:pt x="1396" y="703"/>
                  </a:lnTo>
                  <a:lnTo>
                    <a:pt x="1333" y="715"/>
                  </a:lnTo>
                  <a:lnTo>
                    <a:pt x="1413" y="630"/>
                  </a:lnTo>
                  <a:lnTo>
                    <a:pt x="1399" y="584"/>
                  </a:lnTo>
                  <a:lnTo>
                    <a:pt x="1360" y="543"/>
                  </a:lnTo>
                  <a:lnTo>
                    <a:pt x="1320" y="550"/>
                  </a:lnTo>
                  <a:lnTo>
                    <a:pt x="1320" y="531"/>
                  </a:lnTo>
                  <a:lnTo>
                    <a:pt x="1282" y="507"/>
                  </a:lnTo>
                  <a:lnTo>
                    <a:pt x="1312" y="488"/>
                  </a:lnTo>
                  <a:lnTo>
                    <a:pt x="1303" y="434"/>
                  </a:lnTo>
                  <a:lnTo>
                    <a:pt x="1330" y="299"/>
                  </a:lnTo>
                  <a:lnTo>
                    <a:pt x="1330" y="275"/>
                  </a:lnTo>
                  <a:lnTo>
                    <a:pt x="1405" y="208"/>
                  </a:lnTo>
                  <a:lnTo>
                    <a:pt x="1465" y="172"/>
                  </a:lnTo>
                  <a:lnTo>
                    <a:pt x="1489" y="152"/>
                  </a:lnTo>
                  <a:lnTo>
                    <a:pt x="1445" y="148"/>
                  </a:lnTo>
                  <a:lnTo>
                    <a:pt x="1372" y="136"/>
                  </a:lnTo>
                  <a:lnTo>
                    <a:pt x="1306" y="79"/>
                  </a:lnTo>
                  <a:lnTo>
                    <a:pt x="1266" y="30"/>
                  </a:lnTo>
                  <a:lnTo>
                    <a:pt x="1222" y="46"/>
                  </a:lnTo>
                  <a:lnTo>
                    <a:pt x="1197" y="63"/>
                  </a:lnTo>
                  <a:lnTo>
                    <a:pt x="1107" y="16"/>
                  </a:lnTo>
                  <a:lnTo>
                    <a:pt x="1004" y="0"/>
                  </a:lnTo>
                  <a:lnTo>
                    <a:pt x="914" y="22"/>
                  </a:lnTo>
                  <a:lnTo>
                    <a:pt x="808" y="73"/>
                  </a:lnTo>
                  <a:lnTo>
                    <a:pt x="744" y="136"/>
                  </a:lnTo>
                  <a:lnTo>
                    <a:pt x="662" y="115"/>
                  </a:lnTo>
                  <a:lnTo>
                    <a:pt x="614" y="133"/>
                  </a:lnTo>
                  <a:lnTo>
                    <a:pt x="647" y="166"/>
                  </a:lnTo>
                  <a:lnTo>
                    <a:pt x="598" y="160"/>
                  </a:lnTo>
                  <a:lnTo>
                    <a:pt x="551" y="163"/>
                  </a:lnTo>
                  <a:lnTo>
                    <a:pt x="535" y="178"/>
                  </a:lnTo>
                  <a:lnTo>
                    <a:pt x="592" y="248"/>
                  </a:lnTo>
                  <a:lnTo>
                    <a:pt x="521" y="205"/>
                  </a:lnTo>
                  <a:lnTo>
                    <a:pt x="445" y="208"/>
                  </a:lnTo>
                  <a:lnTo>
                    <a:pt x="306" y="248"/>
                  </a:lnTo>
                  <a:lnTo>
                    <a:pt x="196" y="332"/>
                  </a:lnTo>
                  <a:lnTo>
                    <a:pt x="156" y="453"/>
                  </a:lnTo>
                  <a:lnTo>
                    <a:pt x="126" y="488"/>
                  </a:lnTo>
                  <a:lnTo>
                    <a:pt x="96" y="524"/>
                  </a:lnTo>
                  <a:lnTo>
                    <a:pt x="72" y="646"/>
                  </a:lnTo>
                  <a:lnTo>
                    <a:pt x="38" y="734"/>
                  </a:lnTo>
                  <a:lnTo>
                    <a:pt x="44" y="853"/>
                  </a:lnTo>
                  <a:lnTo>
                    <a:pt x="0" y="979"/>
                  </a:lnTo>
                  <a:lnTo>
                    <a:pt x="110" y="982"/>
                  </a:lnTo>
                  <a:lnTo>
                    <a:pt x="114" y="850"/>
                  </a:lnTo>
                  <a:lnTo>
                    <a:pt x="170" y="935"/>
                  </a:lnTo>
                  <a:lnTo>
                    <a:pt x="237" y="1115"/>
                  </a:lnTo>
                  <a:lnTo>
                    <a:pt x="264" y="1098"/>
                  </a:lnTo>
                  <a:close/>
                </a:path>
              </a:pathLst>
            </a:custGeom>
            <a:solidFill>
              <a:srgbClr val="ECCE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20">
              <a:extLst>
                <a:ext uri="{FF2B5EF4-FFF2-40B4-BE49-F238E27FC236}">
                  <a16:creationId xmlns:a16="http://schemas.microsoft.com/office/drawing/2014/main" id="{E3C6263F-4AF6-4BFB-8B5B-4B1FD60AAA3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" y="2063"/>
              <a:ext cx="101" cy="390"/>
            </a:xfrm>
            <a:custGeom>
              <a:avLst/>
              <a:gdLst>
                <a:gd name="T0" fmla="*/ 0 w 101"/>
                <a:gd name="T1" fmla="*/ 357 h 390"/>
                <a:gd name="T2" fmla="*/ 30 w 101"/>
                <a:gd name="T3" fmla="*/ 325 h 390"/>
                <a:gd name="T4" fmla="*/ 63 w 101"/>
                <a:gd name="T5" fmla="*/ 126 h 390"/>
                <a:gd name="T6" fmla="*/ 83 w 101"/>
                <a:gd name="T7" fmla="*/ 0 h 390"/>
                <a:gd name="T8" fmla="*/ 101 w 101"/>
                <a:gd name="T9" fmla="*/ 189 h 390"/>
                <a:gd name="T10" fmla="*/ 80 w 101"/>
                <a:gd name="T11" fmla="*/ 390 h 390"/>
                <a:gd name="T12" fmla="*/ 0 w 101"/>
                <a:gd name="T13" fmla="*/ 357 h 390"/>
                <a:gd name="T14" fmla="*/ 0 w 101"/>
                <a:gd name="T15" fmla="*/ 357 h 39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1"/>
                <a:gd name="T25" fmla="*/ 0 h 390"/>
                <a:gd name="T26" fmla="*/ 101 w 101"/>
                <a:gd name="T27" fmla="*/ 390 h 39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1" h="390">
                  <a:moveTo>
                    <a:pt x="0" y="357"/>
                  </a:moveTo>
                  <a:lnTo>
                    <a:pt x="30" y="325"/>
                  </a:lnTo>
                  <a:lnTo>
                    <a:pt x="63" y="126"/>
                  </a:lnTo>
                  <a:lnTo>
                    <a:pt x="83" y="0"/>
                  </a:lnTo>
                  <a:lnTo>
                    <a:pt x="101" y="189"/>
                  </a:lnTo>
                  <a:lnTo>
                    <a:pt x="80" y="390"/>
                  </a:lnTo>
                  <a:lnTo>
                    <a:pt x="0" y="357"/>
                  </a:lnTo>
                  <a:close/>
                </a:path>
              </a:pathLst>
            </a:custGeom>
            <a:solidFill>
              <a:srgbClr val="C28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21">
              <a:extLst>
                <a:ext uri="{FF2B5EF4-FFF2-40B4-BE49-F238E27FC236}">
                  <a16:creationId xmlns:a16="http://schemas.microsoft.com/office/drawing/2014/main" id="{3CFEB25A-078C-483A-B8E2-AFFFEAFA2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" y="2078"/>
              <a:ext cx="692" cy="724"/>
            </a:xfrm>
            <a:custGeom>
              <a:avLst/>
              <a:gdLst>
                <a:gd name="T0" fmla="*/ 319 w 692"/>
                <a:gd name="T1" fmla="*/ 375 h 724"/>
                <a:gd name="T2" fmla="*/ 319 w 692"/>
                <a:gd name="T3" fmla="*/ 214 h 724"/>
                <a:gd name="T4" fmla="*/ 319 w 692"/>
                <a:gd name="T5" fmla="*/ 122 h 724"/>
                <a:gd name="T6" fmla="*/ 329 w 692"/>
                <a:gd name="T7" fmla="*/ 0 h 724"/>
                <a:gd name="T8" fmla="*/ 348 w 692"/>
                <a:gd name="T9" fmla="*/ 56 h 724"/>
                <a:gd name="T10" fmla="*/ 356 w 692"/>
                <a:gd name="T11" fmla="*/ 182 h 724"/>
                <a:gd name="T12" fmla="*/ 400 w 692"/>
                <a:gd name="T13" fmla="*/ 351 h 724"/>
                <a:gd name="T14" fmla="*/ 460 w 692"/>
                <a:gd name="T15" fmla="*/ 488 h 724"/>
                <a:gd name="T16" fmla="*/ 572 w 692"/>
                <a:gd name="T17" fmla="*/ 405 h 724"/>
                <a:gd name="T18" fmla="*/ 641 w 692"/>
                <a:gd name="T19" fmla="*/ 337 h 724"/>
                <a:gd name="T20" fmla="*/ 692 w 692"/>
                <a:gd name="T21" fmla="*/ 337 h 724"/>
                <a:gd name="T22" fmla="*/ 668 w 692"/>
                <a:gd name="T23" fmla="*/ 531 h 724"/>
                <a:gd name="T24" fmla="*/ 622 w 692"/>
                <a:gd name="T25" fmla="*/ 637 h 724"/>
                <a:gd name="T26" fmla="*/ 581 w 692"/>
                <a:gd name="T27" fmla="*/ 646 h 724"/>
                <a:gd name="T28" fmla="*/ 367 w 692"/>
                <a:gd name="T29" fmla="*/ 654 h 724"/>
                <a:gd name="T30" fmla="*/ 226 w 692"/>
                <a:gd name="T31" fmla="*/ 710 h 724"/>
                <a:gd name="T32" fmla="*/ 209 w 692"/>
                <a:gd name="T33" fmla="*/ 724 h 724"/>
                <a:gd name="T34" fmla="*/ 168 w 692"/>
                <a:gd name="T35" fmla="*/ 724 h 724"/>
                <a:gd name="T36" fmla="*/ 93 w 692"/>
                <a:gd name="T37" fmla="*/ 689 h 724"/>
                <a:gd name="T38" fmla="*/ 100 w 692"/>
                <a:gd name="T39" fmla="*/ 643 h 724"/>
                <a:gd name="T40" fmla="*/ 92 w 692"/>
                <a:gd name="T41" fmla="*/ 615 h 724"/>
                <a:gd name="T42" fmla="*/ 44 w 692"/>
                <a:gd name="T43" fmla="*/ 577 h 724"/>
                <a:gd name="T44" fmla="*/ 60 w 692"/>
                <a:gd name="T45" fmla="*/ 555 h 724"/>
                <a:gd name="T46" fmla="*/ 38 w 692"/>
                <a:gd name="T47" fmla="*/ 504 h 724"/>
                <a:gd name="T48" fmla="*/ 0 w 692"/>
                <a:gd name="T49" fmla="*/ 460 h 724"/>
                <a:gd name="T50" fmla="*/ 51 w 692"/>
                <a:gd name="T51" fmla="*/ 463 h 724"/>
                <a:gd name="T52" fmla="*/ 108 w 692"/>
                <a:gd name="T53" fmla="*/ 504 h 724"/>
                <a:gd name="T54" fmla="*/ 153 w 692"/>
                <a:gd name="T55" fmla="*/ 541 h 724"/>
                <a:gd name="T56" fmla="*/ 174 w 692"/>
                <a:gd name="T57" fmla="*/ 515 h 724"/>
                <a:gd name="T58" fmla="*/ 134 w 692"/>
                <a:gd name="T59" fmla="*/ 455 h 724"/>
                <a:gd name="T60" fmla="*/ 194 w 692"/>
                <a:gd name="T61" fmla="*/ 468 h 724"/>
                <a:gd name="T62" fmla="*/ 258 w 692"/>
                <a:gd name="T63" fmla="*/ 460 h 724"/>
                <a:gd name="T64" fmla="*/ 314 w 692"/>
                <a:gd name="T65" fmla="*/ 481 h 724"/>
                <a:gd name="T66" fmla="*/ 333 w 692"/>
                <a:gd name="T67" fmla="*/ 462 h 724"/>
                <a:gd name="T68" fmla="*/ 326 w 692"/>
                <a:gd name="T69" fmla="*/ 424 h 724"/>
                <a:gd name="T70" fmla="*/ 319 w 692"/>
                <a:gd name="T71" fmla="*/ 375 h 724"/>
                <a:gd name="T72" fmla="*/ 319 w 692"/>
                <a:gd name="T73" fmla="*/ 375 h 72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92"/>
                <a:gd name="T112" fmla="*/ 0 h 724"/>
                <a:gd name="T113" fmla="*/ 692 w 692"/>
                <a:gd name="T114" fmla="*/ 724 h 72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92" h="724">
                  <a:moveTo>
                    <a:pt x="319" y="375"/>
                  </a:moveTo>
                  <a:lnTo>
                    <a:pt x="319" y="214"/>
                  </a:lnTo>
                  <a:lnTo>
                    <a:pt x="319" y="122"/>
                  </a:lnTo>
                  <a:lnTo>
                    <a:pt x="329" y="0"/>
                  </a:lnTo>
                  <a:lnTo>
                    <a:pt x="348" y="56"/>
                  </a:lnTo>
                  <a:lnTo>
                    <a:pt x="356" y="182"/>
                  </a:lnTo>
                  <a:lnTo>
                    <a:pt x="400" y="351"/>
                  </a:lnTo>
                  <a:lnTo>
                    <a:pt x="460" y="488"/>
                  </a:lnTo>
                  <a:lnTo>
                    <a:pt x="572" y="405"/>
                  </a:lnTo>
                  <a:lnTo>
                    <a:pt x="641" y="337"/>
                  </a:lnTo>
                  <a:lnTo>
                    <a:pt x="692" y="337"/>
                  </a:lnTo>
                  <a:lnTo>
                    <a:pt x="668" y="531"/>
                  </a:lnTo>
                  <a:lnTo>
                    <a:pt x="622" y="637"/>
                  </a:lnTo>
                  <a:lnTo>
                    <a:pt x="581" y="646"/>
                  </a:lnTo>
                  <a:lnTo>
                    <a:pt x="367" y="654"/>
                  </a:lnTo>
                  <a:lnTo>
                    <a:pt x="226" y="710"/>
                  </a:lnTo>
                  <a:lnTo>
                    <a:pt x="209" y="724"/>
                  </a:lnTo>
                  <a:lnTo>
                    <a:pt x="168" y="724"/>
                  </a:lnTo>
                  <a:lnTo>
                    <a:pt x="93" y="689"/>
                  </a:lnTo>
                  <a:lnTo>
                    <a:pt x="100" y="643"/>
                  </a:lnTo>
                  <a:lnTo>
                    <a:pt x="92" y="615"/>
                  </a:lnTo>
                  <a:lnTo>
                    <a:pt x="44" y="577"/>
                  </a:lnTo>
                  <a:lnTo>
                    <a:pt x="60" y="555"/>
                  </a:lnTo>
                  <a:lnTo>
                    <a:pt x="38" y="504"/>
                  </a:lnTo>
                  <a:lnTo>
                    <a:pt x="0" y="460"/>
                  </a:lnTo>
                  <a:lnTo>
                    <a:pt x="51" y="463"/>
                  </a:lnTo>
                  <a:lnTo>
                    <a:pt x="108" y="504"/>
                  </a:lnTo>
                  <a:lnTo>
                    <a:pt x="153" y="541"/>
                  </a:lnTo>
                  <a:lnTo>
                    <a:pt x="174" y="515"/>
                  </a:lnTo>
                  <a:lnTo>
                    <a:pt x="134" y="455"/>
                  </a:lnTo>
                  <a:lnTo>
                    <a:pt x="194" y="468"/>
                  </a:lnTo>
                  <a:lnTo>
                    <a:pt x="258" y="460"/>
                  </a:lnTo>
                  <a:lnTo>
                    <a:pt x="314" y="481"/>
                  </a:lnTo>
                  <a:lnTo>
                    <a:pt x="333" y="462"/>
                  </a:lnTo>
                  <a:lnTo>
                    <a:pt x="326" y="424"/>
                  </a:lnTo>
                  <a:lnTo>
                    <a:pt x="319" y="375"/>
                  </a:lnTo>
                  <a:close/>
                </a:path>
              </a:pathLst>
            </a:custGeom>
            <a:solidFill>
              <a:srgbClr val="A3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22">
              <a:extLst>
                <a:ext uri="{FF2B5EF4-FFF2-40B4-BE49-F238E27FC236}">
                  <a16:creationId xmlns:a16="http://schemas.microsoft.com/office/drawing/2014/main" id="{FBA3829B-104B-42ED-81F2-64D280F403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5" y="1958"/>
              <a:ext cx="536" cy="771"/>
            </a:xfrm>
            <a:custGeom>
              <a:avLst/>
              <a:gdLst>
                <a:gd name="T0" fmla="*/ 93 w 536"/>
                <a:gd name="T1" fmla="*/ 27 h 771"/>
                <a:gd name="T2" fmla="*/ 174 w 536"/>
                <a:gd name="T3" fmla="*/ 0 h 771"/>
                <a:gd name="T4" fmla="*/ 266 w 536"/>
                <a:gd name="T5" fmla="*/ 109 h 771"/>
                <a:gd name="T6" fmla="*/ 395 w 536"/>
                <a:gd name="T7" fmla="*/ 214 h 771"/>
                <a:gd name="T8" fmla="*/ 457 w 536"/>
                <a:gd name="T9" fmla="*/ 258 h 771"/>
                <a:gd name="T10" fmla="*/ 536 w 536"/>
                <a:gd name="T11" fmla="*/ 258 h 771"/>
                <a:gd name="T12" fmla="*/ 444 w 536"/>
                <a:gd name="T13" fmla="*/ 574 h 771"/>
                <a:gd name="T14" fmla="*/ 425 w 536"/>
                <a:gd name="T15" fmla="*/ 697 h 771"/>
                <a:gd name="T16" fmla="*/ 449 w 536"/>
                <a:gd name="T17" fmla="*/ 709 h 771"/>
                <a:gd name="T18" fmla="*/ 433 w 536"/>
                <a:gd name="T19" fmla="*/ 763 h 771"/>
                <a:gd name="T20" fmla="*/ 288 w 536"/>
                <a:gd name="T21" fmla="*/ 771 h 771"/>
                <a:gd name="T22" fmla="*/ 149 w 536"/>
                <a:gd name="T23" fmla="*/ 771 h 771"/>
                <a:gd name="T24" fmla="*/ 168 w 536"/>
                <a:gd name="T25" fmla="*/ 743 h 771"/>
                <a:gd name="T26" fmla="*/ 191 w 536"/>
                <a:gd name="T27" fmla="*/ 733 h 771"/>
                <a:gd name="T28" fmla="*/ 254 w 536"/>
                <a:gd name="T29" fmla="*/ 735 h 771"/>
                <a:gd name="T30" fmla="*/ 356 w 536"/>
                <a:gd name="T31" fmla="*/ 716 h 771"/>
                <a:gd name="T32" fmla="*/ 253 w 536"/>
                <a:gd name="T33" fmla="*/ 709 h 771"/>
                <a:gd name="T34" fmla="*/ 191 w 536"/>
                <a:gd name="T35" fmla="*/ 711 h 771"/>
                <a:gd name="T36" fmla="*/ 209 w 536"/>
                <a:gd name="T37" fmla="*/ 683 h 771"/>
                <a:gd name="T38" fmla="*/ 240 w 536"/>
                <a:gd name="T39" fmla="*/ 656 h 771"/>
                <a:gd name="T40" fmla="*/ 239 w 536"/>
                <a:gd name="T41" fmla="*/ 531 h 771"/>
                <a:gd name="T42" fmla="*/ 259 w 536"/>
                <a:gd name="T43" fmla="*/ 504 h 771"/>
                <a:gd name="T44" fmla="*/ 289 w 536"/>
                <a:gd name="T45" fmla="*/ 487 h 771"/>
                <a:gd name="T46" fmla="*/ 280 w 536"/>
                <a:gd name="T47" fmla="*/ 457 h 771"/>
                <a:gd name="T48" fmla="*/ 302 w 536"/>
                <a:gd name="T49" fmla="*/ 435 h 771"/>
                <a:gd name="T50" fmla="*/ 278 w 536"/>
                <a:gd name="T51" fmla="*/ 428 h 771"/>
                <a:gd name="T52" fmla="*/ 236 w 536"/>
                <a:gd name="T53" fmla="*/ 409 h 771"/>
                <a:gd name="T54" fmla="*/ 193 w 536"/>
                <a:gd name="T55" fmla="*/ 408 h 771"/>
                <a:gd name="T56" fmla="*/ 134 w 536"/>
                <a:gd name="T57" fmla="*/ 424 h 771"/>
                <a:gd name="T58" fmla="*/ 33 w 536"/>
                <a:gd name="T59" fmla="*/ 420 h 771"/>
                <a:gd name="T60" fmla="*/ 0 w 536"/>
                <a:gd name="T61" fmla="*/ 149 h 771"/>
                <a:gd name="T62" fmla="*/ 93 w 536"/>
                <a:gd name="T63" fmla="*/ 27 h 771"/>
                <a:gd name="T64" fmla="*/ 93 w 536"/>
                <a:gd name="T65" fmla="*/ 27 h 77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36"/>
                <a:gd name="T100" fmla="*/ 0 h 771"/>
                <a:gd name="T101" fmla="*/ 536 w 536"/>
                <a:gd name="T102" fmla="*/ 771 h 77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36" h="771">
                  <a:moveTo>
                    <a:pt x="93" y="27"/>
                  </a:moveTo>
                  <a:lnTo>
                    <a:pt x="174" y="0"/>
                  </a:lnTo>
                  <a:lnTo>
                    <a:pt x="266" y="109"/>
                  </a:lnTo>
                  <a:lnTo>
                    <a:pt x="395" y="214"/>
                  </a:lnTo>
                  <a:lnTo>
                    <a:pt x="457" y="258"/>
                  </a:lnTo>
                  <a:lnTo>
                    <a:pt x="536" y="258"/>
                  </a:lnTo>
                  <a:lnTo>
                    <a:pt x="444" y="574"/>
                  </a:lnTo>
                  <a:lnTo>
                    <a:pt x="425" y="697"/>
                  </a:lnTo>
                  <a:lnTo>
                    <a:pt x="449" y="709"/>
                  </a:lnTo>
                  <a:lnTo>
                    <a:pt x="433" y="763"/>
                  </a:lnTo>
                  <a:lnTo>
                    <a:pt x="288" y="771"/>
                  </a:lnTo>
                  <a:lnTo>
                    <a:pt x="149" y="771"/>
                  </a:lnTo>
                  <a:lnTo>
                    <a:pt x="168" y="743"/>
                  </a:lnTo>
                  <a:lnTo>
                    <a:pt x="191" y="733"/>
                  </a:lnTo>
                  <a:lnTo>
                    <a:pt x="254" y="735"/>
                  </a:lnTo>
                  <a:lnTo>
                    <a:pt x="356" y="716"/>
                  </a:lnTo>
                  <a:lnTo>
                    <a:pt x="253" y="709"/>
                  </a:lnTo>
                  <a:lnTo>
                    <a:pt x="191" y="711"/>
                  </a:lnTo>
                  <a:lnTo>
                    <a:pt x="209" y="683"/>
                  </a:lnTo>
                  <a:lnTo>
                    <a:pt x="240" y="656"/>
                  </a:lnTo>
                  <a:lnTo>
                    <a:pt x="239" y="531"/>
                  </a:lnTo>
                  <a:lnTo>
                    <a:pt x="259" y="504"/>
                  </a:lnTo>
                  <a:lnTo>
                    <a:pt x="289" y="487"/>
                  </a:lnTo>
                  <a:lnTo>
                    <a:pt x="280" y="457"/>
                  </a:lnTo>
                  <a:lnTo>
                    <a:pt x="302" y="435"/>
                  </a:lnTo>
                  <a:lnTo>
                    <a:pt x="278" y="428"/>
                  </a:lnTo>
                  <a:lnTo>
                    <a:pt x="236" y="409"/>
                  </a:lnTo>
                  <a:lnTo>
                    <a:pt x="193" y="408"/>
                  </a:lnTo>
                  <a:lnTo>
                    <a:pt x="134" y="424"/>
                  </a:lnTo>
                  <a:lnTo>
                    <a:pt x="33" y="420"/>
                  </a:lnTo>
                  <a:lnTo>
                    <a:pt x="0" y="149"/>
                  </a:lnTo>
                  <a:lnTo>
                    <a:pt x="93" y="27"/>
                  </a:lnTo>
                  <a:close/>
                </a:path>
              </a:pathLst>
            </a:custGeom>
            <a:solidFill>
              <a:srgbClr val="A3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3">
              <a:extLst>
                <a:ext uri="{FF2B5EF4-FFF2-40B4-BE49-F238E27FC236}">
                  <a16:creationId xmlns:a16="http://schemas.microsoft.com/office/drawing/2014/main" id="{D57757D4-38A7-4C79-9512-7BC2BE5CD96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2544"/>
              <a:ext cx="137" cy="251"/>
            </a:xfrm>
            <a:custGeom>
              <a:avLst/>
              <a:gdLst>
                <a:gd name="T0" fmla="*/ 0 w 137"/>
                <a:gd name="T1" fmla="*/ 0 h 251"/>
                <a:gd name="T2" fmla="*/ 42 w 137"/>
                <a:gd name="T3" fmla="*/ 75 h 251"/>
                <a:gd name="T4" fmla="*/ 30 w 137"/>
                <a:gd name="T5" fmla="*/ 123 h 251"/>
                <a:gd name="T6" fmla="*/ 71 w 137"/>
                <a:gd name="T7" fmla="*/ 149 h 251"/>
                <a:gd name="T8" fmla="*/ 72 w 137"/>
                <a:gd name="T9" fmla="*/ 223 h 251"/>
                <a:gd name="T10" fmla="*/ 129 w 137"/>
                <a:gd name="T11" fmla="*/ 251 h 251"/>
                <a:gd name="T12" fmla="*/ 137 w 137"/>
                <a:gd name="T13" fmla="*/ 207 h 251"/>
                <a:gd name="T14" fmla="*/ 117 w 137"/>
                <a:gd name="T15" fmla="*/ 116 h 251"/>
                <a:gd name="T16" fmla="*/ 53 w 137"/>
                <a:gd name="T17" fmla="*/ 37 h 251"/>
                <a:gd name="T18" fmla="*/ 0 w 137"/>
                <a:gd name="T19" fmla="*/ 0 h 251"/>
                <a:gd name="T20" fmla="*/ 0 w 137"/>
                <a:gd name="T21" fmla="*/ 0 h 2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37"/>
                <a:gd name="T34" fmla="*/ 0 h 251"/>
                <a:gd name="T35" fmla="*/ 137 w 137"/>
                <a:gd name="T36" fmla="*/ 251 h 25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37" h="251">
                  <a:moveTo>
                    <a:pt x="0" y="0"/>
                  </a:moveTo>
                  <a:lnTo>
                    <a:pt x="42" y="75"/>
                  </a:lnTo>
                  <a:lnTo>
                    <a:pt x="30" y="123"/>
                  </a:lnTo>
                  <a:lnTo>
                    <a:pt x="71" y="149"/>
                  </a:lnTo>
                  <a:lnTo>
                    <a:pt x="72" y="223"/>
                  </a:lnTo>
                  <a:lnTo>
                    <a:pt x="129" y="251"/>
                  </a:lnTo>
                  <a:lnTo>
                    <a:pt x="137" y="207"/>
                  </a:lnTo>
                  <a:lnTo>
                    <a:pt x="117" y="116"/>
                  </a:lnTo>
                  <a:lnTo>
                    <a:pt x="53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55B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4">
              <a:extLst>
                <a:ext uri="{FF2B5EF4-FFF2-40B4-BE49-F238E27FC236}">
                  <a16:creationId xmlns:a16="http://schemas.microsoft.com/office/drawing/2014/main" id="{F1CAAF31-7A53-4160-9BA0-A74E9F6C4E35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" y="2063"/>
              <a:ext cx="39" cy="262"/>
            </a:xfrm>
            <a:custGeom>
              <a:avLst/>
              <a:gdLst>
                <a:gd name="T0" fmla="*/ 1 w 39"/>
                <a:gd name="T1" fmla="*/ 0 h 262"/>
                <a:gd name="T2" fmla="*/ 27 w 39"/>
                <a:gd name="T3" fmla="*/ 71 h 262"/>
                <a:gd name="T4" fmla="*/ 39 w 39"/>
                <a:gd name="T5" fmla="*/ 219 h 262"/>
                <a:gd name="T6" fmla="*/ 0 w 39"/>
                <a:gd name="T7" fmla="*/ 262 h 262"/>
                <a:gd name="T8" fmla="*/ 1 w 39"/>
                <a:gd name="T9" fmla="*/ 0 h 262"/>
                <a:gd name="T10" fmla="*/ 1 w 39"/>
                <a:gd name="T11" fmla="*/ 0 h 2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9"/>
                <a:gd name="T19" fmla="*/ 0 h 262"/>
                <a:gd name="T20" fmla="*/ 39 w 39"/>
                <a:gd name="T21" fmla="*/ 262 h 2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9" h="262">
                  <a:moveTo>
                    <a:pt x="1" y="0"/>
                  </a:moveTo>
                  <a:lnTo>
                    <a:pt x="27" y="71"/>
                  </a:lnTo>
                  <a:lnTo>
                    <a:pt x="39" y="219"/>
                  </a:lnTo>
                  <a:lnTo>
                    <a:pt x="0" y="26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55B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Freeform 25">
              <a:extLst>
                <a:ext uri="{FF2B5EF4-FFF2-40B4-BE49-F238E27FC236}">
                  <a16:creationId xmlns:a16="http://schemas.microsoft.com/office/drawing/2014/main" id="{5F7613A4-CB1F-40F2-86AC-428DFF4575D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" y="2415"/>
              <a:ext cx="542" cy="387"/>
            </a:xfrm>
            <a:custGeom>
              <a:avLst/>
              <a:gdLst>
                <a:gd name="T0" fmla="*/ 310 w 542"/>
                <a:gd name="T1" fmla="*/ 151 h 387"/>
                <a:gd name="T2" fmla="*/ 356 w 542"/>
                <a:gd name="T3" fmla="*/ 191 h 387"/>
                <a:gd name="T4" fmla="*/ 368 w 542"/>
                <a:gd name="T5" fmla="*/ 237 h 387"/>
                <a:gd name="T6" fmla="*/ 294 w 542"/>
                <a:gd name="T7" fmla="*/ 270 h 387"/>
                <a:gd name="T8" fmla="*/ 236 w 542"/>
                <a:gd name="T9" fmla="*/ 252 h 387"/>
                <a:gd name="T10" fmla="*/ 169 w 542"/>
                <a:gd name="T11" fmla="*/ 298 h 387"/>
                <a:gd name="T12" fmla="*/ 119 w 542"/>
                <a:gd name="T13" fmla="*/ 286 h 387"/>
                <a:gd name="T14" fmla="*/ 54 w 542"/>
                <a:gd name="T15" fmla="*/ 227 h 387"/>
                <a:gd name="T16" fmla="*/ 82 w 542"/>
                <a:gd name="T17" fmla="*/ 306 h 387"/>
                <a:gd name="T18" fmla="*/ 54 w 542"/>
                <a:gd name="T19" fmla="*/ 336 h 387"/>
                <a:gd name="T20" fmla="*/ 29 w 542"/>
                <a:gd name="T21" fmla="*/ 314 h 387"/>
                <a:gd name="T22" fmla="*/ 0 w 542"/>
                <a:gd name="T23" fmla="*/ 380 h 387"/>
                <a:gd name="T24" fmla="*/ 59 w 542"/>
                <a:gd name="T25" fmla="*/ 387 h 387"/>
                <a:gd name="T26" fmla="*/ 141 w 542"/>
                <a:gd name="T27" fmla="*/ 365 h 387"/>
                <a:gd name="T28" fmla="*/ 284 w 542"/>
                <a:gd name="T29" fmla="*/ 311 h 387"/>
                <a:gd name="T30" fmla="*/ 431 w 542"/>
                <a:gd name="T31" fmla="*/ 309 h 387"/>
                <a:gd name="T32" fmla="*/ 499 w 542"/>
                <a:gd name="T33" fmla="*/ 249 h 387"/>
                <a:gd name="T34" fmla="*/ 520 w 542"/>
                <a:gd name="T35" fmla="*/ 129 h 387"/>
                <a:gd name="T36" fmla="*/ 542 w 542"/>
                <a:gd name="T37" fmla="*/ 0 h 387"/>
                <a:gd name="T38" fmla="*/ 463 w 542"/>
                <a:gd name="T39" fmla="*/ 8 h 387"/>
                <a:gd name="T40" fmla="*/ 376 w 542"/>
                <a:gd name="T41" fmla="*/ 104 h 387"/>
                <a:gd name="T42" fmla="*/ 310 w 542"/>
                <a:gd name="T43" fmla="*/ 151 h 387"/>
                <a:gd name="T44" fmla="*/ 310 w 542"/>
                <a:gd name="T45" fmla="*/ 151 h 3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542"/>
                <a:gd name="T70" fmla="*/ 0 h 387"/>
                <a:gd name="T71" fmla="*/ 542 w 542"/>
                <a:gd name="T72" fmla="*/ 387 h 3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542" h="387">
                  <a:moveTo>
                    <a:pt x="310" y="151"/>
                  </a:moveTo>
                  <a:lnTo>
                    <a:pt x="356" y="191"/>
                  </a:lnTo>
                  <a:lnTo>
                    <a:pt x="368" y="237"/>
                  </a:lnTo>
                  <a:lnTo>
                    <a:pt x="294" y="270"/>
                  </a:lnTo>
                  <a:lnTo>
                    <a:pt x="236" y="252"/>
                  </a:lnTo>
                  <a:lnTo>
                    <a:pt x="169" y="298"/>
                  </a:lnTo>
                  <a:lnTo>
                    <a:pt x="119" y="286"/>
                  </a:lnTo>
                  <a:lnTo>
                    <a:pt x="54" y="227"/>
                  </a:lnTo>
                  <a:lnTo>
                    <a:pt x="82" y="306"/>
                  </a:lnTo>
                  <a:lnTo>
                    <a:pt x="54" y="336"/>
                  </a:lnTo>
                  <a:lnTo>
                    <a:pt x="29" y="314"/>
                  </a:lnTo>
                  <a:lnTo>
                    <a:pt x="0" y="380"/>
                  </a:lnTo>
                  <a:lnTo>
                    <a:pt x="59" y="387"/>
                  </a:lnTo>
                  <a:lnTo>
                    <a:pt x="141" y="365"/>
                  </a:lnTo>
                  <a:lnTo>
                    <a:pt x="284" y="311"/>
                  </a:lnTo>
                  <a:lnTo>
                    <a:pt x="431" y="309"/>
                  </a:lnTo>
                  <a:lnTo>
                    <a:pt x="499" y="249"/>
                  </a:lnTo>
                  <a:lnTo>
                    <a:pt x="520" y="129"/>
                  </a:lnTo>
                  <a:lnTo>
                    <a:pt x="542" y="0"/>
                  </a:lnTo>
                  <a:lnTo>
                    <a:pt x="463" y="8"/>
                  </a:lnTo>
                  <a:lnTo>
                    <a:pt x="376" y="104"/>
                  </a:lnTo>
                  <a:lnTo>
                    <a:pt x="310" y="151"/>
                  </a:lnTo>
                  <a:close/>
                </a:path>
              </a:pathLst>
            </a:custGeom>
            <a:solidFill>
              <a:srgbClr val="755B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Freeform 26">
              <a:extLst>
                <a:ext uri="{FF2B5EF4-FFF2-40B4-BE49-F238E27FC236}">
                  <a16:creationId xmlns:a16="http://schemas.microsoft.com/office/drawing/2014/main" id="{B1887AD2-9E4E-454B-8C22-D12CEBA753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6" y="1976"/>
              <a:ext cx="215" cy="410"/>
            </a:xfrm>
            <a:custGeom>
              <a:avLst/>
              <a:gdLst>
                <a:gd name="T0" fmla="*/ 200 w 215"/>
                <a:gd name="T1" fmla="*/ 30 h 410"/>
                <a:gd name="T2" fmla="*/ 90 w 215"/>
                <a:gd name="T3" fmla="*/ 63 h 410"/>
                <a:gd name="T4" fmla="*/ 65 w 215"/>
                <a:gd name="T5" fmla="*/ 278 h 410"/>
                <a:gd name="T6" fmla="*/ 98 w 215"/>
                <a:gd name="T7" fmla="*/ 352 h 410"/>
                <a:gd name="T8" fmla="*/ 215 w 215"/>
                <a:gd name="T9" fmla="*/ 391 h 410"/>
                <a:gd name="T10" fmla="*/ 131 w 215"/>
                <a:gd name="T11" fmla="*/ 410 h 410"/>
                <a:gd name="T12" fmla="*/ 12 w 215"/>
                <a:gd name="T13" fmla="*/ 402 h 410"/>
                <a:gd name="T14" fmla="*/ 11 w 215"/>
                <a:gd name="T15" fmla="*/ 316 h 410"/>
                <a:gd name="T16" fmla="*/ 11 w 215"/>
                <a:gd name="T17" fmla="*/ 222 h 410"/>
                <a:gd name="T18" fmla="*/ 8 w 215"/>
                <a:gd name="T19" fmla="*/ 156 h 410"/>
                <a:gd name="T20" fmla="*/ 0 w 215"/>
                <a:gd name="T21" fmla="*/ 123 h 410"/>
                <a:gd name="T22" fmla="*/ 3 w 215"/>
                <a:gd name="T23" fmla="*/ 101 h 410"/>
                <a:gd name="T24" fmla="*/ 22 w 215"/>
                <a:gd name="T25" fmla="*/ 61 h 410"/>
                <a:gd name="T26" fmla="*/ 46 w 215"/>
                <a:gd name="T27" fmla="*/ 25 h 410"/>
                <a:gd name="T28" fmla="*/ 57 w 215"/>
                <a:gd name="T29" fmla="*/ 9 h 410"/>
                <a:gd name="T30" fmla="*/ 159 w 215"/>
                <a:gd name="T31" fmla="*/ 0 h 410"/>
                <a:gd name="T32" fmla="*/ 200 w 215"/>
                <a:gd name="T33" fmla="*/ 30 h 410"/>
                <a:gd name="T34" fmla="*/ 200 w 215"/>
                <a:gd name="T35" fmla="*/ 30 h 41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5"/>
                <a:gd name="T55" fmla="*/ 0 h 410"/>
                <a:gd name="T56" fmla="*/ 215 w 215"/>
                <a:gd name="T57" fmla="*/ 410 h 41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5" h="410">
                  <a:moveTo>
                    <a:pt x="200" y="30"/>
                  </a:moveTo>
                  <a:lnTo>
                    <a:pt x="90" y="63"/>
                  </a:lnTo>
                  <a:lnTo>
                    <a:pt x="65" y="278"/>
                  </a:lnTo>
                  <a:lnTo>
                    <a:pt x="98" y="352"/>
                  </a:lnTo>
                  <a:lnTo>
                    <a:pt x="215" y="391"/>
                  </a:lnTo>
                  <a:lnTo>
                    <a:pt x="131" y="410"/>
                  </a:lnTo>
                  <a:lnTo>
                    <a:pt x="12" y="402"/>
                  </a:lnTo>
                  <a:lnTo>
                    <a:pt x="11" y="316"/>
                  </a:lnTo>
                  <a:lnTo>
                    <a:pt x="11" y="222"/>
                  </a:lnTo>
                  <a:lnTo>
                    <a:pt x="8" y="156"/>
                  </a:lnTo>
                  <a:lnTo>
                    <a:pt x="0" y="123"/>
                  </a:lnTo>
                  <a:lnTo>
                    <a:pt x="3" y="101"/>
                  </a:lnTo>
                  <a:lnTo>
                    <a:pt x="22" y="61"/>
                  </a:lnTo>
                  <a:lnTo>
                    <a:pt x="46" y="25"/>
                  </a:lnTo>
                  <a:lnTo>
                    <a:pt x="57" y="9"/>
                  </a:lnTo>
                  <a:lnTo>
                    <a:pt x="159" y="0"/>
                  </a:lnTo>
                  <a:lnTo>
                    <a:pt x="200" y="30"/>
                  </a:lnTo>
                  <a:close/>
                </a:path>
              </a:pathLst>
            </a:custGeom>
            <a:solidFill>
              <a:srgbClr val="755B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Freeform 27">
              <a:extLst>
                <a:ext uri="{FF2B5EF4-FFF2-40B4-BE49-F238E27FC236}">
                  <a16:creationId xmlns:a16="http://schemas.microsoft.com/office/drawing/2014/main" id="{908ED097-A9A9-4095-AA69-A6420BBCC9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8" y="2341"/>
              <a:ext cx="188" cy="331"/>
            </a:xfrm>
            <a:custGeom>
              <a:avLst/>
              <a:gdLst>
                <a:gd name="T0" fmla="*/ 188 w 188"/>
                <a:gd name="T1" fmla="*/ 0 h 331"/>
                <a:gd name="T2" fmla="*/ 147 w 188"/>
                <a:gd name="T3" fmla="*/ 104 h 331"/>
                <a:gd name="T4" fmla="*/ 139 w 188"/>
                <a:gd name="T5" fmla="*/ 268 h 331"/>
                <a:gd name="T6" fmla="*/ 155 w 188"/>
                <a:gd name="T7" fmla="*/ 331 h 331"/>
                <a:gd name="T8" fmla="*/ 0 w 188"/>
                <a:gd name="T9" fmla="*/ 326 h 331"/>
                <a:gd name="T10" fmla="*/ 88 w 188"/>
                <a:gd name="T11" fmla="*/ 268 h 331"/>
                <a:gd name="T12" fmla="*/ 109 w 188"/>
                <a:gd name="T13" fmla="*/ 137 h 331"/>
                <a:gd name="T14" fmla="*/ 114 w 188"/>
                <a:gd name="T15" fmla="*/ 41 h 331"/>
                <a:gd name="T16" fmla="*/ 188 w 188"/>
                <a:gd name="T17" fmla="*/ 0 h 331"/>
                <a:gd name="T18" fmla="*/ 188 w 188"/>
                <a:gd name="T19" fmla="*/ 0 h 33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8"/>
                <a:gd name="T31" fmla="*/ 0 h 331"/>
                <a:gd name="T32" fmla="*/ 188 w 188"/>
                <a:gd name="T33" fmla="*/ 331 h 33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8" h="331">
                  <a:moveTo>
                    <a:pt x="188" y="0"/>
                  </a:moveTo>
                  <a:lnTo>
                    <a:pt x="147" y="104"/>
                  </a:lnTo>
                  <a:lnTo>
                    <a:pt x="139" y="268"/>
                  </a:lnTo>
                  <a:lnTo>
                    <a:pt x="155" y="331"/>
                  </a:lnTo>
                  <a:lnTo>
                    <a:pt x="0" y="326"/>
                  </a:lnTo>
                  <a:lnTo>
                    <a:pt x="88" y="268"/>
                  </a:lnTo>
                  <a:lnTo>
                    <a:pt x="109" y="137"/>
                  </a:lnTo>
                  <a:lnTo>
                    <a:pt x="114" y="41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755B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Freeform 28">
              <a:extLst>
                <a:ext uri="{FF2B5EF4-FFF2-40B4-BE49-F238E27FC236}">
                  <a16:creationId xmlns:a16="http://schemas.microsoft.com/office/drawing/2014/main" id="{6A40E01B-B156-4711-B1C9-2239D3C7C3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6" y="2729"/>
              <a:ext cx="164" cy="66"/>
            </a:xfrm>
            <a:custGeom>
              <a:avLst/>
              <a:gdLst>
                <a:gd name="T0" fmla="*/ 11 w 164"/>
                <a:gd name="T1" fmla="*/ 5 h 66"/>
                <a:gd name="T2" fmla="*/ 0 w 164"/>
                <a:gd name="T3" fmla="*/ 30 h 66"/>
                <a:gd name="T4" fmla="*/ 52 w 164"/>
                <a:gd name="T5" fmla="*/ 51 h 66"/>
                <a:gd name="T6" fmla="*/ 12 w 164"/>
                <a:gd name="T7" fmla="*/ 66 h 66"/>
                <a:gd name="T8" fmla="*/ 87 w 164"/>
                <a:gd name="T9" fmla="*/ 66 h 66"/>
                <a:gd name="T10" fmla="*/ 164 w 164"/>
                <a:gd name="T11" fmla="*/ 17 h 66"/>
                <a:gd name="T12" fmla="*/ 161 w 164"/>
                <a:gd name="T13" fmla="*/ 0 h 66"/>
                <a:gd name="T14" fmla="*/ 11 w 164"/>
                <a:gd name="T15" fmla="*/ 5 h 66"/>
                <a:gd name="T16" fmla="*/ 11 w 164"/>
                <a:gd name="T17" fmla="*/ 5 h 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4"/>
                <a:gd name="T28" fmla="*/ 0 h 66"/>
                <a:gd name="T29" fmla="*/ 164 w 164"/>
                <a:gd name="T30" fmla="*/ 66 h 6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4" h="66">
                  <a:moveTo>
                    <a:pt x="11" y="5"/>
                  </a:moveTo>
                  <a:lnTo>
                    <a:pt x="0" y="30"/>
                  </a:lnTo>
                  <a:lnTo>
                    <a:pt x="52" y="51"/>
                  </a:lnTo>
                  <a:lnTo>
                    <a:pt x="12" y="66"/>
                  </a:lnTo>
                  <a:lnTo>
                    <a:pt x="87" y="66"/>
                  </a:lnTo>
                  <a:lnTo>
                    <a:pt x="164" y="17"/>
                  </a:lnTo>
                  <a:lnTo>
                    <a:pt x="161" y="0"/>
                  </a:lnTo>
                  <a:lnTo>
                    <a:pt x="11" y="5"/>
                  </a:lnTo>
                  <a:close/>
                </a:path>
              </a:pathLst>
            </a:custGeom>
            <a:solidFill>
              <a:srgbClr val="755B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Freeform 29">
              <a:extLst>
                <a:ext uri="{FF2B5EF4-FFF2-40B4-BE49-F238E27FC236}">
                  <a16:creationId xmlns:a16="http://schemas.microsoft.com/office/drawing/2014/main" id="{8DB785E3-E4F4-424D-A5B3-7EB1B535B6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" y="2562"/>
              <a:ext cx="298" cy="320"/>
            </a:xfrm>
            <a:custGeom>
              <a:avLst/>
              <a:gdLst>
                <a:gd name="T0" fmla="*/ 16 w 298"/>
                <a:gd name="T1" fmla="*/ 20 h 320"/>
                <a:gd name="T2" fmla="*/ 32 w 298"/>
                <a:gd name="T3" fmla="*/ 58 h 320"/>
                <a:gd name="T4" fmla="*/ 54 w 298"/>
                <a:gd name="T5" fmla="*/ 99 h 320"/>
                <a:gd name="T6" fmla="*/ 62 w 298"/>
                <a:gd name="T7" fmla="*/ 60 h 320"/>
                <a:gd name="T8" fmla="*/ 57 w 298"/>
                <a:gd name="T9" fmla="*/ 12 h 320"/>
                <a:gd name="T10" fmla="*/ 92 w 298"/>
                <a:gd name="T11" fmla="*/ 14 h 320"/>
                <a:gd name="T12" fmla="*/ 109 w 298"/>
                <a:gd name="T13" fmla="*/ 0 h 320"/>
                <a:gd name="T14" fmla="*/ 136 w 298"/>
                <a:gd name="T15" fmla="*/ 85 h 320"/>
                <a:gd name="T16" fmla="*/ 208 w 298"/>
                <a:gd name="T17" fmla="*/ 137 h 320"/>
                <a:gd name="T18" fmla="*/ 197 w 298"/>
                <a:gd name="T19" fmla="*/ 205 h 320"/>
                <a:gd name="T20" fmla="*/ 235 w 298"/>
                <a:gd name="T21" fmla="*/ 227 h 320"/>
                <a:gd name="T22" fmla="*/ 272 w 298"/>
                <a:gd name="T23" fmla="*/ 240 h 320"/>
                <a:gd name="T24" fmla="*/ 298 w 298"/>
                <a:gd name="T25" fmla="*/ 309 h 320"/>
                <a:gd name="T26" fmla="*/ 167 w 298"/>
                <a:gd name="T27" fmla="*/ 320 h 320"/>
                <a:gd name="T28" fmla="*/ 22 w 298"/>
                <a:gd name="T29" fmla="*/ 306 h 320"/>
                <a:gd name="T30" fmla="*/ 44 w 298"/>
                <a:gd name="T31" fmla="*/ 222 h 320"/>
                <a:gd name="T32" fmla="*/ 50 w 298"/>
                <a:gd name="T33" fmla="*/ 150 h 320"/>
                <a:gd name="T34" fmla="*/ 0 w 298"/>
                <a:gd name="T35" fmla="*/ 126 h 320"/>
                <a:gd name="T36" fmla="*/ 2 w 298"/>
                <a:gd name="T37" fmla="*/ 38 h 320"/>
                <a:gd name="T38" fmla="*/ 16 w 298"/>
                <a:gd name="T39" fmla="*/ 20 h 320"/>
                <a:gd name="T40" fmla="*/ 16 w 298"/>
                <a:gd name="T41" fmla="*/ 20 h 3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98"/>
                <a:gd name="T64" fmla="*/ 0 h 320"/>
                <a:gd name="T65" fmla="*/ 298 w 298"/>
                <a:gd name="T66" fmla="*/ 320 h 32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98" h="320">
                  <a:moveTo>
                    <a:pt x="16" y="20"/>
                  </a:moveTo>
                  <a:lnTo>
                    <a:pt x="32" y="58"/>
                  </a:lnTo>
                  <a:lnTo>
                    <a:pt x="54" y="99"/>
                  </a:lnTo>
                  <a:lnTo>
                    <a:pt x="62" y="60"/>
                  </a:lnTo>
                  <a:lnTo>
                    <a:pt x="57" y="12"/>
                  </a:lnTo>
                  <a:lnTo>
                    <a:pt x="92" y="14"/>
                  </a:lnTo>
                  <a:lnTo>
                    <a:pt x="109" y="0"/>
                  </a:lnTo>
                  <a:lnTo>
                    <a:pt x="136" y="85"/>
                  </a:lnTo>
                  <a:lnTo>
                    <a:pt x="208" y="137"/>
                  </a:lnTo>
                  <a:lnTo>
                    <a:pt x="197" y="205"/>
                  </a:lnTo>
                  <a:lnTo>
                    <a:pt x="235" y="227"/>
                  </a:lnTo>
                  <a:lnTo>
                    <a:pt x="272" y="240"/>
                  </a:lnTo>
                  <a:lnTo>
                    <a:pt x="298" y="309"/>
                  </a:lnTo>
                  <a:lnTo>
                    <a:pt x="167" y="320"/>
                  </a:lnTo>
                  <a:lnTo>
                    <a:pt x="22" y="306"/>
                  </a:lnTo>
                  <a:lnTo>
                    <a:pt x="44" y="222"/>
                  </a:lnTo>
                  <a:lnTo>
                    <a:pt x="50" y="150"/>
                  </a:lnTo>
                  <a:lnTo>
                    <a:pt x="0" y="126"/>
                  </a:lnTo>
                  <a:lnTo>
                    <a:pt x="2" y="38"/>
                  </a:lnTo>
                  <a:lnTo>
                    <a:pt x="16" y="20"/>
                  </a:lnTo>
                  <a:close/>
                </a:path>
              </a:pathLst>
            </a:custGeom>
            <a:solidFill>
              <a:srgbClr val="C879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Freeform 30">
              <a:extLst>
                <a:ext uri="{FF2B5EF4-FFF2-40B4-BE49-F238E27FC236}">
                  <a16:creationId xmlns:a16="http://schemas.microsoft.com/office/drawing/2014/main" id="{AC6D2C79-143F-4B56-B837-B0B0C69D1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3" y="2746"/>
              <a:ext cx="486" cy="196"/>
            </a:xfrm>
            <a:custGeom>
              <a:avLst/>
              <a:gdLst>
                <a:gd name="T0" fmla="*/ 38 w 486"/>
                <a:gd name="T1" fmla="*/ 54 h 196"/>
                <a:gd name="T2" fmla="*/ 131 w 486"/>
                <a:gd name="T3" fmla="*/ 56 h 196"/>
                <a:gd name="T4" fmla="*/ 197 w 486"/>
                <a:gd name="T5" fmla="*/ 0 h 196"/>
                <a:gd name="T6" fmla="*/ 248 w 486"/>
                <a:gd name="T7" fmla="*/ 40 h 196"/>
                <a:gd name="T8" fmla="*/ 353 w 486"/>
                <a:gd name="T9" fmla="*/ 94 h 196"/>
                <a:gd name="T10" fmla="*/ 341 w 486"/>
                <a:gd name="T11" fmla="*/ 155 h 196"/>
                <a:gd name="T12" fmla="*/ 385 w 486"/>
                <a:gd name="T13" fmla="*/ 114 h 196"/>
                <a:gd name="T14" fmla="*/ 432 w 486"/>
                <a:gd name="T15" fmla="*/ 128 h 196"/>
                <a:gd name="T16" fmla="*/ 486 w 486"/>
                <a:gd name="T17" fmla="*/ 155 h 196"/>
                <a:gd name="T18" fmla="*/ 478 w 486"/>
                <a:gd name="T19" fmla="*/ 176 h 196"/>
                <a:gd name="T20" fmla="*/ 415 w 486"/>
                <a:gd name="T21" fmla="*/ 195 h 196"/>
                <a:gd name="T22" fmla="*/ 273 w 486"/>
                <a:gd name="T23" fmla="*/ 196 h 196"/>
                <a:gd name="T24" fmla="*/ 175 w 486"/>
                <a:gd name="T25" fmla="*/ 162 h 196"/>
                <a:gd name="T26" fmla="*/ 151 w 486"/>
                <a:gd name="T27" fmla="*/ 188 h 196"/>
                <a:gd name="T28" fmla="*/ 0 w 486"/>
                <a:gd name="T29" fmla="*/ 187 h 196"/>
                <a:gd name="T30" fmla="*/ 11 w 486"/>
                <a:gd name="T31" fmla="*/ 165 h 196"/>
                <a:gd name="T32" fmla="*/ 55 w 486"/>
                <a:gd name="T33" fmla="*/ 158 h 196"/>
                <a:gd name="T34" fmla="*/ 94 w 486"/>
                <a:gd name="T35" fmla="*/ 152 h 196"/>
                <a:gd name="T36" fmla="*/ 52 w 486"/>
                <a:gd name="T37" fmla="*/ 139 h 196"/>
                <a:gd name="T38" fmla="*/ 14 w 486"/>
                <a:gd name="T39" fmla="*/ 127 h 196"/>
                <a:gd name="T40" fmla="*/ 6 w 486"/>
                <a:gd name="T41" fmla="*/ 81 h 196"/>
                <a:gd name="T42" fmla="*/ 12 w 486"/>
                <a:gd name="T43" fmla="*/ 60 h 196"/>
                <a:gd name="T44" fmla="*/ 38 w 486"/>
                <a:gd name="T45" fmla="*/ 54 h 196"/>
                <a:gd name="T46" fmla="*/ 38 w 486"/>
                <a:gd name="T47" fmla="*/ 54 h 19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6"/>
                <a:gd name="T73" fmla="*/ 0 h 196"/>
                <a:gd name="T74" fmla="*/ 486 w 486"/>
                <a:gd name="T75" fmla="*/ 196 h 19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6" h="196">
                  <a:moveTo>
                    <a:pt x="38" y="54"/>
                  </a:moveTo>
                  <a:lnTo>
                    <a:pt x="131" y="56"/>
                  </a:lnTo>
                  <a:lnTo>
                    <a:pt x="197" y="0"/>
                  </a:lnTo>
                  <a:lnTo>
                    <a:pt x="248" y="40"/>
                  </a:lnTo>
                  <a:lnTo>
                    <a:pt x="353" y="94"/>
                  </a:lnTo>
                  <a:lnTo>
                    <a:pt x="341" y="155"/>
                  </a:lnTo>
                  <a:lnTo>
                    <a:pt x="385" y="114"/>
                  </a:lnTo>
                  <a:lnTo>
                    <a:pt x="432" y="128"/>
                  </a:lnTo>
                  <a:lnTo>
                    <a:pt x="486" y="155"/>
                  </a:lnTo>
                  <a:lnTo>
                    <a:pt x="478" y="176"/>
                  </a:lnTo>
                  <a:lnTo>
                    <a:pt x="415" y="195"/>
                  </a:lnTo>
                  <a:lnTo>
                    <a:pt x="273" y="196"/>
                  </a:lnTo>
                  <a:lnTo>
                    <a:pt x="175" y="162"/>
                  </a:lnTo>
                  <a:lnTo>
                    <a:pt x="151" y="188"/>
                  </a:lnTo>
                  <a:lnTo>
                    <a:pt x="0" y="187"/>
                  </a:lnTo>
                  <a:lnTo>
                    <a:pt x="11" y="165"/>
                  </a:lnTo>
                  <a:lnTo>
                    <a:pt x="55" y="158"/>
                  </a:lnTo>
                  <a:lnTo>
                    <a:pt x="94" y="152"/>
                  </a:lnTo>
                  <a:lnTo>
                    <a:pt x="52" y="139"/>
                  </a:lnTo>
                  <a:lnTo>
                    <a:pt x="14" y="127"/>
                  </a:lnTo>
                  <a:lnTo>
                    <a:pt x="6" y="81"/>
                  </a:lnTo>
                  <a:lnTo>
                    <a:pt x="12" y="60"/>
                  </a:lnTo>
                  <a:lnTo>
                    <a:pt x="38" y="54"/>
                  </a:lnTo>
                  <a:close/>
                </a:path>
              </a:pathLst>
            </a:custGeom>
            <a:solidFill>
              <a:srgbClr val="C879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Freeform 31">
              <a:extLst>
                <a:ext uri="{FF2B5EF4-FFF2-40B4-BE49-F238E27FC236}">
                  <a16:creationId xmlns:a16="http://schemas.microsoft.com/office/drawing/2014/main" id="{CC641FC2-47E1-4094-8899-F530F47E4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" y="1526"/>
              <a:ext cx="1431" cy="1042"/>
            </a:xfrm>
            <a:custGeom>
              <a:avLst/>
              <a:gdLst>
                <a:gd name="T0" fmla="*/ 52 w 1431"/>
                <a:gd name="T1" fmla="*/ 821 h 1042"/>
                <a:gd name="T2" fmla="*/ 147 w 1431"/>
                <a:gd name="T3" fmla="*/ 920 h 1042"/>
                <a:gd name="T4" fmla="*/ 319 w 1431"/>
                <a:gd name="T5" fmla="*/ 783 h 1042"/>
                <a:gd name="T6" fmla="*/ 373 w 1431"/>
                <a:gd name="T7" fmla="*/ 597 h 1042"/>
                <a:gd name="T8" fmla="*/ 280 w 1431"/>
                <a:gd name="T9" fmla="*/ 357 h 1042"/>
                <a:gd name="T10" fmla="*/ 397 w 1431"/>
                <a:gd name="T11" fmla="*/ 402 h 1042"/>
                <a:gd name="T12" fmla="*/ 469 w 1431"/>
                <a:gd name="T13" fmla="*/ 330 h 1042"/>
                <a:gd name="T14" fmla="*/ 428 w 1431"/>
                <a:gd name="T15" fmla="*/ 139 h 1042"/>
                <a:gd name="T16" fmla="*/ 514 w 1431"/>
                <a:gd name="T17" fmla="*/ 200 h 1042"/>
                <a:gd name="T18" fmla="*/ 506 w 1431"/>
                <a:gd name="T19" fmla="*/ 98 h 1042"/>
                <a:gd name="T20" fmla="*/ 600 w 1431"/>
                <a:gd name="T21" fmla="*/ 169 h 1042"/>
                <a:gd name="T22" fmla="*/ 754 w 1431"/>
                <a:gd name="T23" fmla="*/ 248 h 1042"/>
                <a:gd name="T24" fmla="*/ 817 w 1431"/>
                <a:gd name="T25" fmla="*/ 93 h 1042"/>
                <a:gd name="T26" fmla="*/ 675 w 1431"/>
                <a:gd name="T27" fmla="*/ 55 h 1042"/>
                <a:gd name="T28" fmla="*/ 921 w 1431"/>
                <a:gd name="T29" fmla="*/ 3 h 1042"/>
                <a:gd name="T30" fmla="*/ 1014 w 1431"/>
                <a:gd name="T31" fmla="*/ 28 h 1042"/>
                <a:gd name="T32" fmla="*/ 1148 w 1431"/>
                <a:gd name="T33" fmla="*/ 186 h 1042"/>
                <a:gd name="T34" fmla="*/ 1161 w 1431"/>
                <a:gd name="T35" fmla="*/ 407 h 1042"/>
                <a:gd name="T36" fmla="*/ 1069 w 1431"/>
                <a:gd name="T37" fmla="*/ 426 h 1042"/>
                <a:gd name="T38" fmla="*/ 1077 w 1431"/>
                <a:gd name="T39" fmla="*/ 349 h 1042"/>
                <a:gd name="T40" fmla="*/ 1079 w 1431"/>
                <a:gd name="T41" fmla="*/ 240 h 1042"/>
                <a:gd name="T42" fmla="*/ 1009 w 1431"/>
                <a:gd name="T43" fmla="*/ 150 h 1042"/>
                <a:gd name="T44" fmla="*/ 930 w 1431"/>
                <a:gd name="T45" fmla="*/ 68 h 1042"/>
                <a:gd name="T46" fmla="*/ 877 w 1431"/>
                <a:gd name="T47" fmla="*/ 147 h 1042"/>
                <a:gd name="T48" fmla="*/ 930 w 1431"/>
                <a:gd name="T49" fmla="*/ 312 h 1042"/>
                <a:gd name="T50" fmla="*/ 954 w 1431"/>
                <a:gd name="T51" fmla="*/ 440 h 1042"/>
                <a:gd name="T52" fmla="*/ 1104 w 1431"/>
                <a:gd name="T53" fmla="*/ 529 h 1042"/>
                <a:gd name="T54" fmla="*/ 1204 w 1431"/>
                <a:gd name="T55" fmla="*/ 567 h 1042"/>
                <a:gd name="T56" fmla="*/ 1185 w 1431"/>
                <a:gd name="T57" fmla="*/ 642 h 1042"/>
                <a:gd name="T58" fmla="*/ 1268 w 1431"/>
                <a:gd name="T59" fmla="*/ 641 h 1042"/>
                <a:gd name="T60" fmla="*/ 1344 w 1431"/>
                <a:gd name="T61" fmla="*/ 627 h 1042"/>
                <a:gd name="T62" fmla="*/ 1392 w 1431"/>
                <a:gd name="T63" fmla="*/ 587 h 1042"/>
                <a:gd name="T64" fmla="*/ 1431 w 1431"/>
                <a:gd name="T65" fmla="*/ 590 h 1042"/>
                <a:gd name="T66" fmla="*/ 1286 w 1431"/>
                <a:gd name="T67" fmla="*/ 696 h 1042"/>
                <a:gd name="T68" fmla="*/ 1016 w 1431"/>
                <a:gd name="T69" fmla="*/ 600 h 1042"/>
                <a:gd name="T70" fmla="*/ 924 w 1431"/>
                <a:gd name="T71" fmla="*/ 575 h 1042"/>
                <a:gd name="T72" fmla="*/ 629 w 1431"/>
                <a:gd name="T73" fmla="*/ 473 h 1042"/>
                <a:gd name="T74" fmla="*/ 480 w 1431"/>
                <a:gd name="T75" fmla="*/ 469 h 1042"/>
                <a:gd name="T76" fmla="*/ 461 w 1431"/>
                <a:gd name="T77" fmla="*/ 747 h 1042"/>
                <a:gd name="T78" fmla="*/ 479 w 1431"/>
                <a:gd name="T79" fmla="*/ 856 h 1042"/>
                <a:gd name="T80" fmla="*/ 389 w 1431"/>
                <a:gd name="T81" fmla="*/ 879 h 1042"/>
                <a:gd name="T82" fmla="*/ 253 w 1431"/>
                <a:gd name="T83" fmla="*/ 920 h 1042"/>
                <a:gd name="T84" fmla="*/ 21 w 1431"/>
                <a:gd name="T85" fmla="*/ 843 h 1042"/>
                <a:gd name="T86" fmla="*/ 0 w 1431"/>
                <a:gd name="T87" fmla="*/ 756 h 104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431"/>
                <a:gd name="T133" fmla="*/ 0 h 1042"/>
                <a:gd name="T134" fmla="*/ 1431 w 1431"/>
                <a:gd name="T135" fmla="*/ 1042 h 104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431" h="1042">
                  <a:moveTo>
                    <a:pt x="0" y="756"/>
                  </a:moveTo>
                  <a:lnTo>
                    <a:pt x="52" y="821"/>
                  </a:lnTo>
                  <a:lnTo>
                    <a:pt x="111" y="875"/>
                  </a:lnTo>
                  <a:lnTo>
                    <a:pt x="147" y="920"/>
                  </a:lnTo>
                  <a:lnTo>
                    <a:pt x="215" y="856"/>
                  </a:lnTo>
                  <a:lnTo>
                    <a:pt x="319" y="783"/>
                  </a:lnTo>
                  <a:lnTo>
                    <a:pt x="362" y="720"/>
                  </a:lnTo>
                  <a:lnTo>
                    <a:pt x="373" y="597"/>
                  </a:lnTo>
                  <a:lnTo>
                    <a:pt x="359" y="473"/>
                  </a:lnTo>
                  <a:lnTo>
                    <a:pt x="280" y="357"/>
                  </a:lnTo>
                  <a:lnTo>
                    <a:pt x="349" y="387"/>
                  </a:lnTo>
                  <a:lnTo>
                    <a:pt x="397" y="402"/>
                  </a:lnTo>
                  <a:lnTo>
                    <a:pt x="436" y="342"/>
                  </a:lnTo>
                  <a:lnTo>
                    <a:pt x="469" y="330"/>
                  </a:lnTo>
                  <a:lnTo>
                    <a:pt x="466" y="233"/>
                  </a:lnTo>
                  <a:lnTo>
                    <a:pt x="428" y="139"/>
                  </a:lnTo>
                  <a:lnTo>
                    <a:pt x="476" y="156"/>
                  </a:lnTo>
                  <a:lnTo>
                    <a:pt x="514" y="200"/>
                  </a:lnTo>
                  <a:lnTo>
                    <a:pt x="532" y="164"/>
                  </a:lnTo>
                  <a:lnTo>
                    <a:pt x="506" y="98"/>
                  </a:lnTo>
                  <a:lnTo>
                    <a:pt x="553" y="128"/>
                  </a:lnTo>
                  <a:lnTo>
                    <a:pt x="600" y="169"/>
                  </a:lnTo>
                  <a:lnTo>
                    <a:pt x="687" y="267"/>
                  </a:lnTo>
                  <a:lnTo>
                    <a:pt x="754" y="248"/>
                  </a:lnTo>
                  <a:lnTo>
                    <a:pt x="782" y="175"/>
                  </a:lnTo>
                  <a:lnTo>
                    <a:pt x="817" y="93"/>
                  </a:lnTo>
                  <a:lnTo>
                    <a:pt x="755" y="68"/>
                  </a:lnTo>
                  <a:lnTo>
                    <a:pt x="675" y="55"/>
                  </a:lnTo>
                  <a:lnTo>
                    <a:pt x="803" y="0"/>
                  </a:lnTo>
                  <a:lnTo>
                    <a:pt x="921" y="3"/>
                  </a:lnTo>
                  <a:lnTo>
                    <a:pt x="940" y="20"/>
                  </a:lnTo>
                  <a:lnTo>
                    <a:pt x="1014" y="28"/>
                  </a:lnTo>
                  <a:lnTo>
                    <a:pt x="1044" y="102"/>
                  </a:lnTo>
                  <a:lnTo>
                    <a:pt x="1148" y="186"/>
                  </a:lnTo>
                  <a:lnTo>
                    <a:pt x="1148" y="377"/>
                  </a:lnTo>
                  <a:lnTo>
                    <a:pt x="1161" y="407"/>
                  </a:lnTo>
                  <a:lnTo>
                    <a:pt x="1095" y="415"/>
                  </a:lnTo>
                  <a:lnTo>
                    <a:pt x="1069" y="426"/>
                  </a:lnTo>
                  <a:lnTo>
                    <a:pt x="1101" y="369"/>
                  </a:lnTo>
                  <a:lnTo>
                    <a:pt x="1077" y="349"/>
                  </a:lnTo>
                  <a:lnTo>
                    <a:pt x="1101" y="316"/>
                  </a:lnTo>
                  <a:lnTo>
                    <a:pt x="1079" y="240"/>
                  </a:lnTo>
                  <a:lnTo>
                    <a:pt x="1052" y="232"/>
                  </a:lnTo>
                  <a:lnTo>
                    <a:pt x="1009" y="150"/>
                  </a:lnTo>
                  <a:lnTo>
                    <a:pt x="971" y="102"/>
                  </a:lnTo>
                  <a:lnTo>
                    <a:pt x="930" y="68"/>
                  </a:lnTo>
                  <a:lnTo>
                    <a:pt x="888" y="88"/>
                  </a:lnTo>
                  <a:lnTo>
                    <a:pt x="877" y="147"/>
                  </a:lnTo>
                  <a:lnTo>
                    <a:pt x="877" y="276"/>
                  </a:lnTo>
                  <a:lnTo>
                    <a:pt x="930" y="312"/>
                  </a:lnTo>
                  <a:lnTo>
                    <a:pt x="935" y="369"/>
                  </a:lnTo>
                  <a:lnTo>
                    <a:pt x="954" y="440"/>
                  </a:lnTo>
                  <a:lnTo>
                    <a:pt x="1019" y="527"/>
                  </a:lnTo>
                  <a:lnTo>
                    <a:pt x="1104" y="529"/>
                  </a:lnTo>
                  <a:lnTo>
                    <a:pt x="1188" y="552"/>
                  </a:lnTo>
                  <a:lnTo>
                    <a:pt x="1204" y="567"/>
                  </a:lnTo>
                  <a:lnTo>
                    <a:pt x="1232" y="600"/>
                  </a:lnTo>
                  <a:lnTo>
                    <a:pt x="1185" y="642"/>
                  </a:lnTo>
                  <a:lnTo>
                    <a:pt x="1223" y="650"/>
                  </a:lnTo>
                  <a:lnTo>
                    <a:pt x="1268" y="641"/>
                  </a:lnTo>
                  <a:lnTo>
                    <a:pt x="1287" y="630"/>
                  </a:lnTo>
                  <a:lnTo>
                    <a:pt x="1344" y="627"/>
                  </a:lnTo>
                  <a:lnTo>
                    <a:pt x="1358" y="576"/>
                  </a:lnTo>
                  <a:lnTo>
                    <a:pt x="1392" y="587"/>
                  </a:lnTo>
                  <a:lnTo>
                    <a:pt x="1412" y="575"/>
                  </a:lnTo>
                  <a:lnTo>
                    <a:pt x="1431" y="590"/>
                  </a:lnTo>
                  <a:lnTo>
                    <a:pt x="1388" y="636"/>
                  </a:lnTo>
                  <a:lnTo>
                    <a:pt x="1286" y="696"/>
                  </a:lnTo>
                  <a:lnTo>
                    <a:pt x="1188" y="687"/>
                  </a:lnTo>
                  <a:lnTo>
                    <a:pt x="1016" y="600"/>
                  </a:lnTo>
                  <a:lnTo>
                    <a:pt x="964" y="530"/>
                  </a:lnTo>
                  <a:lnTo>
                    <a:pt x="924" y="575"/>
                  </a:lnTo>
                  <a:lnTo>
                    <a:pt x="815" y="563"/>
                  </a:lnTo>
                  <a:lnTo>
                    <a:pt x="629" y="473"/>
                  </a:lnTo>
                  <a:lnTo>
                    <a:pt x="589" y="423"/>
                  </a:lnTo>
                  <a:lnTo>
                    <a:pt x="480" y="469"/>
                  </a:lnTo>
                  <a:lnTo>
                    <a:pt x="439" y="593"/>
                  </a:lnTo>
                  <a:lnTo>
                    <a:pt x="461" y="747"/>
                  </a:lnTo>
                  <a:lnTo>
                    <a:pt x="476" y="822"/>
                  </a:lnTo>
                  <a:lnTo>
                    <a:pt x="479" y="856"/>
                  </a:lnTo>
                  <a:lnTo>
                    <a:pt x="455" y="873"/>
                  </a:lnTo>
                  <a:lnTo>
                    <a:pt x="389" y="879"/>
                  </a:lnTo>
                  <a:lnTo>
                    <a:pt x="296" y="887"/>
                  </a:lnTo>
                  <a:lnTo>
                    <a:pt x="253" y="920"/>
                  </a:lnTo>
                  <a:lnTo>
                    <a:pt x="89" y="1042"/>
                  </a:lnTo>
                  <a:lnTo>
                    <a:pt x="21" y="843"/>
                  </a:lnTo>
                  <a:lnTo>
                    <a:pt x="0" y="756"/>
                  </a:lnTo>
                  <a:close/>
                </a:path>
              </a:pathLst>
            </a:custGeom>
            <a:solidFill>
              <a:srgbClr val="DAA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Freeform 32">
              <a:extLst>
                <a:ext uri="{FF2B5EF4-FFF2-40B4-BE49-F238E27FC236}">
                  <a16:creationId xmlns:a16="http://schemas.microsoft.com/office/drawing/2014/main" id="{A75AA3C0-4A43-4B61-B9AC-495D5362D8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0" y="1259"/>
              <a:ext cx="535" cy="515"/>
            </a:xfrm>
            <a:custGeom>
              <a:avLst/>
              <a:gdLst>
                <a:gd name="T0" fmla="*/ 47 w 535"/>
                <a:gd name="T1" fmla="*/ 117 h 515"/>
                <a:gd name="T2" fmla="*/ 172 w 535"/>
                <a:gd name="T3" fmla="*/ 155 h 515"/>
                <a:gd name="T4" fmla="*/ 262 w 535"/>
                <a:gd name="T5" fmla="*/ 153 h 515"/>
                <a:gd name="T6" fmla="*/ 311 w 535"/>
                <a:gd name="T7" fmla="*/ 211 h 515"/>
                <a:gd name="T8" fmla="*/ 360 w 535"/>
                <a:gd name="T9" fmla="*/ 245 h 515"/>
                <a:gd name="T10" fmla="*/ 400 w 535"/>
                <a:gd name="T11" fmla="*/ 278 h 515"/>
                <a:gd name="T12" fmla="*/ 431 w 535"/>
                <a:gd name="T13" fmla="*/ 316 h 515"/>
                <a:gd name="T14" fmla="*/ 430 w 535"/>
                <a:gd name="T15" fmla="*/ 385 h 515"/>
                <a:gd name="T16" fmla="*/ 438 w 535"/>
                <a:gd name="T17" fmla="*/ 494 h 515"/>
                <a:gd name="T18" fmla="*/ 464 w 535"/>
                <a:gd name="T19" fmla="*/ 515 h 515"/>
                <a:gd name="T20" fmla="*/ 496 w 535"/>
                <a:gd name="T21" fmla="*/ 499 h 515"/>
                <a:gd name="T22" fmla="*/ 520 w 535"/>
                <a:gd name="T23" fmla="*/ 463 h 515"/>
                <a:gd name="T24" fmla="*/ 535 w 535"/>
                <a:gd name="T25" fmla="*/ 415 h 515"/>
                <a:gd name="T26" fmla="*/ 523 w 535"/>
                <a:gd name="T27" fmla="*/ 327 h 515"/>
                <a:gd name="T28" fmla="*/ 512 w 535"/>
                <a:gd name="T29" fmla="*/ 286 h 515"/>
                <a:gd name="T30" fmla="*/ 534 w 535"/>
                <a:gd name="T31" fmla="*/ 196 h 515"/>
                <a:gd name="T32" fmla="*/ 529 w 535"/>
                <a:gd name="T33" fmla="*/ 99 h 515"/>
                <a:gd name="T34" fmla="*/ 509 w 535"/>
                <a:gd name="T35" fmla="*/ 50 h 515"/>
                <a:gd name="T36" fmla="*/ 499 w 535"/>
                <a:gd name="T37" fmla="*/ 36 h 515"/>
                <a:gd name="T38" fmla="*/ 516 w 535"/>
                <a:gd name="T39" fmla="*/ 23 h 515"/>
                <a:gd name="T40" fmla="*/ 502 w 535"/>
                <a:gd name="T41" fmla="*/ 9 h 515"/>
                <a:gd name="T42" fmla="*/ 485 w 535"/>
                <a:gd name="T43" fmla="*/ 0 h 515"/>
                <a:gd name="T44" fmla="*/ 461 w 535"/>
                <a:gd name="T45" fmla="*/ 14 h 515"/>
                <a:gd name="T46" fmla="*/ 477 w 535"/>
                <a:gd name="T47" fmla="*/ 36 h 515"/>
                <a:gd name="T48" fmla="*/ 493 w 535"/>
                <a:gd name="T49" fmla="*/ 87 h 515"/>
                <a:gd name="T50" fmla="*/ 488 w 535"/>
                <a:gd name="T51" fmla="*/ 131 h 515"/>
                <a:gd name="T52" fmla="*/ 452 w 535"/>
                <a:gd name="T53" fmla="*/ 87 h 515"/>
                <a:gd name="T54" fmla="*/ 434 w 535"/>
                <a:gd name="T55" fmla="*/ 68 h 515"/>
                <a:gd name="T56" fmla="*/ 401 w 535"/>
                <a:gd name="T57" fmla="*/ 60 h 515"/>
                <a:gd name="T58" fmla="*/ 373 w 535"/>
                <a:gd name="T59" fmla="*/ 77 h 515"/>
                <a:gd name="T60" fmla="*/ 360 w 535"/>
                <a:gd name="T61" fmla="*/ 109 h 515"/>
                <a:gd name="T62" fmla="*/ 305 w 535"/>
                <a:gd name="T63" fmla="*/ 139 h 515"/>
                <a:gd name="T64" fmla="*/ 269 w 535"/>
                <a:gd name="T65" fmla="*/ 128 h 515"/>
                <a:gd name="T66" fmla="*/ 343 w 535"/>
                <a:gd name="T67" fmla="*/ 57 h 515"/>
                <a:gd name="T68" fmla="*/ 297 w 535"/>
                <a:gd name="T69" fmla="*/ 83 h 515"/>
                <a:gd name="T70" fmla="*/ 243 w 535"/>
                <a:gd name="T71" fmla="*/ 102 h 515"/>
                <a:gd name="T72" fmla="*/ 207 w 535"/>
                <a:gd name="T73" fmla="*/ 91 h 515"/>
                <a:gd name="T74" fmla="*/ 175 w 535"/>
                <a:gd name="T75" fmla="*/ 36 h 515"/>
                <a:gd name="T76" fmla="*/ 160 w 535"/>
                <a:gd name="T77" fmla="*/ 60 h 515"/>
                <a:gd name="T78" fmla="*/ 167 w 535"/>
                <a:gd name="T79" fmla="*/ 106 h 515"/>
                <a:gd name="T80" fmla="*/ 104 w 535"/>
                <a:gd name="T81" fmla="*/ 90 h 515"/>
                <a:gd name="T82" fmla="*/ 35 w 535"/>
                <a:gd name="T83" fmla="*/ 74 h 515"/>
                <a:gd name="T84" fmla="*/ 17 w 535"/>
                <a:gd name="T85" fmla="*/ 55 h 515"/>
                <a:gd name="T86" fmla="*/ 21 w 535"/>
                <a:gd name="T87" fmla="*/ 30 h 515"/>
                <a:gd name="T88" fmla="*/ 3 w 535"/>
                <a:gd name="T89" fmla="*/ 44 h 515"/>
                <a:gd name="T90" fmla="*/ 0 w 535"/>
                <a:gd name="T91" fmla="*/ 63 h 515"/>
                <a:gd name="T92" fmla="*/ 16 w 535"/>
                <a:gd name="T93" fmla="*/ 96 h 515"/>
                <a:gd name="T94" fmla="*/ 47 w 535"/>
                <a:gd name="T95" fmla="*/ 117 h 515"/>
                <a:gd name="T96" fmla="*/ 47 w 535"/>
                <a:gd name="T97" fmla="*/ 117 h 51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535"/>
                <a:gd name="T148" fmla="*/ 0 h 515"/>
                <a:gd name="T149" fmla="*/ 535 w 535"/>
                <a:gd name="T150" fmla="*/ 515 h 51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535" h="515">
                  <a:moveTo>
                    <a:pt x="47" y="117"/>
                  </a:moveTo>
                  <a:lnTo>
                    <a:pt x="172" y="155"/>
                  </a:lnTo>
                  <a:lnTo>
                    <a:pt x="262" y="153"/>
                  </a:lnTo>
                  <a:lnTo>
                    <a:pt x="311" y="211"/>
                  </a:lnTo>
                  <a:lnTo>
                    <a:pt x="360" y="245"/>
                  </a:lnTo>
                  <a:lnTo>
                    <a:pt x="400" y="278"/>
                  </a:lnTo>
                  <a:lnTo>
                    <a:pt x="431" y="316"/>
                  </a:lnTo>
                  <a:lnTo>
                    <a:pt x="430" y="385"/>
                  </a:lnTo>
                  <a:lnTo>
                    <a:pt x="438" y="494"/>
                  </a:lnTo>
                  <a:lnTo>
                    <a:pt x="464" y="515"/>
                  </a:lnTo>
                  <a:lnTo>
                    <a:pt x="496" y="499"/>
                  </a:lnTo>
                  <a:lnTo>
                    <a:pt x="520" y="463"/>
                  </a:lnTo>
                  <a:lnTo>
                    <a:pt x="535" y="415"/>
                  </a:lnTo>
                  <a:lnTo>
                    <a:pt x="523" y="327"/>
                  </a:lnTo>
                  <a:lnTo>
                    <a:pt x="512" y="286"/>
                  </a:lnTo>
                  <a:lnTo>
                    <a:pt x="534" y="196"/>
                  </a:lnTo>
                  <a:lnTo>
                    <a:pt x="529" y="99"/>
                  </a:lnTo>
                  <a:lnTo>
                    <a:pt x="509" y="50"/>
                  </a:lnTo>
                  <a:lnTo>
                    <a:pt x="499" y="36"/>
                  </a:lnTo>
                  <a:lnTo>
                    <a:pt x="516" y="23"/>
                  </a:lnTo>
                  <a:lnTo>
                    <a:pt x="502" y="9"/>
                  </a:lnTo>
                  <a:lnTo>
                    <a:pt x="485" y="0"/>
                  </a:lnTo>
                  <a:lnTo>
                    <a:pt x="461" y="14"/>
                  </a:lnTo>
                  <a:lnTo>
                    <a:pt x="477" y="36"/>
                  </a:lnTo>
                  <a:lnTo>
                    <a:pt x="493" y="87"/>
                  </a:lnTo>
                  <a:lnTo>
                    <a:pt x="488" y="131"/>
                  </a:lnTo>
                  <a:lnTo>
                    <a:pt x="452" y="87"/>
                  </a:lnTo>
                  <a:lnTo>
                    <a:pt x="434" y="68"/>
                  </a:lnTo>
                  <a:lnTo>
                    <a:pt x="401" y="60"/>
                  </a:lnTo>
                  <a:lnTo>
                    <a:pt x="373" y="77"/>
                  </a:lnTo>
                  <a:lnTo>
                    <a:pt x="360" y="109"/>
                  </a:lnTo>
                  <a:lnTo>
                    <a:pt x="305" y="139"/>
                  </a:lnTo>
                  <a:lnTo>
                    <a:pt x="269" y="128"/>
                  </a:lnTo>
                  <a:lnTo>
                    <a:pt x="343" y="57"/>
                  </a:lnTo>
                  <a:lnTo>
                    <a:pt x="297" y="83"/>
                  </a:lnTo>
                  <a:lnTo>
                    <a:pt x="243" y="102"/>
                  </a:lnTo>
                  <a:lnTo>
                    <a:pt x="207" y="91"/>
                  </a:lnTo>
                  <a:lnTo>
                    <a:pt x="175" y="36"/>
                  </a:lnTo>
                  <a:lnTo>
                    <a:pt x="160" y="60"/>
                  </a:lnTo>
                  <a:lnTo>
                    <a:pt x="167" y="106"/>
                  </a:lnTo>
                  <a:lnTo>
                    <a:pt x="104" y="90"/>
                  </a:lnTo>
                  <a:lnTo>
                    <a:pt x="35" y="74"/>
                  </a:lnTo>
                  <a:lnTo>
                    <a:pt x="17" y="55"/>
                  </a:lnTo>
                  <a:lnTo>
                    <a:pt x="21" y="30"/>
                  </a:lnTo>
                  <a:lnTo>
                    <a:pt x="3" y="44"/>
                  </a:lnTo>
                  <a:lnTo>
                    <a:pt x="0" y="63"/>
                  </a:lnTo>
                  <a:lnTo>
                    <a:pt x="16" y="96"/>
                  </a:lnTo>
                  <a:lnTo>
                    <a:pt x="47" y="117"/>
                  </a:lnTo>
                  <a:close/>
                </a:path>
              </a:pathLst>
            </a:custGeom>
            <a:solidFill>
              <a:srgbClr val="ECCE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Freeform 33">
              <a:extLst>
                <a:ext uri="{FF2B5EF4-FFF2-40B4-BE49-F238E27FC236}">
                  <a16:creationId xmlns:a16="http://schemas.microsoft.com/office/drawing/2014/main" id="{32B29E79-9465-461D-B4F2-3CF03B26BD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1385"/>
              <a:ext cx="135" cy="389"/>
            </a:xfrm>
            <a:custGeom>
              <a:avLst/>
              <a:gdLst>
                <a:gd name="T0" fmla="*/ 126 w 135"/>
                <a:gd name="T1" fmla="*/ 43 h 389"/>
                <a:gd name="T2" fmla="*/ 96 w 135"/>
                <a:gd name="T3" fmla="*/ 95 h 389"/>
                <a:gd name="T4" fmla="*/ 61 w 135"/>
                <a:gd name="T5" fmla="*/ 120 h 389"/>
                <a:gd name="T6" fmla="*/ 75 w 135"/>
                <a:gd name="T7" fmla="*/ 90 h 389"/>
                <a:gd name="T8" fmla="*/ 90 w 135"/>
                <a:gd name="T9" fmla="*/ 44 h 389"/>
                <a:gd name="T10" fmla="*/ 79 w 135"/>
                <a:gd name="T11" fmla="*/ 0 h 389"/>
                <a:gd name="T12" fmla="*/ 61 w 135"/>
                <a:gd name="T13" fmla="*/ 59 h 389"/>
                <a:gd name="T14" fmla="*/ 20 w 135"/>
                <a:gd name="T15" fmla="*/ 100 h 389"/>
                <a:gd name="T16" fmla="*/ 0 w 135"/>
                <a:gd name="T17" fmla="*/ 126 h 389"/>
                <a:gd name="T18" fmla="*/ 34 w 135"/>
                <a:gd name="T19" fmla="*/ 147 h 389"/>
                <a:gd name="T20" fmla="*/ 69 w 135"/>
                <a:gd name="T21" fmla="*/ 186 h 389"/>
                <a:gd name="T22" fmla="*/ 94 w 135"/>
                <a:gd name="T23" fmla="*/ 242 h 389"/>
                <a:gd name="T24" fmla="*/ 99 w 135"/>
                <a:gd name="T25" fmla="*/ 302 h 389"/>
                <a:gd name="T26" fmla="*/ 82 w 135"/>
                <a:gd name="T27" fmla="*/ 324 h 389"/>
                <a:gd name="T28" fmla="*/ 55 w 135"/>
                <a:gd name="T29" fmla="*/ 292 h 389"/>
                <a:gd name="T30" fmla="*/ 45 w 135"/>
                <a:gd name="T31" fmla="*/ 237 h 389"/>
                <a:gd name="T32" fmla="*/ 28 w 135"/>
                <a:gd name="T33" fmla="*/ 299 h 389"/>
                <a:gd name="T34" fmla="*/ 47 w 135"/>
                <a:gd name="T35" fmla="*/ 370 h 389"/>
                <a:gd name="T36" fmla="*/ 64 w 135"/>
                <a:gd name="T37" fmla="*/ 389 h 389"/>
                <a:gd name="T38" fmla="*/ 91 w 135"/>
                <a:gd name="T39" fmla="*/ 376 h 389"/>
                <a:gd name="T40" fmla="*/ 118 w 135"/>
                <a:gd name="T41" fmla="*/ 344 h 389"/>
                <a:gd name="T42" fmla="*/ 135 w 135"/>
                <a:gd name="T43" fmla="*/ 289 h 389"/>
                <a:gd name="T44" fmla="*/ 112 w 135"/>
                <a:gd name="T45" fmla="*/ 160 h 389"/>
                <a:gd name="T46" fmla="*/ 129 w 135"/>
                <a:gd name="T47" fmla="*/ 81 h 389"/>
                <a:gd name="T48" fmla="*/ 126 w 135"/>
                <a:gd name="T49" fmla="*/ 43 h 389"/>
                <a:gd name="T50" fmla="*/ 126 w 135"/>
                <a:gd name="T51" fmla="*/ 43 h 38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5"/>
                <a:gd name="T79" fmla="*/ 0 h 389"/>
                <a:gd name="T80" fmla="*/ 135 w 135"/>
                <a:gd name="T81" fmla="*/ 389 h 38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5" h="389">
                  <a:moveTo>
                    <a:pt x="126" y="43"/>
                  </a:moveTo>
                  <a:lnTo>
                    <a:pt x="96" y="95"/>
                  </a:lnTo>
                  <a:lnTo>
                    <a:pt x="61" y="120"/>
                  </a:lnTo>
                  <a:lnTo>
                    <a:pt x="75" y="90"/>
                  </a:lnTo>
                  <a:lnTo>
                    <a:pt x="90" y="44"/>
                  </a:lnTo>
                  <a:lnTo>
                    <a:pt x="79" y="0"/>
                  </a:lnTo>
                  <a:lnTo>
                    <a:pt x="61" y="59"/>
                  </a:lnTo>
                  <a:lnTo>
                    <a:pt x="20" y="100"/>
                  </a:lnTo>
                  <a:lnTo>
                    <a:pt x="0" y="126"/>
                  </a:lnTo>
                  <a:lnTo>
                    <a:pt x="34" y="147"/>
                  </a:lnTo>
                  <a:lnTo>
                    <a:pt x="69" y="186"/>
                  </a:lnTo>
                  <a:lnTo>
                    <a:pt x="94" y="242"/>
                  </a:lnTo>
                  <a:lnTo>
                    <a:pt x="99" y="302"/>
                  </a:lnTo>
                  <a:lnTo>
                    <a:pt x="82" y="324"/>
                  </a:lnTo>
                  <a:lnTo>
                    <a:pt x="55" y="292"/>
                  </a:lnTo>
                  <a:lnTo>
                    <a:pt x="45" y="237"/>
                  </a:lnTo>
                  <a:lnTo>
                    <a:pt x="28" y="299"/>
                  </a:lnTo>
                  <a:lnTo>
                    <a:pt x="47" y="370"/>
                  </a:lnTo>
                  <a:lnTo>
                    <a:pt x="64" y="389"/>
                  </a:lnTo>
                  <a:lnTo>
                    <a:pt x="91" y="376"/>
                  </a:lnTo>
                  <a:lnTo>
                    <a:pt x="118" y="344"/>
                  </a:lnTo>
                  <a:lnTo>
                    <a:pt x="135" y="289"/>
                  </a:lnTo>
                  <a:lnTo>
                    <a:pt x="112" y="160"/>
                  </a:lnTo>
                  <a:lnTo>
                    <a:pt x="129" y="81"/>
                  </a:lnTo>
                  <a:lnTo>
                    <a:pt x="126" y="43"/>
                  </a:lnTo>
                  <a:close/>
                </a:path>
              </a:pathLst>
            </a:custGeom>
            <a:solidFill>
              <a:srgbClr val="C28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Freeform 34">
              <a:extLst>
                <a:ext uri="{FF2B5EF4-FFF2-40B4-BE49-F238E27FC236}">
                  <a16:creationId xmlns:a16="http://schemas.microsoft.com/office/drawing/2014/main" id="{D78C43AE-DC75-4048-82E9-542A265E7D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7" y="1565"/>
              <a:ext cx="321" cy="357"/>
            </a:xfrm>
            <a:custGeom>
              <a:avLst/>
              <a:gdLst>
                <a:gd name="T0" fmla="*/ 11 w 321"/>
                <a:gd name="T1" fmla="*/ 3 h 357"/>
                <a:gd name="T2" fmla="*/ 32 w 321"/>
                <a:gd name="T3" fmla="*/ 0 h 357"/>
                <a:gd name="T4" fmla="*/ 54 w 321"/>
                <a:gd name="T5" fmla="*/ 21 h 357"/>
                <a:gd name="T6" fmla="*/ 65 w 321"/>
                <a:gd name="T7" fmla="*/ 51 h 357"/>
                <a:gd name="T8" fmla="*/ 76 w 321"/>
                <a:gd name="T9" fmla="*/ 52 h 357"/>
                <a:gd name="T10" fmla="*/ 92 w 321"/>
                <a:gd name="T11" fmla="*/ 33 h 357"/>
                <a:gd name="T12" fmla="*/ 114 w 321"/>
                <a:gd name="T13" fmla="*/ 22 h 357"/>
                <a:gd name="T14" fmla="*/ 139 w 321"/>
                <a:gd name="T15" fmla="*/ 48 h 357"/>
                <a:gd name="T16" fmla="*/ 173 w 321"/>
                <a:gd name="T17" fmla="*/ 73 h 357"/>
                <a:gd name="T18" fmla="*/ 166 w 321"/>
                <a:gd name="T19" fmla="*/ 90 h 357"/>
                <a:gd name="T20" fmla="*/ 185 w 321"/>
                <a:gd name="T21" fmla="*/ 104 h 357"/>
                <a:gd name="T22" fmla="*/ 214 w 321"/>
                <a:gd name="T23" fmla="*/ 66 h 357"/>
                <a:gd name="T24" fmla="*/ 259 w 321"/>
                <a:gd name="T25" fmla="*/ 62 h 357"/>
                <a:gd name="T26" fmla="*/ 321 w 321"/>
                <a:gd name="T27" fmla="*/ 40 h 357"/>
                <a:gd name="T28" fmla="*/ 289 w 321"/>
                <a:gd name="T29" fmla="*/ 70 h 357"/>
                <a:gd name="T30" fmla="*/ 218 w 321"/>
                <a:gd name="T31" fmla="*/ 112 h 357"/>
                <a:gd name="T32" fmla="*/ 162 w 321"/>
                <a:gd name="T33" fmla="*/ 163 h 357"/>
                <a:gd name="T34" fmla="*/ 162 w 321"/>
                <a:gd name="T35" fmla="*/ 187 h 357"/>
                <a:gd name="T36" fmla="*/ 163 w 321"/>
                <a:gd name="T37" fmla="*/ 237 h 357"/>
                <a:gd name="T38" fmla="*/ 155 w 321"/>
                <a:gd name="T39" fmla="*/ 288 h 357"/>
                <a:gd name="T40" fmla="*/ 139 w 321"/>
                <a:gd name="T41" fmla="*/ 332 h 357"/>
                <a:gd name="T42" fmla="*/ 143 w 321"/>
                <a:gd name="T43" fmla="*/ 355 h 357"/>
                <a:gd name="T44" fmla="*/ 87 w 321"/>
                <a:gd name="T45" fmla="*/ 357 h 357"/>
                <a:gd name="T46" fmla="*/ 114 w 321"/>
                <a:gd name="T47" fmla="*/ 316 h 357"/>
                <a:gd name="T48" fmla="*/ 103 w 321"/>
                <a:gd name="T49" fmla="*/ 220 h 357"/>
                <a:gd name="T50" fmla="*/ 105 w 321"/>
                <a:gd name="T51" fmla="*/ 187 h 357"/>
                <a:gd name="T52" fmla="*/ 103 w 321"/>
                <a:gd name="T53" fmla="*/ 158 h 357"/>
                <a:gd name="T54" fmla="*/ 62 w 321"/>
                <a:gd name="T55" fmla="*/ 157 h 357"/>
                <a:gd name="T56" fmla="*/ 27 w 321"/>
                <a:gd name="T57" fmla="*/ 119 h 357"/>
                <a:gd name="T58" fmla="*/ 0 w 321"/>
                <a:gd name="T59" fmla="*/ 60 h 357"/>
                <a:gd name="T60" fmla="*/ 10 w 321"/>
                <a:gd name="T61" fmla="*/ 32 h 357"/>
                <a:gd name="T62" fmla="*/ 0 w 321"/>
                <a:gd name="T63" fmla="*/ 16 h 357"/>
                <a:gd name="T64" fmla="*/ 11 w 321"/>
                <a:gd name="T65" fmla="*/ 3 h 357"/>
                <a:gd name="T66" fmla="*/ 11 w 321"/>
                <a:gd name="T67" fmla="*/ 3 h 35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21"/>
                <a:gd name="T103" fmla="*/ 0 h 357"/>
                <a:gd name="T104" fmla="*/ 321 w 321"/>
                <a:gd name="T105" fmla="*/ 357 h 35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21" h="357">
                  <a:moveTo>
                    <a:pt x="11" y="3"/>
                  </a:moveTo>
                  <a:lnTo>
                    <a:pt x="32" y="0"/>
                  </a:lnTo>
                  <a:lnTo>
                    <a:pt x="54" y="21"/>
                  </a:lnTo>
                  <a:lnTo>
                    <a:pt x="65" y="51"/>
                  </a:lnTo>
                  <a:lnTo>
                    <a:pt x="76" y="52"/>
                  </a:lnTo>
                  <a:lnTo>
                    <a:pt x="92" y="33"/>
                  </a:lnTo>
                  <a:lnTo>
                    <a:pt x="114" y="22"/>
                  </a:lnTo>
                  <a:lnTo>
                    <a:pt x="139" y="48"/>
                  </a:lnTo>
                  <a:lnTo>
                    <a:pt x="173" y="73"/>
                  </a:lnTo>
                  <a:lnTo>
                    <a:pt x="166" y="90"/>
                  </a:lnTo>
                  <a:lnTo>
                    <a:pt x="185" y="104"/>
                  </a:lnTo>
                  <a:lnTo>
                    <a:pt x="214" y="66"/>
                  </a:lnTo>
                  <a:lnTo>
                    <a:pt x="259" y="62"/>
                  </a:lnTo>
                  <a:lnTo>
                    <a:pt x="321" y="40"/>
                  </a:lnTo>
                  <a:lnTo>
                    <a:pt x="289" y="70"/>
                  </a:lnTo>
                  <a:lnTo>
                    <a:pt x="218" y="112"/>
                  </a:lnTo>
                  <a:lnTo>
                    <a:pt x="162" y="163"/>
                  </a:lnTo>
                  <a:lnTo>
                    <a:pt x="162" y="187"/>
                  </a:lnTo>
                  <a:lnTo>
                    <a:pt x="163" y="237"/>
                  </a:lnTo>
                  <a:lnTo>
                    <a:pt x="155" y="288"/>
                  </a:lnTo>
                  <a:lnTo>
                    <a:pt x="139" y="332"/>
                  </a:lnTo>
                  <a:lnTo>
                    <a:pt x="143" y="355"/>
                  </a:lnTo>
                  <a:lnTo>
                    <a:pt x="87" y="357"/>
                  </a:lnTo>
                  <a:lnTo>
                    <a:pt x="114" y="316"/>
                  </a:lnTo>
                  <a:lnTo>
                    <a:pt x="103" y="220"/>
                  </a:lnTo>
                  <a:lnTo>
                    <a:pt x="105" y="187"/>
                  </a:lnTo>
                  <a:lnTo>
                    <a:pt x="103" y="158"/>
                  </a:lnTo>
                  <a:lnTo>
                    <a:pt x="62" y="157"/>
                  </a:lnTo>
                  <a:lnTo>
                    <a:pt x="27" y="119"/>
                  </a:lnTo>
                  <a:lnTo>
                    <a:pt x="0" y="60"/>
                  </a:lnTo>
                  <a:lnTo>
                    <a:pt x="10" y="32"/>
                  </a:lnTo>
                  <a:lnTo>
                    <a:pt x="0" y="16"/>
                  </a:lnTo>
                  <a:lnTo>
                    <a:pt x="11" y="3"/>
                  </a:lnTo>
                  <a:close/>
                </a:path>
              </a:pathLst>
            </a:custGeom>
            <a:solidFill>
              <a:srgbClr val="C28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Freeform 35">
              <a:extLst>
                <a:ext uri="{FF2B5EF4-FFF2-40B4-BE49-F238E27FC236}">
                  <a16:creationId xmlns:a16="http://schemas.microsoft.com/office/drawing/2014/main" id="{B7F19505-C9A8-45B3-9A47-1A799EDE34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2" y="1504"/>
              <a:ext cx="336" cy="77"/>
            </a:xfrm>
            <a:custGeom>
              <a:avLst/>
              <a:gdLst>
                <a:gd name="T0" fmla="*/ 0 w 336"/>
                <a:gd name="T1" fmla="*/ 77 h 77"/>
                <a:gd name="T2" fmla="*/ 86 w 336"/>
                <a:gd name="T3" fmla="*/ 23 h 77"/>
                <a:gd name="T4" fmla="*/ 197 w 336"/>
                <a:gd name="T5" fmla="*/ 0 h 77"/>
                <a:gd name="T6" fmla="*/ 293 w 336"/>
                <a:gd name="T7" fmla="*/ 3 h 77"/>
                <a:gd name="T8" fmla="*/ 326 w 336"/>
                <a:gd name="T9" fmla="*/ 22 h 77"/>
                <a:gd name="T10" fmla="*/ 336 w 336"/>
                <a:gd name="T11" fmla="*/ 75 h 77"/>
                <a:gd name="T12" fmla="*/ 276 w 336"/>
                <a:gd name="T13" fmla="*/ 58 h 77"/>
                <a:gd name="T14" fmla="*/ 257 w 336"/>
                <a:gd name="T15" fmla="*/ 50 h 77"/>
                <a:gd name="T16" fmla="*/ 233 w 336"/>
                <a:gd name="T17" fmla="*/ 42 h 77"/>
                <a:gd name="T18" fmla="*/ 213 w 336"/>
                <a:gd name="T19" fmla="*/ 53 h 77"/>
                <a:gd name="T20" fmla="*/ 197 w 336"/>
                <a:gd name="T21" fmla="*/ 63 h 77"/>
                <a:gd name="T22" fmla="*/ 150 w 336"/>
                <a:gd name="T23" fmla="*/ 71 h 77"/>
                <a:gd name="T24" fmla="*/ 115 w 336"/>
                <a:gd name="T25" fmla="*/ 52 h 77"/>
                <a:gd name="T26" fmla="*/ 50 w 336"/>
                <a:gd name="T27" fmla="*/ 63 h 77"/>
                <a:gd name="T28" fmla="*/ 0 w 336"/>
                <a:gd name="T29" fmla="*/ 77 h 77"/>
                <a:gd name="T30" fmla="*/ 0 w 336"/>
                <a:gd name="T31" fmla="*/ 77 h 7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36"/>
                <a:gd name="T49" fmla="*/ 0 h 77"/>
                <a:gd name="T50" fmla="*/ 336 w 336"/>
                <a:gd name="T51" fmla="*/ 77 h 7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36" h="77">
                  <a:moveTo>
                    <a:pt x="0" y="77"/>
                  </a:moveTo>
                  <a:lnTo>
                    <a:pt x="86" y="23"/>
                  </a:lnTo>
                  <a:lnTo>
                    <a:pt x="197" y="0"/>
                  </a:lnTo>
                  <a:lnTo>
                    <a:pt x="293" y="3"/>
                  </a:lnTo>
                  <a:lnTo>
                    <a:pt x="326" y="22"/>
                  </a:lnTo>
                  <a:lnTo>
                    <a:pt x="336" y="75"/>
                  </a:lnTo>
                  <a:lnTo>
                    <a:pt x="276" y="58"/>
                  </a:lnTo>
                  <a:lnTo>
                    <a:pt x="257" y="50"/>
                  </a:lnTo>
                  <a:lnTo>
                    <a:pt x="233" y="42"/>
                  </a:lnTo>
                  <a:lnTo>
                    <a:pt x="213" y="53"/>
                  </a:lnTo>
                  <a:lnTo>
                    <a:pt x="197" y="63"/>
                  </a:lnTo>
                  <a:lnTo>
                    <a:pt x="150" y="71"/>
                  </a:lnTo>
                  <a:lnTo>
                    <a:pt x="115" y="52"/>
                  </a:lnTo>
                  <a:lnTo>
                    <a:pt x="50" y="63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C28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Freeform 36">
              <a:extLst>
                <a:ext uri="{FF2B5EF4-FFF2-40B4-BE49-F238E27FC236}">
                  <a16:creationId xmlns:a16="http://schemas.microsoft.com/office/drawing/2014/main" id="{2C21E72B-3792-433B-91DD-57AD0A2DA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0" y="1635"/>
              <a:ext cx="566" cy="584"/>
            </a:xfrm>
            <a:custGeom>
              <a:avLst/>
              <a:gdLst>
                <a:gd name="T0" fmla="*/ 458 w 566"/>
                <a:gd name="T1" fmla="*/ 6 h 584"/>
                <a:gd name="T2" fmla="*/ 419 w 566"/>
                <a:gd name="T3" fmla="*/ 60 h 584"/>
                <a:gd name="T4" fmla="*/ 411 w 566"/>
                <a:gd name="T5" fmla="*/ 192 h 584"/>
                <a:gd name="T6" fmla="*/ 400 w 566"/>
                <a:gd name="T7" fmla="*/ 240 h 584"/>
                <a:gd name="T8" fmla="*/ 294 w 566"/>
                <a:gd name="T9" fmla="*/ 262 h 584"/>
                <a:gd name="T10" fmla="*/ 261 w 566"/>
                <a:gd name="T11" fmla="*/ 229 h 584"/>
                <a:gd name="T12" fmla="*/ 207 w 566"/>
                <a:gd name="T13" fmla="*/ 143 h 584"/>
                <a:gd name="T14" fmla="*/ 182 w 566"/>
                <a:gd name="T15" fmla="*/ 74 h 584"/>
                <a:gd name="T16" fmla="*/ 146 w 566"/>
                <a:gd name="T17" fmla="*/ 36 h 584"/>
                <a:gd name="T18" fmla="*/ 117 w 566"/>
                <a:gd name="T19" fmla="*/ 0 h 584"/>
                <a:gd name="T20" fmla="*/ 139 w 566"/>
                <a:gd name="T21" fmla="*/ 55 h 584"/>
                <a:gd name="T22" fmla="*/ 154 w 566"/>
                <a:gd name="T23" fmla="*/ 115 h 584"/>
                <a:gd name="T24" fmla="*/ 146 w 566"/>
                <a:gd name="T25" fmla="*/ 147 h 584"/>
                <a:gd name="T26" fmla="*/ 114 w 566"/>
                <a:gd name="T27" fmla="*/ 131 h 584"/>
                <a:gd name="T28" fmla="*/ 109 w 566"/>
                <a:gd name="T29" fmla="*/ 154 h 584"/>
                <a:gd name="T30" fmla="*/ 68 w 566"/>
                <a:gd name="T31" fmla="*/ 110 h 584"/>
                <a:gd name="T32" fmla="*/ 92 w 566"/>
                <a:gd name="T33" fmla="*/ 181 h 584"/>
                <a:gd name="T34" fmla="*/ 124 w 566"/>
                <a:gd name="T35" fmla="*/ 255 h 584"/>
                <a:gd name="T36" fmla="*/ 157 w 566"/>
                <a:gd name="T37" fmla="*/ 284 h 584"/>
                <a:gd name="T38" fmla="*/ 144 w 566"/>
                <a:gd name="T39" fmla="*/ 311 h 584"/>
                <a:gd name="T40" fmla="*/ 103 w 566"/>
                <a:gd name="T41" fmla="*/ 327 h 584"/>
                <a:gd name="T42" fmla="*/ 42 w 566"/>
                <a:gd name="T43" fmla="*/ 355 h 584"/>
                <a:gd name="T44" fmla="*/ 10 w 566"/>
                <a:gd name="T45" fmla="*/ 420 h 584"/>
                <a:gd name="T46" fmla="*/ 0 w 566"/>
                <a:gd name="T47" fmla="*/ 469 h 584"/>
                <a:gd name="T48" fmla="*/ 32 w 566"/>
                <a:gd name="T49" fmla="*/ 567 h 584"/>
                <a:gd name="T50" fmla="*/ 46 w 566"/>
                <a:gd name="T51" fmla="*/ 584 h 584"/>
                <a:gd name="T52" fmla="*/ 56 w 566"/>
                <a:gd name="T53" fmla="*/ 464 h 584"/>
                <a:gd name="T54" fmla="*/ 106 w 566"/>
                <a:gd name="T55" fmla="*/ 394 h 584"/>
                <a:gd name="T56" fmla="*/ 157 w 566"/>
                <a:gd name="T57" fmla="*/ 358 h 584"/>
                <a:gd name="T58" fmla="*/ 201 w 566"/>
                <a:gd name="T59" fmla="*/ 347 h 584"/>
                <a:gd name="T60" fmla="*/ 214 w 566"/>
                <a:gd name="T61" fmla="*/ 376 h 584"/>
                <a:gd name="T62" fmla="*/ 378 w 566"/>
                <a:gd name="T63" fmla="*/ 428 h 584"/>
                <a:gd name="T64" fmla="*/ 441 w 566"/>
                <a:gd name="T65" fmla="*/ 402 h 584"/>
                <a:gd name="T66" fmla="*/ 484 w 566"/>
                <a:gd name="T67" fmla="*/ 410 h 584"/>
                <a:gd name="T68" fmla="*/ 504 w 566"/>
                <a:gd name="T69" fmla="*/ 431 h 584"/>
                <a:gd name="T70" fmla="*/ 500 w 566"/>
                <a:gd name="T71" fmla="*/ 467 h 584"/>
                <a:gd name="T72" fmla="*/ 544 w 566"/>
                <a:gd name="T73" fmla="*/ 470 h 584"/>
                <a:gd name="T74" fmla="*/ 566 w 566"/>
                <a:gd name="T75" fmla="*/ 409 h 584"/>
                <a:gd name="T76" fmla="*/ 512 w 566"/>
                <a:gd name="T77" fmla="*/ 309 h 584"/>
                <a:gd name="T78" fmla="*/ 482 w 566"/>
                <a:gd name="T79" fmla="*/ 249 h 584"/>
                <a:gd name="T80" fmla="*/ 455 w 566"/>
                <a:gd name="T81" fmla="*/ 118 h 584"/>
                <a:gd name="T82" fmla="*/ 462 w 566"/>
                <a:gd name="T83" fmla="*/ 22 h 584"/>
                <a:gd name="T84" fmla="*/ 473 w 566"/>
                <a:gd name="T85" fmla="*/ 0 h 584"/>
                <a:gd name="T86" fmla="*/ 458 w 566"/>
                <a:gd name="T87" fmla="*/ 6 h 584"/>
                <a:gd name="T88" fmla="*/ 458 w 566"/>
                <a:gd name="T89" fmla="*/ 6 h 58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6"/>
                <a:gd name="T136" fmla="*/ 0 h 584"/>
                <a:gd name="T137" fmla="*/ 566 w 566"/>
                <a:gd name="T138" fmla="*/ 584 h 58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6" h="584">
                  <a:moveTo>
                    <a:pt x="458" y="6"/>
                  </a:moveTo>
                  <a:lnTo>
                    <a:pt x="419" y="60"/>
                  </a:lnTo>
                  <a:lnTo>
                    <a:pt x="411" y="192"/>
                  </a:lnTo>
                  <a:lnTo>
                    <a:pt x="400" y="240"/>
                  </a:lnTo>
                  <a:lnTo>
                    <a:pt x="294" y="262"/>
                  </a:lnTo>
                  <a:lnTo>
                    <a:pt x="261" y="229"/>
                  </a:lnTo>
                  <a:lnTo>
                    <a:pt x="207" y="143"/>
                  </a:lnTo>
                  <a:lnTo>
                    <a:pt x="182" y="74"/>
                  </a:lnTo>
                  <a:lnTo>
                    <a:pt x="146" y="36"/>
                  </a:lnTo>
                  <a:lnTo>
                    <a:pt x="117" y="0"/>
                  </a:lnTo>
                  <a:lnTo>
                    <a:pt x="139" y="55"/>
                  </a:lnTo>
                  <a:lnTo>
                    <a:pt x="154" y="115"/>
                  </a:lnTo>
                  <a:lnTo>
                    <a:pt x="146" y="147"/>
                  </a:lnTo>
                  <a:lnTo>
                    <a:pt x="114" y="131"/>
                  </a:lnTo>
                  <a:lnTo>
                    <a:pt x="109" y="154"/>
                  </a:lnTo>
                  <a:lnTo>
                    <a:pt x="68" y="110"/>
                  </a:lnTo>
                  <a:lnTo>
                    <a:pt x="92" y="181"/>
                  </a:lnTo>
                  <a:lnTo>
                    <a:pt x="124" y="255"/>
                  </a:lnTo>
                  <a:lnTo>
                    <a:pt x="157" y="284"/>
                  </a:lnTo>
                  <a:lnTo>
                    <a:pt x="144" y="311"/>
                  </a:lnTo>
                  <a:lnTo>
                    <a:pt x="103" y="327"/>
                  </a:lnTo>
                  <a:lnTo>
                    <a:pt x="42" y="355"/>
                  </a:lnTo>
                  <a:lnTo>
                    <a:pt x="10" y="420"/>
                  </a:lnTo>
                  <a:lnTo>
                    <a:pt x="0" y="469"/>
                  </a:lnTo>
                  <a:lnTo>
                    <a:pt x="32" y="567"/>
                  </a:lnTo>
                  <a:lnTo>
                    <a:pt x="46" y="584"/>
                  </a:lnTo>
                  <a:lnTo>
                    <a:pt x="56" y="464"/>
                  </a:lnTo>
                  <a:lnTo>
                    <a:pt x="106" y="394"/>
                  </a:lnTo>
                  <a:lnTo>
                    <a:pt x="157" y="358"/>
                  </a:lnTo>
                  <a:lnTo>
                    <a:pt x="201" y="347"/>
                  </a:lnTo>
                  <a:lnTo>
                    <a:pt x="214" y="376"/>
                  </a:lnTo>
                  <a:lnTo>
                    <a:pt x="378" y="428"/>
                  </a:lnTo>
                  <a:lnTo>
                    <a:pt x="441" y="402"/>
                  </a:lnTo>
                  <a:lnTo>
                    <a:pt x="484" y="410"/>
                  </a:lnTo>
                  <a:lnTo>
                    <a:pt x="504" y="431"/>
                  </a:lnTo>
                  <a:lnTo>
                    <a:pt x="500" y="467"/>
                  </a:lnTo>
                  <a:lnTo>
                    <a:pt x="544" y="470"/>
                  </a:lnTo>
                  <a:lnTo>
                    <a:pt x="566" y="409"/>
                  </a:lnTo>
                  <a:lnTo>
                    <a:pt x="512" y="309"/>
                  </a:lnTo>
                  <a:lnTo>
                    <a:pt x="482" y="249"/>
                  </a:lnTo>
                  <a:lnTo>
                    <a:pt x="455" y="118"/>
                  </a:lnTo>
                  <a:lnTo>
                    <a:pt x="462" y="22"/>
                  </a:lnTo>
                  <a:lnTo>
                    <a:pt x="473" y="0"/>
                  </a:lnTo>
                  <a:lnTo>
                    <a:pt x="458" y="6"/>
                  </a:lnTo>
                  <a:close/>
                </a:path>
              </a:pathLst>
            </a:custGeom>
            <a:solidFill>
              <a:srgbClr val="C28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Freeform 37">
              <a:extLst>
                <a:ext uri="{FF2B5EF4-FFF2-40B4-BE49-F238E27FC236}">
                  <a16:creationId xmlns:a16="http://schemas.microsoft.com/office/drawing/2014/main" id="{E4E4C1CD-CB06-4EFA-ACDF-F6876777FF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9" y="2083"/>
              <a:ext cx="431" cy="161"/>
            </a:xfrm>
            <a:custGeom>
              <a:avLst/>
              <a:gdLst>
                <a:gd name="T0" fmla="*/ 0 w 431"/>
                <a:gd name="T1" fmla="*/ 16 h 161"/>
                <a:gd name="T2" fmla="*/ 35 w 431"/>
                <a:gd name="T3" fmla="*/ 16 h 161"/>
                <a:gd name="T4" fmla="*/ 79 w 431"/>
                <a:gd name="T5" fmla="*/ 0 h 161"/>
                <a:gd name="T6" fmla="*/ 111 w 431"/>
                <a:gd name="T7" fmla="*/ 14 h 161"/>
                <a:gd name="T8" fmla="*/ 128 w 431"/>
                <a:gd name="T9" fmla="*/ 35 h 161"/>
                <a:gd name="T10" fmla="*/ 161 w 431"/>
                <a:gd name="T11" fmla="*/ 57 h 161"/>
                <a:gd name="T12" fmla="*/ 223 w 431"/>
                <a:gd name="T13" fmla="*/ 60 h 161"/>
                <a:gd name="T14" fmla="*/ 193 w 431"/>
                <a:gd name="T15" fmla="*/ 85 h 161"/>
                <a:gd name="T16" fmla="*/ 191 w 431"/>
                <a:gd name="T17" fmla="*/ 98 h 161"/>
                <a:gd name="T18" fmla="*/ 223 w 431"/>
                <a:gd name="T19" fmla="*/ 111 h 161"/>
                <a:gd name="T20" fmla="*/ 264 w 431"/>
                <a:gd name="T21" fmla="*/ 108 h 161"/>
                <a:gd name="T22" fmla="*/ 297 w 431"/>
                <a:gd name="T23" fmla="*/ 90 h 161"/>
                <a:gd name="T24" fmla="*/ 295 w 431"/>
                <a:gd name="T25" fmla="*/ 59 h 161"/>
                <a:gd name="T26" fmla="*/ 314 w 431"/>
                <a:gd name="T27" fmla="*/ 70 h 161"/>
                <a:gd name="T28" fmla="*/ 328 w 431"/>
                <a:gd name="T29" fmla="*/ 63 h 161"/>
                <a:gd name="T30" fmla="*/ 319 w 431"/>
                <a:gd name="T31" fmla="*/ 104 h 161"/>
                <a:gd name="T32" fmla="*/ 336 w 431"/>
                <a:gd name="T33" fmla="*/ 85 h 161"/>
                <a:gd name="T34" fmla="*/ 349 w 431"/>
                <a:gd name="T35" fmla="*/ 73 h 161"/>
                <a:gd name="T36" fmla="*/ 352 w 431"/>
                <a:gd name="T37" fmla="*/ 70 h 161"/>
                <a:gd name="T38" fmla="*/ 358 w 431"/>
                <a:gd name="T39" fmla="*/ 48 h 161"/>
                <a:gd name="T40" fmla="*/ 366 w 431"/>
                <a:gd name="T41" fmla="*/ 19 h 161"/>
                <a:gd name="T42" fmla="*/ 377 w 431"/>
                <a:gd name="T43" fmla="*/ 40 h 161"/>
                <a:gd name="T44" fmla="*/ 398 w 431"/>
                <a:gd name="T45" fmla="*/ 54 h 161"/>
                <a:gd name="T46" fmla="*/ 431 w 431"/>
                <a:gd name="T47" fmla="*/ 44 h 161"/>
                <a:gd name="T48" fmla="*/ 404 w 431"/>
                <a:gd name="T49" fmla="*/ 85 h 161"/>
                <a:gd name="T50" fmla="*/ 349 w 431"/>
                <a:gd name="T51" fmla="*/ 134 h 161"/>
                <a:gd name="T52" fmla="*/ 294 w 431"/>
                <a:gd name="T53" fmla="*/ 161 h 161"/>
                <a:gd name="T54" fmla="*/ 264 w 431"/>
                <a:gd name="T55" fmla="*/ 152 h 161"/>
                <a:gd name="T56" fmla="*/ 221 w 431"/>
                <a:gd name="T57" fmla="*/ 141 h 161"/>
                <a:gd name="T58" fmla="*/ 174 w 431"/>
                <a:gd name="T59" fmla="*/ 125 h 161"/>
                <a:gd name="T60" fmla="*/ 152 w 431"/>
                <a:gd name="T61" fmla="*/ 114 h 161"/>
                <a:gd name="T62" fmla="*/ 109 w 431"/>
                <a:gd name="T63" fmla="*/ 90 h 161"/>
                <a:gd name="T64" fmla="*/ 68 w 431"/>
                <a:gd name="T65" fmla="*/ 68 h 161"/>
                <a:gd name="T66" fmla="*/ 51 w 431"/>
                <a:gd name="T67" fmla="*/ 57 h 161"/>
                <a:gd name="T68" fmla="*/ 43 w 431"/>
                <a:gd name="T69" fmla="*/ 51 h 161"/>
                <a:gd name="T70" fmla="*/ 28 w 431"/>
                <a:gd name="T71" fmla="*/ 36 h 161"/>
                <a:gd name="T72" fmla="*/ 11 w 431"/>
                <a:gd name="T73" fmla="*/ 22 h 161"/>
                <a:gd name="T74" fmla="*/ 0 w 431"/>
                <a:gd name="T75" fmla="*/ 16 h 161"/>
                <a:gd name="T76" fmla="*/ 0 w 431"/>
                <a:gd name="T77" fmla="*/ 16 h 16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31"/>
                <a:gd name="T118" fmla="*/ 0 h 161"/>
                <a:gd name="T119" fmla="*/ 431 w 431"/>
                <a:gd name="T120" fmla="*/ 161 h 161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31" h="161">
                  <a:moveTo>
                    <a:pt x="0" y="16"/>
                  </a:moveTo>
                  <a:lnTo>
                    <a:pt x="35" y="16"/>
                  </a:lnTo>
                  <a:lnTo>
                    <a:pt x="79" y="0"/>
                  </a:lnTo>
                  <a:lnTo>
                    <a:pt x="111" y="14"/>
                  </a:lnTo>
                  <a:lnTo>
                    <a:pt x="128" y="35"/>
                  </a:lnTo>
                  <a:lnTo>
                    <a:pt x="161" y="57"/>
                  </a:lnTo>
                  <a:lnTo>
                    <a:pt x="223" y="60"/>
                  </a:lnTo>
                  <a:lnTo>
                    <a:pt x="193" y="85"/>
                  </a:lnTo>
                  <a:lnTo>
                    <a:pt x="191" y="98"/>
                  </a:lnTo>
                  <a:lnTo>
                    <a:pt x="223" y="111"/>
                  </a:lnTo>
                  <a:lnTo>
                    <a:pt x="264" y="108"/>
                  </a:lnTo>
                  <a:lnTo>
                    <a:pt x="297" y="90"/>
                  </a:lnTo>
                  <a:lnTo>
                    <a:pt x="295" y="59"/>
                  </a:lnTo>
                  <a:lnTo>
                    <a:pt x="314" y="70"/>
                  </a:lnTo>
                  <a:lnTo>
                    <a:pt x="328" y="63"/>
                  </a:lnTo>
                  <a:lnTo>
                    <a:pt x="319" y="104"/>
                  </a:lnTo>
                  <a:lnTo>
                    <a:pt x="336" y="85"/>
                  </a:lnTo>
                  <a:lnTo>
                    <a:pt x="349" y="73"/>
                  </a:lnTo>
                  <a:lnTo>
                    <a:pt x="352" y="70"/>
                  </a:lnTo>
                  <a:lnTo>
                    <a:pt x="358" y="48"/>
                  </a:lnTo>
                  <a:lnTo>
                    <a:pt x="366" y="19"/>
                  </a:lnTo>
                  <a:lnTo>
                    <a:pt x="377" y="40"/>
                  </a:lnTo>
                  <a:lnTo>
                    <a:pt x="398" y="54"/>
                  </a:lnTo>
                  <a:lnTo>
                    <a:pt x="431" y="44"/>
                  </a:lnTo>
                  <a:lnTo>
                    <a:pt x="404" y="85"/>
                  </a:lnTo>
                  <a:lnTo>
                    <a:pt x="349" y="134"/>
                  </a:lnTo>
                  <a:lnTo>
                    <a:pt x="294" y="161"/>
                  </a:lnTo>
                  <a:lnTo>
                    <a:pt x="264" y="152"/>
                  </a:lnTo>
                  <a:lnTo>
                    <a:pt x="221" y="141"/>
                  </a:lnTo>
                  <a:lnTo>
                    <a:pt x="174" y="125"/>
                  </a:lnTo>
                  <a:lnTo>
                    <a:pt x="152" y="114"/>
                  </a:lnTo>
                  <a:lnTo>
                    <a:pt x="109" y="90"/>
                  </a:lnTo>
                  <a:lnTo>
                    <a:pt x="68" y="68"/>
                  </a:lnTo>
                  <a:lnTo>
                    <a:pt x="51" y="57"/>
                  </a:lnTo>
                  <a:lnTo>
                    <a:pt x="43" y="51"/>
                  </a:lnTo>
                  <a:lnTo>
                    <a:pt x="28" y="36"/>
                  </a:lnTo>
                  <a:lnTo>
                    <a:pt x="11" y="22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C28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Freeform 38">
              <a:extLst>
                <a:ext uri="{FF2B5EF4-FFF2-40B4-BE49-F238E27FC236}">
                  <a16:creationId xmlns:a16="http://schemas.microsoft.com/office/drawing/2014/main" id="{CFD6AEF6-097C-4A5A-A948-8BAF7FB452E4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" y="2129"/>
              <a:ext cx="127" cy="466"/>
            </a:xfrm>
            <a:custGeom>
              <a:avLst/>
              <a:gdLst>
                <a:gd name="T0" fmla="*/ 11 w 127"/>
                <a:gd name="T1" fmla="*/ 0 h 466"/>
                <a:gd name="T2" fmla="*/ 24 w 127"/>
                <a:gd name="T3" fmla="*/ 93 h 466"/>
                <a:gd name="T4" fmla="*/ 48 w 127"/>
                <a:gd name="T5" fmla="*/ 174 h 466"/>
                <a:gd name="T6" fmla="*/ 62 w 127"/>
                <a:gd name="T7" fmla="*/ 213 h 466"/>
                <a:gd name="T8" fmla="*/ 78 w 127"/>
                <a:gd name="T9" fmla="*/ 253 h 466"/>
                <a:gd name="T10" fmla="*/ 95 w 127"/>
                <a:gd name="T11" fmla="*/ 295 h 466"/>
                <a:gd name="T12" fmla="*/ 114 w 127"/>
                <a:gd name="T13" fmla="*/ 341 h 466"/>
                <a:gd name="T14" fmla="*/ 127 w 127"/>
                <a:gd name="T15" fmla="*/ 428 h 466"/>
                <a:gd name="T16" fmla="*/ 123 w 127"/>
                <a:gd name="T17" fmla="*/ 442 h 466"/>
                <a:gd name="T18" fmla="*/ 114 w 127"/>
                <a:gd name="T19" fmla="*/ 460 h 466"/>
                <a:gd name="T20" fmla="*/ 100 w 127"/>
                <a:gd name="T21" fmla="*/ 466 h 466"/>
                <a:gd name="T22" fmla="*/ 84 w 127"/>
                <a:gd name="T23" fmla="*/ 460 h 466"/>
                <a:gd name="T24" fmla="*/ 75 w 127"/>
                <a:gd name="T25" fmla="*/ 442 h 466"/>
                <a:gd name="T26" fmla="*/ 73 w 127"/>
                <a:gd name="T27" fmla="*/ 430 h 466"/>
                <a:gd name="T28" fmla="*/ 63 w 127"/>
                <a:gd name="T29" fmla="*/ 354 h 466"/>
                <a:gd name="T30" fmla="*/ 16 w 127"/>
                <a:gd name="T31" fmla="*/ 182 h 466"/>
                <a:gd name="T32" fmla="*/ 0 w 127"/>
                <a:gd name="T33" fmla="*/ 2 h 466"/>
                <a:gd name="T34" fmla="*/ 11 w 127"/>
                <a:gd name="T35" fmla="*/ 0 h 466"/>
                <a:gd name="T36" fmla="*/ 11 w 127"/>
                <a:gd name="T37" fmla="*/ 0 h 46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7"/>
                <a:gd name="T58" fmla="*/ 0 h 466"/>
                <a:gd name="T59" fmla="*/ 127 w 127"/>
                <a:gd name="T60" fmla="*/ 466 h 46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7" h="466">
                  <a:moveTo>
                    <a:pt x="11" y="0"/>
                  </a:moveTo>
                  <a:lnTo>
                    <a:pt x="24" y="93"/>
                  </a:lnTo>
                  <a:lnTo>
                    <a:pt x="48" y="174"/>
                  </a:lnTo>
                  <a:lnTo>
                    <a:pt x="62" y="213"/>
                  </a:lnTo>
                  <a:lnTo>
                    <a:pt x="78" y="253"/>
                  </a:lnTo>
                  <a:lnTo>
                    <a:pt x="95" y="295"/>
                  </a:lnTo>
                  <a:lnTo>
                    <a:pt x="114" y="341"/>
                  </a:lnTo>
                  <a:lnTo>
                    <a:pt x="127" y="428"/>
                  </a:lnTo>
                  <a:lnTo>
                    <a:pt x="123" y="442"/>
                  </a:lnTo>
                  <a:lnTo>
                    <a:pt x="114" y="460"/>
                  </a:lnTo>
                  <a:lnTo>
                    <a:pt x="100" y="466"/>
                  </a:lnTo>
                  <a:lnTo>
                    <a:pt x="84" y="460"/>
                  </a:lnTo>
                  <a:lnTo>
                    <a:pt x="75" y="442"/>
                  </a:lnTo>
                  <a:lnTo>
                    <a:pt x="73" y="430"/>
                  </a:lnTo>
                  <a:lnTo>
                    <a:pt x="63" y="354"/>
                  </a:lnTo>
                  <a:lnTo>
                    <a:pt x="16" y="182"/>
                  </a:lnTo>
                  <a:lnTo>
                    <a:pt x="0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Freeform 39">
              <a:extLst>
                <a:ext uri="{FF2B5EF4-FFF2-40B4-BE49-F238E27FC236}">
                  <a16:creationId xmlns:a16="http://schemas.microsoft.com/office/drawing/2014/main" id="{46016932-1E5D-412F-9A02-40D2EFCBD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" y="2394"/>
              <a:ext cx="341" cy="198"/>
            </a:xfrm>
            <a:custGeom>
              <a:avLst/>
              <a:gdLst>
                <a:gd name="T0" fmla="*/ 0 w 341"/>
                <a:gd name="T1" fmla="*/ 187 h 198"/>
                <a:gd name="T2" fmla="*/ 26 w 341"/>
                <a:gd name="T3" fmla="*/ 150 h 198"/>
                <a:gd name="T4" fmla="*/ 40 w 341"/>
                <a:gd name="T5" fmla="*/ 136 h 198"/>
                <a:gd name="T6" fmla="*/ 52 w 341"/>
                <a:gd name="T7" fmla="*/ 125 h 198"/>
                <a:gd name="T8" fmla="*/ 82 w 341"/>
                <a:gd name="T9" fmla="*/ 105 h 198"/>
                <a:gd name="T10" fmla="*/ 116 w 341"/>
                <a:gd name="T11" fmla="*/ 81 h 198"/>
                <a:gd name="T12" fmla="*/ 157 w 341"/>
                <a:gd name="T13" fmla="*/ 48 h 198"/>
                <a:gd name="T14" fmla="*/ 176 w 341"/>
                <a:gd name="T15" fmla="*/ 32 h 198"/>
                <a:gd name="T16" fmla="*/ 199 w 341"/>
                <a:gd name="T17" fmla="*/ 16 h 198"/>
                <a:gd name="T18" fmla="*/ 270 w 341"/>
                <a:gd name="T19" fmla="*/ 0 h 198"/>
                <a:gd name="T20" fmla="*/ 341 w 341"/>
                <a:gd name="T21" fmla="*/ 0 h 198"/>
                <a:gd name="T22" fmla="*/ 341 w 341"/>
                <a:gd name="T23" fmla="*/ 11 h 198"/>
                <a:gd name="T24" fmla="*/ 275 w 341"/>
                <a:gd name="T25" fmla="*/ 19 h 198"/>
                <a:gd name="T26" fmla="*/ 209 w 341"/>
                <a:gd name="T27" fmla="*/ 38 h 198"/>
                <a:gd name="T28" fmla="*/ 169 w 341"/>
                <a:gd name="T29" fmla="*/ 70 h 198"/>
                <a:gd name="T30" fmla="*/ 152 w 341"/>
                <a:gd name="T31" fmla="*/ 86 h 198"/>
                <a:gd name="T32" fmla="*/ 130 w 341"/>
                <a:gd name="T33" fmla="*/ 101 h 198"/>
                <a:gd name="T34" fmla="*/ 98 w 341"/>
                <a:gd name="T35" fmla="*/ 127 h 198"/>
                <a:gd name="T36" fmla="*/ 67 w 341"/>
                <a:gd name="T37" fmla="*/ 149 h 198"/>
                <a:gd name="T38" fmla="*/ 38 w 341"/>
                <a:gd name="T39" fmla="*/ 172 h 198"/>
                <a:gd name="T40" fmla="*/ 8 w 341"/>
                <a:gd name="T41" fmla="*/ 198 h 198"/>
                <a:gd name="T42" fmla="*/ 0 w 341"/>
                <a:gd name="T43" fmla="*/ 187 h 198"/>
                <a:gd name="T44" fmla="*/ 0 w 341"/>
                <a:gd name="T45" fmla="*/ 187 h 19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1"/>
                <a:gd name="T70" fmla="*/ 0 h 198"/>
                <a:gd name="T71" fmla="*/ 341 w 341"/>
                <a:gd name="T72" fmla="*/ 198 h 19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1" h="198">
                  <a:moveTo>
                    <a:pt x="0" y="187"/>
                  </a:moveTo>
                  <a:lnTo>
                    <a:pt x="26" y="150"/>
                  </a:lnTo>
                  <a:lnTo>
                    <a:pt x="40" y="136"/>
                  </a:lnTo>
                  <a:lnTo>
                    <a:pt x="52" y="125"/>
                  </a:lnTo>
                  <a:lnTo>
                    <a:pt x="82" y="105"/>
                  </a:lnTo>
                  <a:lnTo>
                    <a:pt x="116" y="81"/>
                  </a:lnTo>
                  <a:lnTo>
                    <a:pt x="157" y="48"/>
                  </a:lnTo>
                  <a:lnTo>
                    <a:pt x="176" y="32"/>
                  </a:lnTo>
                  <a:lnTo>
                    <a:pt x="199" y="16"/>
                  </a:lnTo>
                  <a:lnTo>
                    <a:pt x="270" y="0"/>
                  </a:lnTo>
                  <a:lnTo>
                    <a:pt x="341" y="0"/>
                  </a:lnTo>
                  <a:lnTo>
                    <a:pt x="341" y="11"/>
                  </a:lnTo>
                  <a:lnTo>
                    <a:pt x="275" y="19"/>
                  </a:lnTo>
                  <a:lnTo>
                    <a:pt x="209" y="38"/>
                  </a:lnTo>
                  <a:lnTo>
                    <a:pt x="169" y="70"/>
                  </a:lnTo>
                  <a:lnTo>
                    <a:pt x="152" y="86"/>
                  </a:lnTo>
                  <a:lnTo>
                    <a:pt x="130" y="101"/>
                  </a:lnTo>
                  <a:lnTo>
                    <a:pt x="98" y="127"/>
                  </a:lnTo>
                  <a:lnTo>
                    <a:pt x="67" y="149"/>
                  </a:lnTo>
                  <a:lnTo>
                    <a:pt x="38" y="172"/>
                  </a:lnTo>
                  <a:lnTo>
                    <a:pt x="8" y="198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Freeform 40">
              <a:extLst>
                <a:ext uri="{FF2B5EF4-FFF2-40B4-BE49-F238E27FC236}">
                  <a16:creationId xmlns:a16="http://schemas.microsoft.com/office/drawing/2014/main" id="{0F68D704-EEAF-4597-BCB3-9041B1E575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3" y="1971"/>
              <a:ext cx="189" cy="360"/>
            </a:xfrm>
            <a:custGeom>
              <a:avLst/>
              <a:gdLst>
                <a:gd name="T0" fmla="*/ 189 w 189"/>
                <a:gd name="T1" fmla="*/ 13 h 360"/>
                <a:gd name="T2" fmla="*/ 113 w 189"/>
                <a:gd name="T3" fmla="*/ 41 h 360"/>
                <a:gd name="T4" fmla="*/ 64 w 189"/>
                <a:gd name="T5" fmla="*/ 104 h 360"/>
                <a:gd name="T6" fmla="*/ 50 w 189"/>
                <a:gd name="T7" fmla="*/ 134 h 360"/>
                <a:gd name="T8" fmla="*/ 45 w 189"/>
                <a:gd name="T9" fmla="*/ 161 h 360"/>
                <a:gd name="T10" fmla="*/ 52 w 189"/>
                <a:gd name="T11" fmla="*/ 216 h 360"/>
                <a:gd name="T12" fmla="*/ 63 w 189"/>
                <a:gd name="T13" fmla="*/ 273 h 360"/>
                <a:gd name="T14" fmla="*/ 60 w 189"/>
                <a:gd name="T15" fmla="*/ 317 h 360"/>
                <a:gd name="T16" fmla="*/ 53 w 189"/>
                <a:gd name="T17" fmla="*/ 360 h 360"/>
                <a:gd name="T18" fmla="*/ 41 w 189"/>
                <a:gd name="T19" fmla="*/ 360 h 360"/>
                <a:gd name="T20" fmla="*/ 31 w 189"/>
                <a:gd name="T21" fmla="*/ 319 h 360"/>
                <a:gd name="T22" fmla="*/ 19 w 189"/>
                <a:gd name="T23" fmla="*/ 278 h 360"/>
                <a:gd name="T24" fmla="*/ 0 w 189"/>
                <a:gd name="T25" fmla="*/ 158 h 360"/>
                <a:gd name="T26" fmla="*/ 9 w 189"/>
                <a:gd name="T27" fmla="*/ 126 h 360"/>
                <a:gd name="T28" fmla="*/ 23 w 189"/>
                <a:gd name="T29" fmla="*/ 88 h 360"/>
                <a:gd name="T30" fmla="*/ 34 w 189"/>
                <a:gd name="T31" fmla="*/ 65 h 360"/>
                <a:gd name="T32" fmla="*/ 50 w 189"/>
                <a:gd name="T33" fmla="*/ 47 h 360"/>
                <a:gd name="T34" fmla="*/ 67 w 189"/>
                <a:gd name="T35" fmla="*/ 33 h 360"/>
                <a:gd name="T36" fmla="*/ 88 w 189"/>
                <a:gd name="T37" fmla="*/ 22 h 360"/>
                <a:gd name="T38" fmla="*/ 135 w 189"/>
                <a:gd name="T39" fmla="*/ 10 h 360"/>
                <a:gd name="T40" fmla="*/ 188 w 189"/>
                <a:gd name="T41" fmla="*/ 0 h 360"/>
                <a:gd name="T42" fmla="*/ 189 w 189"/>
                <a:gd name="T43" fmla="*/ 13 h 360"/>
                <a:gd name="T44" fmla="*/ 189 w 189"/>
                <a:gd name="T45" fmla="*/ 13 h 3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9"/>
                <a:gd name="T70" fmla="*/ 0 h 360"/>
                <a:gd name="T71" fmla="*/ 189 w 189"/>
                <a:gd name="T72" fmla="*/ 360 h 36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9" h="360">
                  <a:moveTo>
                    <a:pt x="189" y="13"/>
                  </a:moveTo>
                  <a:lnTo>
                    <a:pt x="113" y="41"/>
                  </a:lnTo>
                  <a:lnTo>
                    <a:pt x="64" y="104"/>
                  </a:lnTo>
                  <a:lnTo>
                    <a:pt x="50" y="134"/>
                  </a:lnTo>
                  <a:lnTo>
                    <a:pt x="45" y="161"/>
                  </a:lnTo>
                  <a:lnTo>
                    <a:pt x="52" y="216"/>
                  </a:lnTo>
                  <a:lnTo>
                    <a:pt x="63" y="273"/>
                  </a:lnTo>
                  <a:lnTo>
                    <a:pt x="60" y="317"/>
                  </a:lnTo>
                  <a:lnTo>
                    <a:pt x="53" y="360"/>
                  </a:lnTo>
                  <a:lnTo>
                    <a:pt x="41" y="360"/>
                  </a:lnTo>
                  <a:lnTo>
                    <a:pt x="31" y="319"/>
                  </a:lnTo>
                  <a:lnTo>
                    <a:pt x="19" y="278"/>
                  </a:lnTo>
                  <a:lnTo>
                    <a:pt x="0" y="158"/>
                  </a:lnTo>
                  <a:lnTo>
                    <a:pt x="9" y="126"/>
                  </a:lnTo>
                  <a:lnTo>
                    <a:pt x="23" y="88"/>
                  </a:lnTo>
                  <a:lnTo>
                    <a:pt x="34" y="65"/>
                  </a:lnTo>
                  <a:lnTo>
                    <a:pt x="50" y="47"/>
                  </a:lnTo>
                  <a:lnTo>
                    <a:pt x="67" y="33"/>
                  </a:lnTo>
                  <a:lnTo>
                    <a:pt x="88" y="22"/>
                  </a:lnTo>
                  <a:lnTo>
                    <a:pt x="135" y="10"/>
                  </a:lnTo>
                  <a:lnTo>
                    <a:pt x="188" y="0"/>
                  </a:lnTo>
                  <a:lnTo>
                    <a:pt x="189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Freeform 41">
              <a:extLst>
                <a:ext uri="{FF2B5EF4-FFF2-40B4-BE49-F238E27FC236}">
                  <a16:creationId xmlns:a16="http://schemas.microsoft.com/office/drawing/2014/main" id="{0A4C23AC-C20F-4AC8-B643-B4C2D003266F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" y="1600"/>
              <a:ext cx="498" cy="832"/>
            </a:xfrm>
            <a:custGeom>
              <a:avLst/>
              <a:gdLst>
                <a:gd name="T0" fmla="*/ 498 w 498"/>
                <a:gd name="T1" fmla="*/ 24 h 832"/>
                <a:gd name="T2" fmla="*/ 449 w 498"/>
                <a:gd name="T3" fmla="*/ 20 h 832"/>
                <a:gd name="T4" fmla="*/ 377 w 498"/>
                <a:gd name="T5" fmla="*/ 20 h 832"/>
                <a:gd name="T6" fmla="*/ 294 w 498"/>
                <a:gd name="T7" fmla="*/ 41 h 832"/>
                <a:gd name="T8" fmla="*/ 264 w 498"/>
                <a:gd name="T9" fmla="*/ 49 h 832"/>
                <a:gd name="T10" fmla="*/ 234 w 498"/>
                <a:gd name="T11" fmla="*/ 69 h 832"/>
                <a:gd name="T12" fmla="*/ 209 w 498"/>
                <a:gd name="T13" fmla="*/ 90 h 832"/>
                <a:gd name="T14" fmla="*/ 167 w 498"/>
                <a:gd name="T15" fmla="*/ 134 h 832"/>
                <a:gd name="T16" fmla="*/ 134 w 498"/>
                <a:gd name="T17" fmla="*/ 186 h 832"/>
                <a:gd name="T18" fmla="*/ 119 w 498"/>
                <a:gd name="T19" fmla="*/ 213 h 832"/>
                <a:gd name="T20" fmla="*/ 101 w 498"/>
                <a:gd name="T21" fmla="*/ 245 h 832"/>
                <a:gd name="T22" fmla="*/ 76 w 498"/>
                <a:gd name="T23" fmla="*/ 333 h 832"/>
                <a:gd name="T24" fmla="*/ 73 w 498"/>
                <a:gd name="T25" fmla="*/ 371 h 832"/>
                <a:gd name="T26" fmla="*/ 70 w 498"/>
                <a:gd name="T27" fmla="*/ 422 h 832"/>
                <a:gd name="T28" fmla="*/ 60 w 498"/>
                <a:gd name="T29" fmla="*/ 572 h 832"/>
                <a:gd name="T30" fmla="*/ 44 w 498"/>
                <a:gd name="T31" fmla="*/ 704 h 832"/>
                <a:gd name="T32" fmla="*/ 32 w 498"/>
                <a:gd name="T33" fmla="*/ 764 h 832"/>
                <a:gd name="T34" fmla="*/ 13 w 498"/>
                <a:gd name="T35" fmla="*/ 832 h 832"/>
                <a:gd name="T36" fmla="*/ 0 w 498"/>
                <a:gd name="T37" fmla="*/ 827 h 832"/>
                <a:gd name="T38" fmla="*/ 21 w 498"/>
                <a:gd name="T39" fmla="*/ 701 h 832"/>
                <a:gd name="T40" fmla="*/ 25 w 498"/>
                <a:gd name="T41" fmla="*/ 570 h 832"/>
                <a:gd name="T42" fmla="*/ 36 w 498"/>
                <a:gd name="T43" fmla="*/ 420 h 832"/>
                <a:gd name="T44" fmla="*/ 38 w 498"/>
                <a:gd name="T45" fmla="*/ 368 h 832"/>
                <a:gd name="T46" fmla="*/ 41 w 498"/>
                <a:gd name="T47" fmla="*/ 332 h 832"/>
                <a:gd name="T48" fmla="*/ 51 w 498"/>
                <a:gd name="T49" fmla="*/ 279 h 832"/>
                <a:gd name="T50" fmla="*/ 70 w 498"/>
                <a:gd name="T51" fmla="*/ 230 h 832"/>
                <a:gd name="T52" fmla="*/ 88 w 498"/>
                <a:gd name="T53" fmla="*/ 197 h 832"/>
                <a:gd name="T54" fmla="*/ 107 w 498"/>
                <a:gd name="T55" fmla="*/ 169 h 832"/>
                <a:gd name="T56" fmla="*/ 128 w 498"/>
                <a:gd name="T57" fmla="*/ 142 h 832"/>
                <a:gd name="T58" fmla="*/ 149 w 498"/>
                <a:gd name="T59" fmla="*/ 118 h 832"/>
                <a:gd name="T60" fmla="*/ 171 w 498"/>
                <a:gd name="T61" fmla="*/ 96 h 832"/>
                <a:gd name="T62" fmla="*/ 196 w 498"/>
                <a:gd name="T63" fmla="*/ 74 h 832"/>
                <a:gd name="T64" fmla="*/ 224 w 498"/>
                <a:gd name="T65" fmla="*/ 54 h 832"/>
                <a:gd name="T66" fmla="*/ 256 w 498"/>
                <a:gd name="T67" fmla="*/ 33 h 832"/>
                <a:gd name="T68" fmla="*/ 289 w 498"/>
                <a:gd name="T69" fmla="*/ 20 h 832"/>
                <a:gd name="T70" fmla="*/ 374 w 498"/>
                <a:gd name="T71" fmla="*/ 0 h 832"/>
                <a:gd name="T72" fmla="*/ 452 w 498"/>
                <a:gd name="T73" fmla="*/ 0 h 832"/>
                <a:gd name="T74" fmla="*/ 498 w 498"/>
                <a:gd name="T75" fmla="*/ 13 h 832"/>
                <a:gd name="T76" fmla="*/ 498 w 498"/>
                <a:gd name="T77" fmla="*/ 24 h 832"/>
                <a:gd name="T78" fmla="*/ 498 w 498"/>
                <a:gd name="T79" fmla="*/ 24 h 83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98"/>
                <a:gd name="T121" fmla="*/ 0 h 832"/>
                <a:gd name="T122" fmla="*/ 498 w 498"/>
                <a:gd name="T123" fmla="*/ 832 h 83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98" h="832">
                  <a:moveTo>
                    <a:pt x="498" y="24"/>
                  </a:moveTo>
                  <a:lnTo>
                    <a:pt x="449" y="20"/>
                  </a:lnTo>
                  <a:lnTo>
                    <a:pt x="377" y="20"/>
                  </a:lnTo>
                  <a:lnTo>
                    <a:pt x="294" y="41"/>
                  </a:lnTo>
                  <a:lnTo>
                    <a:pt x="264" y="49"/>
                  </a:lnTo>
                  <a:lnTo>
                    <a:pt x="234" y="69"/>
                  </a:lnTo>
                  <a:lnTo>
                    <a:pt x="209" y="90"/>
                  </a:lnTo>
                  <a:lnTo>
                    <a:pt x="167" y="134"/>
                  </a:lnTo>
                  <a:lnTo>
                    <a:pt x="134" y="186"/>
                  </a:lnTo>
                  <a:lnTo>
                    <a:pt x="119" y="213"/>
                  </a:lnTo>
                  <a:lnTo>
                    <a:pt x="101" y="245"/>
                  </a:lnTo>
                  <a:lnTo>
                    <a:pt x="76" y="333"/>
                  </a:lnTo>
                  <a:lnTo>
                    <a:pt x="73" y="371"/>
                  </a:lnTo>
                  <a:lnTo>
                    <a:pt x="70" y="422"/>
                  </a:lnTo>
                  <a:lnTo>
                    <a:pt x="60" y="572"/>
                  </a:lnTo>
                  <a:lnTo>
                    <a:pt x="44" y="704"/>
                  </a:lnTo>
                  <a:lnTo>
                    <a:pt x="32" y="764"/>
                  </a:lnTo>
                  <a:lnTo>
                    <a:pt x="13" y="832"/>
                  </a:lnTo>
                  <a:lnTo>
                    <a:pt x="0" y="827"/>
                  </a:lnTo>
                  <a:lnTo>
                    <a:pt x="21" y="701"/>
                  </a:lnTo>
                  <a:lnTo>
                    <a:pt x="25" y="570"/>
                  </a:lnTo>
                  <a:lnTo>
                    <a:pt x="36" y="420"/>
                  </a:lnTo>
                  <a:lnTo>
                    <a:pt x="38" y="368"/>
                  </a:lnTo>
                  <a:lnTo>
                    <a:pt x="41" y="332"/>
                  </a:lnTo>
                  <a:lnTo>
                    <a:pt x="51" y="279"/>
                  </a:lnTo>
                  <a:lnTo>
                    <a:pt x="70" y="230"/>
                  </a:lnTo>
                  <a:lnTo>
                    <a:pt x="88" y="197"/>
                  </a:lnTo>
                  <a:lnTo>
                    <a:pt x="107" y="169"/>
                  </a:lnTo>
                  <a:lnTo>
                    <a:pt x="128" y="142"/>
                  </a:lnTo>
                  <a:lnTo>
                    <a:pt x="149" y="118"/>
                  </a:lnTo>
                  <a:lnTo>
                    <a:pt x="171" y="96"/>
                  </a:lnTo>
                  <a:lnTo>
                    <a:pt x="196" y="74"/>
                  </a:lnTo>
                  <a:lnTo>
                    <a:pt x="224" y="54"/>
                  </a:lnTo>
                  <a:lnTo>
                    <a:pt x="256" y="33"/>
                  </a:lnTo>
                  <a:lnTo>
                    <a:pt x="289" y="20"/>
                  </a:lnTo>
                  <a:lnTo>
                    <a:pt x="374" y="0"/>
                  </a:lnTo>
                  <a:lnTo>
                    <a:pt x="452" y="0"/>
                  </a:lnTo>
                  <a:lnTo>
                    <a:pt x="498" y="13"/>
                  </a:lnTo>
                  <a:lnTo>
                    <a:pt x="498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Freeform 42">
              <a:extLst>
                <a:ext uri="{FF2B5EF4-FFF2-40B4-BE49-F238E27FC236}">
                  <a16:creationId xmlns:a16="http://schemas.microsoft.com/office/drawing/2014/main" id="{BD8700EC-0FEF-4E02-91E1-BFCC1C4DA44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" y="2423"/>
              <a:ext cx="117" cy="25"/>
            </a:xfrm>
            <a:custGeom>
              <a:avLst/>
              <a:gdLst>
                <a:gd name="T0" fmla="*/ 6 w 117"/>
                <a:gd name="T1" fmla="*/ 0 h 25"/>
                <a:gd name="T2" fmla="*/ 117 w 117"/>
                <a:gd name="T3" fmla="*/ 12 h 25"/>
                <a:gd name="T4" fmla="*/ 117 w 117"/>
                <a:gd name="T5" fmla="*/ 25 h 25"/>
                <a:gd name="T6" fmla="*/ 5 w 117"/>
                <a:gd name="T7" fmla="*/ 12 h 25"/>
                <a:gd name="T8" fmla="*/ 0 w 117"/>
                <a:gd name="T9" fmla="*/ 6 h 25"/>
                <a:gd name="T10" fmla="*/ 6 w 117"/>
                <a:gd name="T11" fmla="*/ 0 h 25"/>
                <a:gd name="T12" fmla="*/ 6 w 117"/>
                <a:gd name="T13" fmla="*/ 0 h 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7"/>
                <a:gd name="T22" fmla="*/ 0 h 25"/>
                <a:gd name="T23" fmla="*/ 117 w 117"/>
                <a:gd name="T24" fmla="*/ 25 h 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7" h="25">
                  <a:moveTo>
                    <a:pt x="6" y="0"/>
                  </a:moveTo>
                  <a:lnTo>
                    <a:pt x="117" y="12"/>
                  </a:lnTo>
                  <a:lnTo>
                    <a:pt x="117" y="25"/>
                  </a:lnTo>
                  <a:lnTo>
                    <a:pt x="5" y="12"/>
                  </a:ln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Freeform 43">
              <a:extLst>
                <a:ext uri="{FF2B5EF4-FFF2-40B4-BE49-F238E27FC236}">
                  <a16:creationId xmlns:a16="http://schemas.microsoft.com/office/drawing/2014/main" id="{8F99DFD5-F8AB-46B6-B874-970A0C474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" y="2298"/>
              <a:ext cx="64" cy="248"/>
            </a:xfrm>
            <a:custGeom>
              <a:avLst/>
              <a:gdLst>
                <a:gd name="T0" fmla="*/ 38 w 64"/>
                <a:gd name="T1" fmla="*/ 0 h 248"/>
                <a:gd name="T2" fmla="*/ 40 w 64"/>
                <a:gd name="T3" fmla="*/ 99 h 248"/>
                <a:gd name="T4" fmla="*/ 37 w 64"/>
                <a:gd name="T5" fmla="*/ 177 h 248"/>
                <a:gd name="T6" fmla="*/ 64 w 64"/>
                <a:gd name="T7" fmla="*/ 232 h 248"/>
                <a:gd name="T8" fmla="*/ 61 w 64"/>
                <a:gd name="T9" fmla="*/ 248 h 248"/>
                <a:gd name="T10" fmla="*/ 45 w 64"/>
                <a:gd name="T11" fmla="*/ 243 h 248"/>
                <a:gd name="T12" fmla="*/ 0 w 64"/>
                <a:gd name="T13" fmla="*/ 177 h 248"/>
                <a:gd name="T14" fmla="*/ 10 w 64"/>
                <a:gd name="T15" fmla="*/ 156 h 248"/>
                <a:gd name="T16" fmla="*/ 19 w 64"/>
                <a:gd name="T17" fmla="*/ 133 h 248"/>
                <a:gd name="T18" fmla="*/ 15 w 64"/>
                <a:gd name="T19" fmla="*/ 103 h 248"/>
                <a:gd name="T20" fmla="*/ 18 w 64"/>
                <a:gd name="T21" fmla="*/ 52 h 248"/>
                <a:gd name="T22" fmla="*/ 26 w 64"/>
                <a:gd name="T23" fmla="*/ 0 h 248"/>
                <a:gd name="T24" fmla="*/ 38 w 64"/>
                <a:gd name="T25" fmla="*/ 0 h 248"/>
                <a:gd name="T26" fmla="*/ 38 w 64"/>
                <a:gd name="T27" fmla="*/ 0 h 2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4"/>
                <a:gd name="T43" fmla="*/ 0 h 248"/>
                <a:gd name="T44" fmla="*/ 64 w 64"/>
                <a:gd name="T45" fmla="*/ 248 h 24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4" h="248">
                  <a:moveTo>
                    <a:pt x="38" y="0"/>
                  </a:moveTo>
                  <a:lnTo>
                    <a:pt x="40" y="99"/>
                  </a:lnTo>
                  <a:lnTo>
                    <a:pt x="37" y="177"/>
                  </a:lnTo>
                  <a:lnTo>
                    <a:pt x="64" y="232"/>
                  </a:lnTo>
                  <a:lnTo>
                    <a:pt x="61" y="248"/>
                  </a:lnTo>
                  <a:lnTo>
                    <a:pt x="45" y="243"/>
                  </a:lnTo>
                  <a:lnTo>
                    <a:pt x="0" y="177"/>
                  </a:lnTo>
                  <a:lnTo>
                    <a:pt x="10" y="156"/>
                  </a:lnTo>
                  <a:lnTo>
                    <a:pt x="19" y="133"/>
                  </a:lnTo>
                  <a:lnTo>
                    <a:pt x="15" y="103"/>
                  </a:lnTo>
                  <a:lnTo>
                    <a:pt x="18" y="52"/>
                  </a:lnTo>
                  <a:lnTo>
                    <a:pt x="26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Freeform 44">
              <a:extLst>
                <a:ext uri="{FF2B5EF4-FFF2-40B4-BE49-F238E27FC236}">
                  <a16:creationId xmlns:a16="http://schemas.microsoft.com/office/drawing/2014/main" id="{99F6FF7F-CEFC-485E-A6B1-0BD90217E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722" y="2410"/>
              <a:ext cx="480" cy="385"/>
            </a:xfrm>
            <a:custGeom>
              <a:avLst/>
              <a:gdLst>
                <a:gd name="T0" fmla="*/ 480 w 480"/>
                <a:gd name="T1" fmla="*/ 3 h 385"/>
                <a:gd name="T2" fmla="*/ 472 w 480"/>
                <a:gd name="T3" fmla="*/ 101 h 385"/>
                <a:gd name="T4" fmla="*/ 474 w 480"/>
                <a:gd name="T5" fmla="*/ 201 h 385"/>
                <a:gd name="T6" fmla="*/ 461 w 480"/>
                <a:gd name="T7" fmla="*/ 227 h 385"/>
                <a:gd name="T8" fmla="*/ 445 w 480"/>
                <a:gd name="T9" fmla="*/ 251 h 385"/>
                <a:gd name="T10" fmla="*/ 418 w 480"/>
                <a:gd name="T11" fmla="*/ 303 h 385"/>
                <a:gd name="T12" fmla="*/ 396 w 480"/>
                <a:gd name="T13" fmla="*/ 321 h 385"/>
                <a:gd name="T14" fmla="*/ 371 w 480"/>
                <a:gd name="T15" fmla="*/ 329 h 385"/>
                <a:gd name="T16" fmla="*/ 311 w 480"/>
                <a:gd name="T17" fmla="*/ 330 h 385"/>
                <a:gd name="T18" fmla="*/ 221 w 480"/>
                <a:gd name="T19" fmla="*/ 348 h 385"/>
                <a:gd name="T20" fmla="*/ 5 w 480"/>
                <a:gd name="T21" fmla="*/ 385 h 385"/>
                <a:gd name="T22" fmla="*/ 0 w 480"/>
                <a:gd name="T23" fmla="*/ 374 h 385"/>
                <a:gd name="T24" fmla="*/ 58 w 480"/>
                <a:gd name="T25" fmla="*/ 354 h 385"/>
                <a:gd name="T26" fmla="*/ 106 w 480"/>
                <a:gd name="T27" fmla="*/ 335 h 385"/>
                <a:gd name="T28" fmla="*/ 155 w 480"/>
                <a:gd name="T29" fmla="*/ 321 h 385"/>
                <a:gd name="T30" fmla="*/ 213 w 480"/>
                <a:gd name="T31" fmla="*/ 306 h 385"/>
                <a:gd name="T32" fmla="*/ 311 w 480"/>
                <a:gd name="T33" fmla="*/ 303 h 385"/>
                <a:gd name="T34" fmla="*/ 363 w 480"/>
                <a:gd name="T35" fmla="*/ 310 h 385"/>
                <a:gd name="T36" fmla="*/ 404 w 480"/>
                <a:gd name="T37" fmla="*/ 295 h 385"/>
                <a:gd name="T38" fmla="*/ 441 w 480"/>
                <a:gd name="T39" fmla="*/ 193 h 385"/>
                <a:gd name="T40" fmla="*/ 450 w 480"/>
                <a:gd name="T41" fmla="*/ 95 h 385"/>
                <a:gd name="T42" fmla="*/ 469 w 480"/>
                <a:gd name="T43" fmla="*/ 0 h 385"/>
                <a:gd name="T44" fmla="*/ 480 w 480"/>
                <a:gd name="T45" fmla="*/ 3 h 385"/>
                <a:gd name="T46" fmla="*/ 480 w 480"/>
                <a:gd name="T47" fmla="*/ 3 h 38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80"/>
                <a:gd name="T73" fmla="*/ 0 h 385"/>
                <a:gd name="T74" fmla="*/ 480 w 480"/>
                <a:gd name="T75" fmla="*/ 385 h 38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80" h="385">
                  <a:moveTo>
                    <a:pt x="480" y="3"/>
                  </a:moveTo>
                  <a:lnTo>
                    <a:pt x="472" y="101"/>
                  </a:lnTo>
                  <a:lnTo>
                    <a:pt x="474" y="201"/>
                  </a:lnTo>
                  <a:lnTo>
                    <a:pt x="461" y="227"/>
                  </a:lnTo>
                  <a:lnTo>
                    <a:pt x="445" y="251"/>
                  </a:lnTo>
                  <a:lnTo>
                    <a:pt x="418" y="303"/>
                  </a:lnTo>
                  <a:lnTo>
                    <a:pt x="396" y="321"/>
                  </a:lnTo>
                  <a:lnTo>
                    <a:pt x="371" y="329"/>
                  </a:lnTo>
                  <a:lnTo>
                    <a:pt x="311" y="330"/>
                  </a:lnTo>
                  <a:lnTo>
                    <a:pt x="221" y="348"/>
                  </a:lnTo>
                  <a:lnTo>
                    <a:pt x="5" y="385"/>
                  </a:lnTo>
                  <a:lnTo>
                    <a:pt x="0" y="374"/>
                  </a:lnTo>
                  <a:lnTo>
                    <a:pt x="58" y="354"/>
                  </a:lnTo>
                  <a:lnTo>
                    <a:pt x="106" y="335"/>
                  </a:lnTo>
                  <a:lnTo>
                    <a:pt x="155" y="321"/>
                  </a:lnTo>
                  <a:lnTo>
                    <a:pt x="213" y="306"/>
                  </a:lnTo>
                  <a:lnTo>
                    <a:pt x="311" y="303"/>
                  </a:lnTo>
                  <a:lnTo>
                    <a:pt x="363" y="310"/>
                  </a:lnTo>
                  <a:lnTo>
                    <a:pt x="404" y="295"/>
                  </a:lnTo>
                  <a:lnTo>
                    <a:pt x="441" y="193"/>
                  </a:lnTo>
                  <a:lnTo>
                    <a:pt x="450" y="95"/>
                  </a:lnTo>
                  <a:lnTo>
                    <a:pt x="469" y="0"/>
                  </a:lnTo>
                  <a:lnTo>
                    <a:pt x="480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Freeform 45">
              <a:extLst>
                <a:ext uri="{FF2B5EF4-FFF2-40B4-BE49-F238E27FC236}">
                  <a16:creationId xmlns:a16="http://schemas.microsoft.com/office/drawing/2014/main" id="{CB2132AB-9FB1-4E6E-8A9C-0B1DE0AB4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6" y="2352"/>
              <a:ext cx="208" cy="314"/>
            </a:xfrm>
            <a:custGeom>
              <a:avLst/>
              <a:gdLst>
                <a:gd name="T0" fmla="*/ 8 w 208"/>
                <a:gd name="T1" fmla="*/ 19 h 314"/>
                <a:gd name="T2" fmla="*/ 52 w 208"/>
                <a:gd name="T3" fmla="*/ 26 h 314"/>
                <a:gd name="T4" fmla="*/ 93 w 208"/>
                <a:gd name="T5" fmla="*/ 22 h 314"/>
                <a:gd name="T6" fmla="*/ 136 w 208"/>
                <a:gd name="T7" fmla="*/ 11 h 314"/>
                <a:gd name="T8" fmla="*/ 183 w 208"/>
                <a:gd name="T9" fmla="*/ 0 h 314"/>
                <a:gd name="T10" fmla="*/ 194 w 208"/>
                <a:gd name="T11" fmla="*/ 9 h 314"/>
                <a:gd name="T12" fmla="*/ 191 w 208"/>
                <a:gd name="T13" fmla="*/ 28 h 314"/>
                <a:gd name="T14" fmla="*/ 203 w 208"/>
                <a:gd name="T15" fmla="*/ 41 h 314"/>
                <a:gd name="T16" fmla="*/ 208 w 208"/>
                <a:gd name="T17" fmla="*/ 49 h 314"/>
                <a:gd name="T18" fmla="*/ 202 w 208"/>
                <a:gd name="T19" fmla="*/ 80 h 314"/>
                <a:gd name="T20" fmla="*/ 191 w 208"/>
                <a:gd name="T21" fmla="*/ 91 h 314"/>
                <a:gd name="T22" fmla="*/ 178 w 208"/>
                <a:gd name="T23" fmla="*/ 101 h 314"/>
                <a:gd name="T24" fmla="*/ 167 w 208"/>
                <a:gd name="T25" fmla="*/ 156 h 314"/>
                <a:gd name="T26" fmla="*/ 156 w 208"/>
                <a:gd name="T27" fmla="*/ 232 h 314"/>
                <a:gd name="T28" fmla="*/ 140 w 208"/>
                <a:gd name="T29" fmla="*/ 274 h 314"/>
                <a:gd name="T30" fmla="*/ 121 w 208"/>
                <a:gd name="T31" fmla="*/ 314 h 314"/>
                <a:gd name="T32" fmla="*/ 110 w 208"/>
                <a:gd name="T33" fmla="*/ 309 h 314"/>
                <a:gd name="T34" fmla="*/ 126 w 208"/>
                <a:gd name="T35" fmla="*/ 229 h 314"/>
                <a:gd name="T36" fmla="*/ 137 w 208"/>
                <a:gd name="T37" fmla="*/ 150 h 314"/>
                <a:gd name="T38" fmla="*/ 147 w 208"/>
                <a:gd name="T39" fmla="*/ 117 h 314"/>
                <a:gd name="T40" fmla="*/ 159 w 208"/>
                <a:gd name="T41" fmla="*/ 83 h 314"/>
                <a:gd name="T42" fmla="*/ 188 w 208"/>
                <a:gd name="T43" fmla="*/ 55 h 314"/>
                <a:gd name="T44" fmla="*/ 167 w 208"/>
                <a:gd name="T45" fmla="*/ 23 h 314"/>
                <a:gd name="T46" fmla="*/ 169 w 208"/>
                <a:gd name="T47" fmla="*/ 22 h 314"/>
                <a:gd name="T48" fmla="*/ 87 w 208"/>
                <a:gd name="T49" fmla="*/ 39 h 314"/>
                <a:gd name="T50" fmla="*/ 4 w 208"/>
                <a:gd name="T51" fmla="*/ 30 h 314"/>
                <a:gd name="T52" fmla="*/ 0 w 208"/>
                <a:gd name="T53" fmla="*/ 22 h 314"/>
                <a:gd name="T54" fmla="*/ 8 w 208"/>
                <a:gd name="T55" fmla="*/ 19 h 314"/>
                <a:gd name="T56" fmla="*/ 8 w 208"/>
                <a:gd name="T57" fmla="*/ 19 h 31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08"/>
                <a:gd name="T88" fmla="*/ 0 h 314"/>
                <a:gd name="T89" fmla="*/ 208 w 208"/>
                <a:gd name="T90" fmla="*/ 314 h 31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08" h="314">
                  <a:moveTo>
                    <a:pt x="8" y="19"/>
                  </a:moveTo>
                  <a:lnTo>
                    <a:pt x="52" y="26"/>
                  </a:lnTo>
                  <a:lnTo>
                    <a:pt x="93" y="22"/>
                  </a:lnTo>
                  <a:lnTo>
                    <a:pt x="136" y="11"/>
                  </a:lnTo>
                  <a:lnTo>
                    <a:pt x="183" y="0"/>
                  </a:lnTo>
                  <a:lnTo>
                    <a:pt x="194" y="9"/>
                  </a:lnTo>
                  <a:lnTo>
                    <a:pt x="191" y="28"/>
                  </a:lnTo>
                  <a:lnTo>
                    <a:pt x="203" y="41"/>
                  </a:lnTo>
                  <a:lnTo>
                    <a:pt x="208" y="49"/>
                  </a:lnTo>
                  <a:lnTo>
                    <a:pt x="202" y="80"/>
                  </a:lnTo>
                  <a:lnTo>
                    <a:pt x="191" y="91"/>
                  </a:lnTo>
                  <a:lnTo>
                    <a:pt x="178" y="101"/>
                  </a:lnTo>
                  <a:lnTo>
                    <a:pt x="167" y="156"/>
                  </a:lnTo>
                  <a:lnTo>
                    <a:pt x="156" y="232"/>
                  </a:lnTo>
                  <a:lnTo>
                    <a:pt x="140" y="274"/>
                  </a:lnTo>
                  <a:lnTo>
                    <a:pt x="121" y="314"/>
                  </a:lnTo>
                  <a:lnTo>
                    <a:pt x="110" y="309"/>
                  </a:lnTo>
                  <a:lnTo>
                    <a:pt x="126" y="229"/>
                  </a:lnTo>
                  <a:lnTo>
                    <a:pt x="137" y="150"/>
                  </a:lnTo>
                  <a:lnTo>
                    <a:pt x="147" y="117"/>
                  </a:lnTo>
                  <a:lnTo>
                    <a:pt x="159" y="83"/>
                  </a:lnTo>
                  <a:lnTo>
                    <a:pt x="188" y="55"/>
                  </a:lnTo>
                  <a:lnTo>
                    <a:pt x="167" y="23"/>
                  </a:lnTo>
                  <a:lnTo>
                    <a:pt x="169" y="22"/>
                  </a:lnTo>
                  <a:lnTo>
                    <a:pt x="87" y="39"/>
                  </a:lnTo>
                  <a:lnTo>
                    <a:pt x="4" y="30"/>
                  </a:lnTo>
                  <a:lnTo>
                    <a:pt x="0" y="22"/>
                  </a:lnTo>
                  <a:lnTo>
                    <a:pt x="8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3" name="Freeform 46">
              <a:extLst>
                <a:ext uri="{FF2B5EF4-FFF2-40B4-BE49-F238E27FC236}">
                  <a16:creationId xmlns:a16="http://schemas.microsoft.com/office/drawing/2014/main" id="{D5E2CB20-13CC-4CC5-BC47-2CC89BEF7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7" y="1998"/>
              <a:ext cx="375" cy="657"/>
            </a:xfrm>
            <a:custGeom>
              <a:avLst/>
              <a:gdLst>
                <a:gd name="T0" fmla="*/ 7 w 375"/>
                <a:gd name="T1" fmla="*/ 0 h 657"/>
                <a:gd name="T2" fmla="*/ 114 w 375"/>
                <a:gd name="T3" fmla="*/ 31 h 657"/>
                <a:gd name="T4" fmla="*/ 161 w 375"/>
                <a:gd name="T5" fmla="*/ 57 h 657"/>
                <a:gd name="T6" fmla="*/ 187 w 375"/>
                <a:gd name="T7" fmla="*/ 71 h 657"/>
                <a:gd name="T8" fmla="*/ 215 w 375"/>
                <a:gd name="T9" fmla="*/ 85 h 657"/>
                <a:gd name="T10" fmla="*/ 245 w 375"/>
                <a:gd name="T11" fmla="*/ 104 h 657"/>
                <a:gd name="T12" fmla="*/ 270 w 375"/>
                <a:gd name="T13" fmla="*/ 120 h 657"/>
                <a:gd name="T14" fmla="*/ 296 w 375"/>
                <a:gd name="T15" fmla="*/ 137 h 657"/>
                <a:gd name="T16" fmla="*/ 324 w 375"/>
                <a:gd name="T17" fmla="*/ 158 h 657"/>
                <a:gd name="T18" fmla="*/ 349 w 375"/>
                <a:gd name="T19" fmla="*/ 178 h 657"/>
                <a:gd name="T20" fmla="*/ 371 w 375"/>
                <a:gd name="T21" fmla="*/ 204 h 657"/>
                <a:gd name="T22" fmla="*/ 375 w 375"/>
                <a:gd name="T23" fmla="*/ 230 h 657"/>
                <a:gd name="T24" fmla="*/ 371 w 375"/>
                <a:gd name="T25" fmla="*/ 256 h 657"/>
                <a:gd name="T26" fmla="*/ 340 w 375"/>
                <a:gd name="T27" fmla="*/ 324 h 657"/>
                <a:gd name="T28" fmla="*/ 310 w 375"/>
                <a:gd name="T29" fmla="*/ 436 h 657"/>
                <a:gd name="T30" fmla="*/ 297 w 375"/>
                <a:gd name="T31" fmla="*/ 527 h 657"/>
                <a:gd name="T32" fmla="*/ 289 w 375"/>
                <a:gd name="T33" fmla="*/ 562 h 657"/>
                <a:gd name="T34" fmla="*/ 278 w 375"/>
                <a:gd name="T35" fmla="*/ 592 h 657"/>
                <a:gd name="T36" fmla="*/ 259 w 375"/>
                <a:gd name="T37" fmla="*/ 657 h 657"/>
                <a:gd name="T38" fmla="*/ 248 w 375"/>
                <a:gd name="T39" fmla="*/ 654 h 657"/>
                <a:gd name="T40" fmla="*/ 267 w 375"/>
                <a:gd name="T41" fmla="*/ 523 h 657"/>
                <a:gd name="T42" fmla="*/ 281 w 375"/>
                <a:gd name="T43" fmla="*/ 429 h 657"/>
                <a:gd name="T44" fmla="*/ 315 w 375"/>
                <a:gd name="T45" fmla="*/ 316 h 657"/>
                <a:gd name="T46" fmla="*/ 346 w 375"/>
                <a:gd name="T47" fmla="*/ 245 h 657"/>
                <a:gd name="T48" fmla="*/ 356 w 375"/>
                <a:gd name="T49" fmla="*/ 212 h 657"/>
                <a:gd name="T50" fmla="*/ 334 w 375"/>
                <a:gd name="T51" fmla="*/ 194 h 657"/>
                <a:gd name="T52" fmla="*/ 310 w 375"/>
                <a:gd name="T53" fmla="*/ 180 h 657"/>
                <a:gd name="T54" fmla="*/ 283 w 375"/>
                <a:gd name="T55" fmla="*/ 159 h 657"/>
                <a:gd name="T56" fmla="*/ 256 w 375"/>
                <a:gd name="T57" fmla="*/ 144 h 657"/>
                <a:gd name="T58" fmla="*/ 231 w 375"/>
                <a:gd name="T59" fmla="*/ 126 h 657"/>
                <a:gd name="T60" fmla="*/ 201 w 375"/>
                <a:gd name="T61" fmla="*/ 109 h 657"/>
                <a:gd name="T62" fmla="*/ 150 w 375"/>
                <a:gd name="T63" fmla="*/ 79 h 657"/>
                <a:gd name="T64" fmla="*/ 128 w 375"/>
                <a:gd name="T65" fmla="*/ 65 h 657"/>
                <a:gd name="T66" fmla="*/ 106 w 375"/>
                <a:gd name="T67" fmla="*/ 50 h 657"/>
                <a:gd name="T68" fmla="*/ 60 w 375"/>
                <a:gd name="T69" fmla="*/ 27 h 657"/>
                <a:gd name="T70" fmla="*/ 5 w 375"/>
                <a:gd name="T71" fmla="*/ 11 h 657"/>
                <a:gd name="T72" fmla="*/ 0 w 375"/>
                <a:gd name="T73" fmla="*/ 5 h 657"/>
                <a:gd name="T74" fmla="*/ 7 w 375"/>
                <a:gd name="T75" fmla="*/ 0 h 657"/>
                <a:gd name="T76" fmla="*/ 7 w 375"/>
                <a:gd name="T77" fmla="*/ 0 h 65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75"/>
                <a:gd name="T118" fmla="*/ 0 h 657"/>
                <a:gd name="T119" fmla="*/ 375 w 375"/>
                <a:gd name="T120" fmla="*/ 657 h 65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75" h="657">
                  <a:moveTo>
                    <a:pt x="7" y="0"/>
                  </a:moveTo>
                  <a:lnTo>
                    <a:pt x="114" y="31"/>
                  </a:lnTo>
                  <a:lnTo>
                    <a:pt x="161" y="57"/>
                  </a:lnTo>
                  <a:lnTo>
                    <a:pt x="187" y="71"/>
                  </a:lnTo>
                  <a:lnTo>
                    <a:pt x="215" y="85"/>
                  </a:lnTo>
                  <a:lnTo>
                    <a:pt x="245" y="104"/>
                  </a:lnTo>
                  <a:lnTo>
                    <a:pt x="270" y="120"/>
                  </a:lnTo>
                  <a:lnTo>
                    <a:pt x="296" y="137"/>
                  </a:lnTo>
                  <a:lnTo>
                    <a:pt x="324" y="158"/>
                  </a:lnTo>
                  <a:lnTo>
                    <a:pt x="349" y="178"/>
                  </a:lnTo>
                  <a:lnTo>
                    <a:pt x="371" y="204"/>
                  </a:lnTo>
                  <a:lnTo>
                    <a:pt x="375" y="230"/>
                  </a:lnTo>
                  <a:lnTo>
                    <a:pt x="371" y="256"/>
                  </a:lnTo>
                  <a:lnTo>
                    <a:pt x="340" y="324"/>
                  </a:lnTo>
                  <a:lnTo>
                    <a:pt x="310" y="436"/>
                  </a:lnTo>
                  <a:lnTo>
                    <a:pt x="297" y="527"/>
                  </a:lnTo>
                  <a:lnTo>
                    <a:pt x="289" y="562"/>
                  </a:lnTo>
                  <a:lnTo>
                    <a:pt x="278" y="592"/>
                  </a:lnTo>
                  <a:lnTo>
                    <a:pt x="259" y="657"/>
                  </a:lnTo>
                  <a:lnTo>
                    <a:pt x="248" y="654"/>
                  </a:lnTo>
                  <a:lnTo>
                    <a:pt x="267" y="523"/>
                  </a:lnTo>
                  <a:lnTo>
                    <a:pt x="281" y="429"/>
                  </a:lnTo>
                  <a:lnTo>
                    <a:pt x="315" y="316"/>
                  </a:lnTo>
                  <a:lnTo>
                    <a:pt x="346" y="245"/>
                  </a:lnTo>
                  <a:lnTo>
                    <a:pt x="356" y="212"/>
                  </a:lnTo>
                  <a:lnTo>
                    <a:pt x="334" y="194"/>
                  </a:lnTo>
                  <a:lnTo>
                    <a:pt x="310" y="180"/>
                  </a:lnTo>
                  <a:lnTo>
                    <a:pt x="283" y="159"/>
                  </a:lnTo>
                  <a:lnTo>
                    <a:pt x="256" y="144"/>
                  </a:lnTo>
                  <a:lnTo>
                    <a:pt x="231" y="126"/>
                  </a:lnTo>
                  <a:lnTo>
                    <a:pt x="201" y="109"/>
                  </a:lnTo>
                  <a:lnTo>
                    <a:pt x="150" y="79"/>
                  </a:lnTo>
                  <a:lnTo>
                    <a:pt x="128" y="65"/>
                  </a:lnTo>
                  <a:lnTo>
                    <a:pt x="106" y="50"/>
                  </a:lnTo>
                  <a:lnTo>
                    <a:pt x="60" y="27"/>
                  </a:lnTo>
                  <a:lnTo>
                    <a:pt x="5" y="11"/>
                  </a:lnTo>
                  <a:lnTo>
                    <a:pt x="0" y="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4" name="Freeform 47">
              <a:extLst>
                <a:ext uri="{FF2B5EF4-FFF2-40B4-BE49-F238E27FC236}">
                  <a16:creationId xmlns:a16="http://schemas.microsoft.com/office/drawing/2014/main" id="{6EBA7EF4-6453-4601-A6CB-E48871DE8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7" y="1622"/>
              <a:ext cx="150" cy="240"/>
            </a:xfrm>
            <a:custGeom>
              <a:avLst/>
              <a:gdLst>
                <a:gd name="T0" fmla="*/ 7 w 150"/>
                <a:gd name="T1" fmla="*/ 0 h 240"/>
                <a:gd name="T2" fmla="*/ 76 w 150"/>
                <a:gd name="T3" fmla="*/ 39 h 240"/>
                <a:gd name="T4" fmla="*/ 119 w 150"/>
                <a:gd name="T5" fmla="*/ 104 h 240"/>
                <a:gd name="T6" fmla="*/ 130 w 150"/>
                <a:gd name="T7" fmla="*/ 171 h 240"/>
                <a:gd name="T8" fmla="*/ 136 w 150"/>
                <a:gd name="T9" fmla="*/ 201 h 240"/>
                <a:gd name="T10" fmla="*/ 150 w 150"/>
                <a:gd name="T11" fmla="*/ 232 h 240"/>
                <a:gd name="T12" fmla="*/ 147 w 150"/>
                <a:gd name="T13" fmla="*/ 240 h 240"/>
                <a:gd name="T14" fmla="*/ 139 w 150"/>
                <a:gd name="T15" fmla="*/ 238 h 240"/>
                <a:gd name="T16" fmla="*/ 90 w 150"/>
                <a:gd name="T17" fmla="*/ 112 h 240"/>
                <a:gd name="T18" fmla="*/ 76 w 150"/>
                <a:gd name="T19" fmla="*/ 79 h 240"/>
                <a:gd name="T20" fmla="*/ 59 w 150"/>
                <a:gd name="T21" fmla="*/ 51 h 240"/>
                <a:gd name="T22" fmla="*/ 35 w 150"/>
                <a:gd name="T23" fmla="*/ 28 h 240"/>
                <a:gd name="T24" fmla="*/ 3 w 150"/>
                <a:gd name="T25" fmla="*/ 11 h 240"/>
                <a:gd name="T26" fmla="*/ 0 w 150"/>
                <a:gd name="T27" fmla="*/ 3 h 240"/>
                <a:gd name="T28" fmla="*/ 7 w 150"/>
                <a:gd name="T29" fmla="*/ 0 h 240"/>
                <a:gd name="T30" fmla="*/ 7 w 150"/>
                <a:gd name="T31" fmla="*/ 0 h 2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50"/>
                <a:gd name="T49" fmla="*/ 0 h 240"/>
                <a:gd name="T50" fmla="*/ 150 w 150"/>
                <a:gd name="T51" fmla="*/ 240 h 2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50" h="240">
                  <a:moveTo>
                    <a:pt x="7" y="0"/>
                  </a:moveTo>
                  <a:lnTo>
                    <a:pt x="76" y="39"/>
                  </a:lnTo>
                  <a:lnTo>
                    <a:pt x="119" y="104"/>
                  </a:lnTo>
                  <a:lnTo>
                    <a:pt x="130" y="171"/>
                  </a:lnTo>
                  <a:lnTo>
                    <a:pt x="136" y="201"/>
                  </a:lnTo>
                  <a:lnTo>
                    <a:pt x="150" y="232"/>
                  </a:lnTo>
                  <a:lnTo>
                    <a:pt x="147" y="240"/>
                  </a:lnTo>
                  <a:lnTo>
                    <a:pt x="139" y="238"/>
                  </a:lnTo>
                  <a:lnTo>
                    <a:pt x="90" y="112"/>
                  </a:lnTo>
                  <a:lnTo>
                    <a:pt x="76" y="79"/>
                  </a:lnTo>
                  <a:lnTo>
                    <a:pt x="59" y="51"/>
                  </a:lnTo>
                  <a:lnTo>
                    <a:pt x="35" y="28"/>
                  </a:lnTo>
                  <a:lnTo>
                    <a:pt x="3" y="11"/>
                  </a:lnTo>
                  <a:lnTo>
                    <a:pt x="0" y="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5" name="Freeform 48">
              <a:extLst>
                <a:ext uri="{FF2B5EF4-FFF2-40B4-BE49-F238E27FC236}">
                  <a16:creationId xmlns:a16="http://schemas.microsoft.com/office/drawing/2014/main" id="{D9A2BBF9-412E-4137-A827-C716A7E20C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9" y="1573"/>
              <a:ext cx="182" cy="251"/>
            </a:xfrm>
            <a:custGeom>
              <a:avLst/>
              <a:gdLst>
                <a:gd name="T0" fmla="*/ 8 w 182"/>
                <a:gd name="T1" fmla="*/ 0 h 251"/>
                <a:gd name="T2" fmla="*/ 69 w 182"/>
                <a:gd name="T3" fmla="*/ 27 h 251"/>
                <a:gd name="T4" fmla="*/ 106 w 182"/>
                <a:gd name="T5" fmla="*/ 77 h 251"/>
                <a:gd name="T6" fmla="*/ 148 w 182"/>
                <a:gd name="T7" fmla="*/ 175 h 251"/>
                <a:gd name="T8" fmla="*/ 182 w 182"/>
                <a:gd name="T9" fmla="*/ 243 h 251"/>
                <a:gd name="T10" fmla="*/ 182 w 182"/>
                <a:gd name="T11" fmla="*/ 251 h 251"/>
                <a:gd name="T12" fmla="*/ 172 w 182"/>
                <a:gd name="T13" fmla="*/ 251 h 251"/>
                <a:gd name="T14" fmla="*/ 126 w 182"/>
                <a:gd name="T15" fmla="*/ 185 h 251"/>
                <a:gd name="T16" fmla="*/ 109 w 182"/>
                <a:gd name="T17" fmla="*/ 134 h 251"/>
                <a:gd name="T18" fmla="*/ 85 w 182"/>
                <a:gd name="T19" fmla="*/ 87 h 251"/>
                <a:gd name="T20" fmla="*/ 73 w 182"/>
                <a:gd name="T21" fmla="*/ 60 h 251"/>
                <a:gd name="T22" fmla="*/ 55 w 182"/>
                <a:gd name="T23" fmla="*/ 40 h 251"/>
                <a:gd name="T24" fmla="*/ 33 w 182"/>
                <a:gd name="T25" fmla="*/ 24 h 251"/>
                <a:gd name="T26" fmla="*/ 5 w 182"/>
                <a:gd name="T27" fmla="*/ 13 h 251"/>
                <a:gd name="T28" fmla="*/ 0 w 182"/>
                <a:gd name="T29" fmla="*/ 5 h 251"/>
                <a:gd name="T30" fmla="*/ 8 w 182"/>
                <a:gd name="T31" fmla="*/ 0 h 251"/>
                <a:gd name="T32" fmla="*/ 8 w 182"/>
                <a:gd name="T33" fmla="*/ 0 h 2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2"/>
                <a:gd name="T52" fmla="*/ 0 h 251"/>
                <a:gd name="T53" fmla="*/ 182 w 182"/>
                <a:gd name="T54" fmla="*/ 251 h 2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2" h="251">
                  <a:moveTo>
                    <a:pt x="8" y="0"/>
                  </a:moveTo>
                  <a:lnTo>
                    <a:pt x="69" y="27"/>
                  </a:lnTo>
                  <a:lnTo>
                    <a:pt x="106" y="77"/>
                  </a:lnTo>
                  <a:lnTo>
                    <a:pt x="148" y="175"/>
                  </a:lnTo>
                  <a:lnTo>
                    <a:pt x="182" y="243"/>
                  </a:lnTo>
                  <a:lnTo>
                    <a:pt x="182" y="251"/>
                  </a:lnTo>
                  <a:lnTo>
                    <a:pt x="172" y="251"/>
                  </a:lnTo>
                  <a:lnTo>
                    <a:pt x="126" y="185"/>
                  </a:lnTo>
                  <a:lnTo>
                    <a:pt x="109" y="134"/>
                  </a:lnTo>
                  <a:lnTo>
                    <a:pt x="85" y="87"/>
                  </a:lnTo>
                  <a:lnTo>
                    <a:pt x="73" y="60"/>
                  </a:lnTo>
                  <a:lnTo>
                    <a:pt x="55" y="40"/>
                  </a:lnTo>
                  <a:lnTo>
                    <a:pt x="33" y="24"/>
                  </a:lnTo>
                  <a:lnTo>
                    <a:pt x="5" y="13"/>
                  </a:lnTo>
                  <a:lnTo>
                    <a:pt x="0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6" name="Freeform 49">
              <a:extLst>
                <a:ext uri="{FF2B5EF4-FFF2-40B4-BE49-F238E27FC236}">
                  <a16:creationId xmlns:a16="http://schemas.microsoft.com/office/drawing/2014/main" id="{89BFF248-3C6C-4426-9587-300B2DD0A7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0" y="1406"/>
              <a:ext cx="646" cy="164"/>
            </a:xfrm>
            <a:custGeom>
              <a:avLst/>
              <a:gdLst>
                <a:gd name="T0" fmla="*/ 0 w 646"/>
                <a:gd name="T1" fmla="*/ 156 h 164"/>
                <a:gd name="T2" fmla="*/ 19 w 646"/>
                <a:gd name="T3" fmla="*/ 132 h 164"/>
                <a:gd name="T4" fmla="*/ 38 w 646"/>
                <a:gd name="T5" fmla="*/ 113 h 164"/>
                <a:gd name="T6" fmla="*/ 59 w 646"/>
                <a:gd name="T7" fmla="*/ 98 h 164"/>
                <a:gd name="T8" fmla="*/ 79 w 646"/>
                <a:gd name="T9" fmla="*/ 85 h 164"/>
                <a:gd name="T10" fmla="*/ 127 w 646"/>
                <a:gd name="T11" fmla="*/ 64 h 164"/>
                <a:gd name="T12" fmla="*/ 181 w 646"/>
                <a:gd name="T13" fmla="*/ 42 h 164"/>
                <a:gd name="T14" fmla="*/ 252 w 646"/>
                <a:gd name="T15" fmla="*/ 25 h 164"/>
                <a:gd name="T16" fmla="*/ 315 w 646"/>
                <a:gd name="T17" fmla="*/ 12 h 164"/>
                <a:gd name="T18" fmla="*/ 447 w 646"/>
                <a:gd name="T19" fmla="*/ 0 h 164"/>
                <a:gd name="T20" fmla="*/ 548 w 646"/>
                <a:gd name="T21" fmla="*/ 17 h 164"/>
                <a:gd name="T22" fmla="*/ 594 w 646"/>
                <a:gd name="T23" fmla="*/ 36 h 164"/>
                <a:gd name="T24" fmla="*/ 643 w 646"/>
                <a:gd name="T25" fmla="*/ 61 h 164"/>
                <a:gd name="T26" fmla="*/ 646 w 646"/>
                <a:gd name="T27" fmla="*/ 69 h 164"/>
                <a:gd name="T28" fmla="*/ 638 w 646"/>
                <a:gd name="T29" fmla="*/ 72 h 164"/>
                <a:gd name="T30" fmla="*/ 590 w 646"/>
                <a:gd name="T31" fmla="*/ 49 h 164"/>
                <a:gd name="T32" fmla="*/ 545 w 646"/>
                <a:gd name="T33" fmla="*/ 33 h 164"/>
                <a:gd name="T34" fmla="*/ 449 w 646"/>
                <a:gd name="T35" fmla="*/ 20 h 164"/>
                <a:gd name="T36" fmla="*/ 318 w 646"/>
                <a:gd name="T37" fmla="*/ 33 h 164"/>
                <a:gd name="T38" fmla="*/ 187 w 646"/>
                <a:gd name="T39" fmla="*/ 61 h 164"/>
                <a:gd name="T40" fmla="*/ 135 w 646"/>
                <a:gd name="T41" fmla="*/ 82 h 164"/>
                <a:gd name="T42" fmla="*/ 89 w 646"/>
                <a:gd name="T43" fmla="*/ 99 h 164"/>
                <a:gd name="T44" fmla="*/ 48 w 646"/>
                <a:gd name="T45" fmla="*/ 124 h 164"/>
                <a:gd name="T46" fmla="*/ 10 w 646"/>
                <a:gd name="T47" fmla="*/ 162 h 164"/>
                <a:gd name="T48" fmla="*/ 2 w 646"/>
                <a:gd name="T49" fmla="*/ 164 h 164"/>
                <a:gd name="T50" fmla="*/ 0 w 646"/>
                <a:gd name="T51" fmla="*/ 156 h 164"/>
                <a:gd name="T52" fmla="*/ 0 w 646"/>
                <a:gd name="T53" fmla="*/ 156 h 16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46"/>
                <a:gd name="T82" fmla="*/ 0 h 164"/>
                <a:gd name="T83" fmla="*/ 646 w 646"/>
                <a:gd name="T84" fmla="*/ 164 h 16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46" h="164">
                  <a:moveTo>
                    <a:pt x="0" y="156"/>
                  </a:moveTo>
                  <a:lnTo>
                    <a:pt x="19" y="132"/>
                  </a:lnTo>
                  <a:lnTo>
                    <a:pt x="38" y="113"/>
                  </a:lnTo>
                  <a:lnTo>
                    <a:pt x="59" y="98"/>
                  </a:lnTo>
                  <a:lnTo>
                    <a:pt x="79" y="85"/>
                  </a:lnTo>
                  <a:lnTo>
                    <a:pt x="127" y="64"/>
                  </a:lnTo>
                  <a:lnTo>
                    <a:pt x="181" y="42"/>
                  </a:lnTo>
                  <a:lnTo>
                    <a:pt x="252" y="25"/>
                  </a:lnTo>
                  <a:lnTo>
                    <a:pt x="315" y="12"/>
                  </a:lnTo>
                  <a:lnTo>
                    <a:pt x="447" y="0"/>
                  </a:lnTo>
                  <a:lnTo>
                    <a:pt x="548" y="17"/>
                  </a:lnTo>
                  <a:lnTo>
                    <a:pt x="594" y="36"/>
                  </a:lnTo>
                  <a:lnTo>
                    <a:pt x="643" y="61"/>
                  </a:lnTo>
                  <a:lnTo>
                    <a:pt x="646" y="69"/>
                  </a:lnTo>
                  <a:lnTo>
                    <a:pt x="638" y="72"/>
                  </a:lnTo>
                  <a:lnTo>
                    <a:pt x="590" y="49"/>
                  </a:lnTo>
                  <a:lnTo>
                    <a:pt x="545" y="33"/>
                  </a:lnTo>
                  <a:lnTo>
                    <a:pt x="449" y="20"/>
                  </a:lnTo>
                  <a:lnTo>
                    <a:pt x="318" y="33"/>
                  </a:lnTo>
                  <a:lnTo>
                    <a:pt x="187" y="61"/>
                  </a:lnTo>
                  <a:lnTo>
                    <a:pt x="135" y="82"/>
                  </a:lnTo>
                  <a:lnTo>
                    <a:pt x="89" y="99"/>
                  </a:lnTo>
                  <a:lnTo>
                    <a:pt x="48" y="124"/>
                  </a:lnTo>
                  <a:lnTo>
                    <a:pt x="10" y="162"/>
                  </a:lnTo>
                  <a:lnTo>
                    <a:pt x="2" y="164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7" name="Freeform 50">
              <a:extLst>
                <a:ext uri="{FF2B5EF4-FFF2-40B4-BE49-F238E27FC236}">
                  <a16:creationId xmlns:a16="http://schemas.microsoft.com/office/drawing/2014/main" id="{E96EB3DC-1CE1-44CC-A04B-C395A72F86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8" y="1481"/>
              <a:ext cx="359" cy="106"/>
            </a:xfrm>
            <a:custGeom>
              <a:avLst/>
              <a:gdLst>
                <a:gd name="T0" fmla="*/ 0 w 359"/>
                <a:gd name="T1" fmla="*/ 97 h 106"/>
                <a:gd name="T2" fmla="*/ 23 w 359"/>
                <a:gd name="T3" fmla="*/ 79 h 106"/>
                <a:gd name="T4" fmla="*/ 45 w 359"/>
                <a:gd name="T5" fmla="*/ 65 h 106"/>
                <a:gd name="T6" fmla="*/ 65 w 359"/>
                <a:gd name="T7" fmla="*/ 51 h 106"/>
                <a:gd name="T8" fmla="*/ 86 w 359"/>
                <a:gd name="T9" fmla="*/ 38 h 106"/>
                <a:gd name="T10" fmla="*/ 128 w 359"/>
                <a:gd name="T11" fmla="*/ 16 h 106"/>
                <a:gd name="T12" fmla="*/ 180 w 359"/>
                <a:gd name="T13" fmla="*/ 0 h 106"/>
                <a:gd name="T14" fmla="*/ 277 w 359"/>
                <a:gd name="T15" fmla="*/ 5 h 106"/>
                <a:gd name="T16" fmla="*/ 319 w 359"/>
                <a:gd name="T17" fmla="*/ 19 h 106"/>
                <a:gd name="T18" fmla="*/ 359 w 359"/>
                <a:gd name="T19" fmla="*/ 49 h 106"/>
                <a:gd name="T20" fmla="*/ 353 w 359"/>
                <a:gd name="T21" fmla="*/ 86 h 106"/>
                <a:gd name="T22" fmla="*/ 348 w 359"/>
                <a:gd name="T23" fmla="*/ 92 h 106"/>
                <a:gd name="T24" fmla="*/ 340 w 359"/>
                <a:gd name="T25" fmla="*/ 87 h 106"/>
                <a:gd name="T26" fmla="*/ 323 w 359"/>
                <a:gd name="T27" fmla="*/ 67 h 106"/>
                <a:gd name="T28" fmla="*/ 308 w 359"/>
                <a:gd name="T29" fmla="*/ 53 h 106"/>
                <a:gd name="T30" fmla="*/ 293 w 359"/>
                <a:gd name="T31" fmla="*/ 43 h 106"/>
                <a:gd name="T32" fmla="*/ 259 w 359"/>
                <a:gd name="T33" fmla="*/ 37 h 106"/>
                <a:gd name="T34" fmla="*/ 185 w 359"/>
                <a:gd name="T35" fmla="*/ 40 h 106"/>
                <a:gd name="T36" fmla="*/ 8 w 359"/>
                <a:gd name="T37" fmla="*/ 106 h 106"/>
                <a:gd name="T38" fmla="*/ 0 w 359"/>
                <a:gd name="T39" fmla="*/ 97 h 106"/>
                <a:gd name="T40" fmla="*/ 0 w 359"/>
                <a:gd name="T41" fmla="*/ 97 h 10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59"/>
                <a:gd name="T64" fmla="*/ 0 h 106"/>
                <a:gd name="T65" fmla="*/ 359 w 359"/>
                <a:gd name="T66" fmla="*/ 106 h 10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59" h="106">
                  <a:moveTo>
                    <a:pt x="0" y="97"/>
                  </a:moveTo>
                  <a:lnTo>
                    <a:pt x="23" y="79"/>
                  </a:lnTo>
                  <a:lnTo>
                    <a:pt x="45" y="65"/>
                  </a:lnTo>
                  <a:lnTo>
                    <a:pt x="65" y="51"/>
                  </a:lnTo>
                  <a:lnTo>
                    <a:pt x="86" y="38"/>
                  </a:lnTo>
                  <a:lnTo>
                    <a:pt x="128" y="16"/>
                  </a:lnTo>
                  <a:lnTo>
                    <a:pt x="180" y="0"/>
                  </a:lnTo>
                  <a:lnTo>
                    <a:pt x="277" y="5"/>
                  </a:lnTo>
                  <a:lnTo>
                    <a:pt x="319" y="19"/>
                  </a:lnTo>
                  <a:lnTo>
                    <a:pt x="359" y="49"/>
                  </a:lnTo>
                  <a:lnTo>
                    <a:pt x="353" y="86"/>
                  </a:lnTo>
                  <a:lnTo>
                    <a:pt x="348" y="92"/>
                  </a:lnTo>
                  <a:lnTo>
                    <a:pt x="340" y="87"/>
                  </a:lnTo>
                  <a:lnTo>
                    <a:pt x="323" y="67"/>
                  </a:lnTo>
                  <a:lnTo>
                    <a:pt x="308" y="53"/>
                  </a:lnTo>
                  <a:lnTo>
                    <a:pt x="293" y="43"/>
                  </a:lnTo>
                  <a:lnTo>
                    <a:pt x="259" y="37"/>
                  </a:lnTo>
                  <a:lnTo>
                    <a:pt x="185" y="40"/>
                  </a:lnTo>
                  <a:lnTo>
                    <a:pt x="8" y="106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8" name="Freeform 51">
              <a:extLst>
                <a:ext uri="{FF2B5EF4-FFF2-40B4-BE49-F238E27FC236}">
                  <a16:creationId xmlns:a16="http://schemas.microsoft.com/office/drawing/2014/main" id="{4BBC8206-8D46-4259-98CB-FF5571E780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7" y="1644"/>
              <a:ext cx="430" cy="597"/>
            </a:xfrm>
            <a:custGeom>
              <a:avLst/>
              <a:gdLst>
                <a:gd name="T0" fmla="*/ 27 w 430"/>
                <a:gd name="T1" fmla="*/ 3 h 597"/>
                <a:gd name="T2" fmla="*/ 16 w 430"/>
                <a:gd name="T3" fmla="*/ 103 h 597"/>
                <a:gd name="T4" fmla="*/ 21 w 430"/>
                <a:gd name="T5" fmla="*/ 147 h 597"/>
                <a:gd name="T6" fmla="*/ 30 w 430"/>
                <a:gd name="T7" fmla="*/ 191 h 597"/>
                <a:gd name="T8" fmla="*/ 46 w 430"/>
                <a:gd name="T9" fmla="*/ 234 h 597"/>
                <a:gd name="T10" fmla="*/ 65 w 430"/>
                <a:gd name="T11" fmla="*/ 276 h 597"/>
                <a:gd name="T12" fmla="*/ 90 w 430"/>
                <a:gd name="T13" fmla="*/ 321 h 597"/>
                <a:gd name="T14" fmla="*/ 117 w 430"/>
                <a:gd name="T15" fmla="*/ 367 h 597"/>
                <a:gd name="T16" fmla="*/ 139 w 430"/>
                <a:gd name="T17" fmla="*/ 422 h 597"/>
                <a:gd name="T18" fmla="*/ 158 w 430"/>
                <a:gd name="T19" fmla="*/ 450 h 597"/>
                <a:gd name="T20" fmla="*/ 184 w 430"/>
                <a:gd name="T21" fmla="*/ 468 h 597"/>
                <a:gd name="T22" fmla="*/ 244 w 430"/>
                <a:gd name="T23" fmla="*/ 496 h 597"/>
                <a:gd name="T24" fmla="*/ 291 w 430"/>
                <a:gd name="T25" fmla="*/ 523 h 597"/>
                <a:gd name="T26" fmla="*/ 330 w 430"/>
                <a:gd name="T27" fmla="*/ 548 h 597"/>
                <a:gd name="T28" fmla="*/ 375 w 430"/>
                <a:gd name="T29" fmla="*/ 569 h 597"/>
                <a:gd name="T30" fmla="*/ 427 w 430"/>
                <a:gd name="T31" fmla="*/ 586 h 597"/>
                <a:gd name="T32" fmla="*/ 430 w 430"/>
                <a:gd name="T33" fmla="*/ 594 h 597"/>
                <a:gd name="T34" fmla="*/ 424 w 430"/>
                <a:gd name="T35" fmla="*/ 597 h 597"/>
                <a:gd name="T36" fmla="*/ 323 w 430"/>
                <a:gd name="T37" fmla="*/ 566 h 597"/>
                <a:gd name="T38" fmla="*/ 280 w 430"/>
                <a:gd name="T39" fmla="*/ 545 h 597"/>
                <a:gd name="T40" fmla="*/ 231 w 430"/>
                <a:gd name="T41" fmla="*/ 520 h 597"/>
                <a:gd name="T42" fmla="*/ 113 w 430"/>
                <a:gd name="T43" fmla="*/ 433 h 597"/>
                <a:gd name="T44" fmla="*/ 92 w 430"/>
                <a:gd name="T45" fmla="*/ 382 h 597"/>
                <a:gd name="T46" fmla="*/ 64 w 430"/>
                <a:gd name="T47" fmla="*/ 335 h 597"/>
                <a:gd name="T48" fmla="*/ 40 w 430"/>
                <a:gd name="T49" fmla="*/ 289 h 597"/>
                <a:gd name="T50" fmla="*/ 10 w 430"/>
                <a:gd name="T51" fmla="*/ 198 h 597"/>
                <a:gd name="T52" fmla="*/ 0 w 430"/>
                <a:gd name="T53" fmla="*/ 104 h 597"/>
                <a:gd name="T54" fmla="*/ 16 w 430"/>
                <a:gd name="T55" fmla="*/ 0 h 597"/>
                <a:gd name="T56" fmla="*/ 27 w 430"/>
                <a:gd name="T57" fmla="*/ 3 h 597"/>
                <a:gd name="T58" fmla="*/ 27 w 430"/>
                <a:gd name="T59" fmla="*/ 3 h 59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30"/>
                <a:gd name="T91" fmla="*/ 0 h 597"/>
                <a:gd name="T92" fmla="*/ 430 w 430"/>
                <a:gd name="T93" fmla="*/ 597 h 59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30" h="597">
                  <a:moveTo>
                    <a:pt x="27" y="3"/>
                  </a:moveTo>
                  <a:lnTo>
                    <a:pt x="16" y="103"/>
                  </a:lnTo>
                  <a:lnTo>
                    <a:pt x="21" y="147"/>
                  </a:lnTo>
                  <a:lnTo>
                    <a:pt x="30" y="191"/>
                  </a:lnTo>
                  <a:lnTo>
                    <a:pt x="46" y="234"/>
                  </a:lnTo>
                  <a:lnTo>
                    <a:pt x="65" y="276"/>
                  </a:lnTo>
                  <a:lnTo>
                    <a:pt x="90" y="321"/>
                  </a:lnTo>
                  <a:lnTo>
                    <a:pt x="117" y="367"/>
                  </a:lnTo>
                  <a:lnTo>
                    <a:pt x="139" y="422"/>
                  </a:lnTo>
                  <a:lnTo>
                    <a:pt x="158" y="450"/>
                  </a:lnTo>
                  <a:lnTo>
                    <a:pt x="184" y="468"/>
                  </a:lnTo>
                  <a:lnTo>
                    <a:pt x="244" y="496"/>
                  </a:lnTo>
                  <a:lnTo>
                    <a:pt x="291" y="523"/>
                  </a:lnTo>
                  <a:lnTo>
                    <a:pt x="330" y="548"/>
                  </a:lnTo>
                  <a:lnTo>
                    <a:pt x="375" y="569"/>
                  </a:lnTo>
                  <a:lnTo>
                    <a:pt x="427" y="586"/>
                  </a:lnTo>
                  <a:lnTo>
                    <a:pt x="430" y="594"/>
                  </a:lnTo>
                  <a:lnTo>
                    <a:pt x="424" y="597"/>
                  </a:lnTo>
                  <a:lnTo>
                    <a:pt x="323" y="566"/>
                  </a:lnTo>
                  <a:lnTo>
                    <a:pt x="280" y="545"/>
                  </a:lnTo>
                  <a:lnTo>
                    <a:pt x="231" y="520"/>
                  </a:lnTo>
                  <a:lnTo>
                    <a:pt x="113" y="433"/>
                  </a:lnTo>
                  <a:lnTo>
                    <a:pt x="92" y="382"/>
                  </a:lnTo>
                  <a:lnTo>
                    <a:pt x="64" y="335"/>
                  </a:lnTo>
                  <a:lnTo>
                    <a:pt x="40" y="289"/>
                  </a:lnTo>
                  <a:lnTo>
                    <a:pt x="10" y="198"/>
                  </a:lnTo>
                  <a:lnTo>
                    <a:pt x="0" y="104"/>
                  </a:lnTo>
                  <a:lnTo>
                    <a:pt x="16" y="0"/>
                  </a:lnTo>
                  <a:lnTo>
                    <a:pt x="27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Freeform 52">
              <a:extLst>
                <a:ext uri="{FF2B5EF4-FFF2-40B4-BE49-F238E27FC236}">
                  <a16:creationId xmlns:a16="http://schemas.microsoft.com/office/drawing/2014/main" id="{C9625EAC-03DA-4203-876E-1AC541B3F9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2" y="2031"/>
              <a:ext cx="173" cy="98"/>
            </a:xfrm>
            <a:custGeom>
              <a:avLst/>
              <a:gdLst>
                <a:gd name="T0" fmla="*/ 173 w 173"/>
                <a:gd name="T1" fmla="*/ 6 h 98"/>
                <a:gd name="T2" fmla="*/ 156 w 173"/>
                <a:gd name="T3" fmla="*/ 82 h 98"/>
                <a:gd name="T4" fmla="*/ 148 w 173"/>
                <a:gd name="T5" fmla="*/ 96 h 98"/>
                <a:gd name="T6" fmla="*/ 132 w 173"/>
                <a:gd name="T7" fmla="*/ 98 h 98"/>
                <a:gd name="T8" fmla="*/ 66 w 173"/>
                <a:gd name="T9" fmla="*/ 76 h 98"/>
                <a:gd name="T10" fmla="*/ 0 w 173"/>
                <a:gd name="T11" fmla="*/ 63 h 98"/>
                <a:gd name="T12" fmla="*/ 0 w 173"/>
                <a:gd name="T13" fmla="*/ 52 h 98"/>
                <a:gd name="T14" fmla="*/ 123 w 173"/>
                <a:gd name="T15" fmla="*/ 57 h 98"/>
                <a:gd name="T16" fmla="*/ 142 w 173"/>
                <a:gd name="T17" fmla="*/ 28 h 98"/>
                <a:gd name="T18" fmla="*/ 162 w 173"/>
                <a:gd name="T19" fmla="*/ 0 h 98"/>
                <a:gd name="T20" fmla="*/ 173 w 173"/>
                <a:gd name="T21" fmla="*/ 6 h 98"/>
                <a:gd name="T22" fmla="*/ 173 w 173"/>
                <a:gd name="T23" fmla="*/ 6 h 9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73"/>
                <a:gd name="T37" fmla="*/ 0 h 98"/>
                <a:gd name="T38" fmla="*/ 173 w 173"/>
                <a:gd name="T39" fmla="*/ 98 h 9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73" h="98">
                  <a:moveTo>
                    <a:pt x="173" y="6"/>
                  </a:moveTo>
                  <a:lnTo>
                    <a:pt x="156" y="82"/>
                  </a:lnTo>
                  <a:lnTo>
                    <a:pt x="148" y="96"/>
                  </a:lnTo>
                  <a:lnTo>
                    <a:pt x="132" y="98"/>
                  </a:lnTo>
                  <a:lnTo>
                    <a:pt x="66" y="76"/>
                  </a:lnTo>
                  <a:lnTo>
                    <a:pt x="0" y="63"/>
                  </a:lnTo>
                  <a:lnTo>
                    <a:pt x="0" y="52"/>
                  </a:lnTo>
                  <a:lnTo>
                    <a:pt x="123" y="57"/>
                  </a:lnTo>
                  <a:lnTo>
                    <a:pt x="142" y="28"/>
                  </a:lnTo>
                  <a:lnTo>
                    <a:pt x="162" y="0"/>
                  </a:lnTo>
                  <a:lnTo>
                    <a:pt x="173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Freeform 53">
              <a:extLst>
                <a:ext uri="{FF2B5EF4-FFF2-40B4-BE49-F238E27FC236}">
                  <a16:creationId xmlns:a16="http://schemas.microsoft.com/office/drawing/2014/main" id="{0E89E6A9-EEF8-42DA-9236-3A635492CF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3" y="1905"/>
              <a:ext cx="156" cy="85"/>
            </a:xfrm>
            <a:custGeom>
              <a:avLst/>
              <a:gdLst>
                <a:gd name="T0" fmla="*/ 145 w 156"/>
                <a:gd name="T1" fmla="*/ 3 h 85"/>
                <a:gd name="T2" fmla="*/ 151 w 156"/>
                <a:gd name="T3" fmla="*/ 27 h 85"/>
                <a:gd name="T4" fmla="*/ 156 w 156"/>
                <a:gd name="T5" fmla="*/ 50 h 85"/>
                <a:gd name="T6" fmla="*/ 123 w 156"/>
                <a:gd name="T7" fmla="*/ 71 h 85"/>
                <a:gd name="T8" fmla="*/ 82 w 156"/>
                <a:gd name="T9" fmla="*/ 85 h 85"/>
                <a:gd name="T10" fmla="*/ 4 w 156"/>
                <a:gd name="T11" fmla="*/ 85 h 85"/>
                <a:gd name="T12" fmla="*/ 0 w 156"/>
                <a:gd name="T13" fmla="*/ 74 h 85"/>
                <a:gd name="T14" fmla="*/ 64 w 156"/>
                <a:gd name="T15" fmla="*/ 52 h 85"/>
                <a:gd name="T16" fmla="*/ 123 w 156"/>
                <a:gd name="T17" fmla="*/ 12 h 85"/>
                <a:gd name="T18" fmla="*/ 134 w 156"/>
                <a:gd name="T19" fmla="*/ 0 h 85"/>
                <a:gd name="T20" fmla="*/ 145 w 156"/>
                <a:gd name="T21" fmla="*/ 3 h 85"/>
                <a:gd name="T22" fmla="*/ 145 w 156"/>
                <a:gd name="T23" fmla="*/ 3 h 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56"/>
                <a:gd name="T37" fmla="*/ 0 h 85"/>
                <a:gd name="T38" fmla="*/ 156 w 156"/>
                <a:gd name="T39" fmla="*/ 85 h 8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56" h="85">
                  <a:moveTo>
                    <a:pt x="145" y="3"/>
                  </a:moveTo>
                  <a:lnTo>
                    <a:pt x="151" y="27"/>
                  </a:lnTo>
                  <a:lnTo>
                    <a:pt x="156" y="50"/>
                  </a:lnTo>
                  <a:lnTo>
                    <a:pt x="123" y="71"/>
                  </a:lnTo>
                  <a:lnTo>
                    <a:pt x="82" y="85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64" y="52"/>
                  </a:lnTo>
                  <a:lnTo>
                    <a:pt x="123" y="12"/>
                  </a:lnTo>
                  <a:lnTo>
                    <a:pt x="134" y="0"/>
                  </a:lnTo>
                  <a:lnTo>
                    <a:pt x="145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1" name="Freeform 54">
              <a:extLst>
                <a:ext uri="{FF2B5EF4-FFF2-40B4-BE49-F238E27FC236}">
                  <a16:creationId xmlns:a16="http://schemas.microsoft.com/office/drawing/2014/main" id="{498F8AC0-C844-4DCC-83F3-20EB0E63B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1" y="1437"/>
              <a:ext cx="306" cy="168"/>
            </a:xfrm>
            <a:custGeom>
              <a:avLst/>
              <a:gdLst>
                <a:gd name="T0" fmla="*/ 0 w 306"/>
                <a:gd name="T1" fmla="*/ 21 h 168"/>
                <a:gd name="T2" fmla="*/ 36 w 306"/>
                <a:gd name="T3" fmla="*/ 8 h 168"/>
                <a:gd name="T4" fmla="*/ 74 w 306"/>
                <a:gd name="T5" fmla="*/ 0 h 168"/>
                <a:gd name="T6" fmla="*/ 107 w 306"/>
                <a:gd name="T7" fmla="*/ 18 h 168"/>
                <a:gd name="T8" fmla="*/ 120 w 306"/>
                <a:gd name="T9" fmla="*/ 32 h 168"/>
                <a:gd name="T10" fmla="*/ 135 w 306"/>
                <a:gd name="T11" fmla="*/ 46 h 168"/>
                <a:gd name="T12" fmla="*/ 162 w 306"/>
                <a:gd name="T13" fmla="*/ 76 h 168"/>
                <a:gd name="T14" fmla="*/ 188 w 306"/>
                <a:gd name="T15" fmla="*/ 101 h 168"/>
                <a:gd name="T16" fmla="*/ 218 w 306"/>
                <a:gd name="T17" fmla="*/ 122 h 168"/>
                <a:gd name="T18" fmla="*/ 257 w 306"/>
                <a:gd name="T19" fmla="*/ 138 h 168"/>
                <a:gd name="T20" fmla="*/ 279 w 306"/>
                <a:gd name="T21" fmla="*/ 147 h 168"/>
                <a:gd name="T22" fmla="*/ 301 w 306"/>
                <a:gd name="T23" fmla="*/ 155 h 168"/>
                <a:gd name="T24" fmla="*/ 306 w 306"/>
                <a:gd name="T25" fmla="*/ 161 h 168"/>
                <a:gd name="T26" fmla="*/ 300 w 306"/>
                <a:gd name="T27" fmla="*/ 168 h 168"/>
                <a:gd name="T28" fmla="*/ 249 w 306"/>
                <a:gd name="T29" fmla="*/ 163 h 168"/>
                <a:gd name="T30" fmla="*/ 175 w 306"/>
                <a:gd name="T31" fmla="*/ 125 h 168"/>
                <a:gd name="T32" fmla="*/ 116 w 306"/>
                <a:gd name="T33" fmla="*/ 65 h 168"/>
                <a:gd name="T34" fmla="*/ 96 w 306"/>
                <a:gd name="T35" fmla="*/ 37 h 168"/>
                <a:gd name="T36" fmla="*/ 88 w 306"/>
                <a:gd name="T37" fmla="*/ 22 h 168"/>
                <a:gd name="T38" fmla="*/ 72 w 306"/>
                <a:gd name="T39" fmla="*/ 18 h 168"/>
                <a:gd name="T40" fmla="*/ 1 w 306"/>
                <a:gd name="T41" fmla="*/ 33 h 168"/>
                <a:gd name="T42" fmla="*/ 0 w 306"/>
                <a:gd name="T43" fmla="*/ 21 h 168"/>
                <a:gd name="T44" fmla="*/ 0 w 306"/>
                <a:gd name="T45" fmla="*/ 21 h 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06"/>
                <a:gd name="T70" fmla="*/ 0 h 168"/>
                <a:gd name="T71" fmla="*/ 306 w 306"/>
                <a:gd name="T72" fmla="*/ 168 h 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06" h="168">
                  <a:moveTo>
                    <a:pt x="0" y="21"/>
                  </a:moveTo>
                  <a:lnTo>
                    <a:pt x="36" y="8"/>
                  </a:lnTo>
                  <a:lnTo>
                    <a:pt x="74" y="0"/>
                  </a:lnTo>
                  <a:lnTo>
                    <a:pt x="107" y="18"/>
                  </a:lnTo>
                  <a:lnTo>
                    <a:pt x="120" y="32"/>
                  </a:lnTo>
                  <a:lnTo>
                    <a:pt x="135" y="46"/>
                  </a:lnTo>
                  <a:lnTo>
                    <a:pt x="162" y="76"/>
                  </a:lnTo>
                  <a:lnTo>
                    <a:pt x="188" y="101"/>
                  </a:lnTo>
                  <a:lnTo>
                    <a:pt x="218" y="122"/>
                  </a:lnTo>
                  <a:lnTo>
                    <a:pt x="257" y="138"/>
                  </a:lnTo>
                  <a:lnTo>
                    <a:pt x="279" y="147"/>
                  </a:lnTo>
                  <a:lnTo>
                    <a:pt x="301" y="155"/>
                  </a:lnTo>
                  <a:lnTo>
                    <a:pt x="306" y="161"/>
                  </a:lnTo>
                  <a:lnTo>
                    <a:pt x="300" y="168"/>
                  </a:lnTo>
                  <a:lnTo>
                    <a:pt x="249" y="163"/>
                  </a:lnTo>
                  <a:lnTo>
                    <a:pt x="175" y="125"/>
                  </a:lnTo>
                  <a:lnTo>
                    <a:pt x="116" y="65"/>
                  </a:lnTo>
                  <a:lnTo>
                    <a:pt x="96" y="37"/>
                  </a:lnTo>
                  <a:lnTo>
                    <a:pt x="88" y="22"/>
                  </a:lnTo>
                  <a:lnTo>
                    <a:pt x="72" y="18"/>
                  </a:lnTo>
                  <a:lnTo>
                    <a:pt x="1" y="33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2" name="Freeform 55">
              <a:extLst>
                <a:ext uri="{FF2B5EF4-FFF2-40B4-BE49-F238E27FC236}">
                  <a16:creationId xmlns:a16="http://schemas.microsoft.com/office/drawing/2014/main" id="{0009AD27-B926-4134-ABFF-E73F816DA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1" y="1598"/>
              <a:ext cx="164" cy="131"/>
            </a:xfrm>
            <a:custGeom>
              <a:avLst/>
              <a:gdLst>
                <a:gd name="T0" fmla="*/ 164 w 164"/>
                <a:gd name="T1" fmla="*/ 10 h 131"/>
                <a:gd name="T2" fmla="*/ 138 w 164"/>
                <a:gd name="T3" fmla="*/ 29 h 131"/>
                <a:gd name="T4" fmla="*/ 115 w 164"/>
                <a:gd name="T5" fmla="*/ 46 h 131"/>
                <a:gd name="T6" fmla="*/ 93 w 164"/>
                <a:gd name="T7" fmla="*/ 63 h 131"/>
                <a:gd name="T8" fmla="*/ 68 w 164"/>
                <a:gd name="T9" fmla="*/ 86 h 131"/>
                <a:gd name="T10" fmla="*/ 10 w 164"/>
                <a:gd name="T11" fmla="*/ 130 h 131"/>
                <a:gd name="T12" fmla="*/ 0 w 164"/>
                <a:gd name="T13" fmla="*/ 131 h 131"/>
                <a:gd name="T14" fmla="*/ 0 w 164"/>
                <a:gd name="T15" fmla="*/ 122 h 131"/>
                <a:gd name="T16" fmla="*/ 22 w 164"/>
                <a:gd name="T17" fmla="*/ 90 h 131"/>
                <a:gd name="T18" fmla="*/ 48 w 164"/>
                <a:gd name="T19" fmla="*/ 62 h 131"/>
                <a:gd name="T20" fmla="*/ 74 w 164"/>
                <a:gd name="T21" fmla="*/ 41 h 131"/>
                <a:gd name="T22" fmla="*/ 101 w 164"/>
                <a:gd name="T23" fmla="*/ 29 h 131"/>
                <a:gd name="T24" fmla="*/ 156 w 164"/>
                <a:gd name="T25" fmla="*/ 0 h 131"/>
                <a:gd name="T26" fmla="*/ 164 w 164"/>
                <a:gd name="T27" fmla="*/ 10 h 131"/>
                <a:gd name="T28" fmla="*/ 164 w 164"/>
                <a:gd name="T29" fmla="*/ 10 h 13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4"/>
                <a:gd name="T46" fmla="*/ 0 h 131"/>
                <a:gd name="T47" fmla="*/ 164 w 164"/>
                <a:gd name="T48" fmla="*/ 131 h 13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4" h="131">
                  <a:moveTo>
                    <a:pt x="164" y="10"/>
                  </a:moveTo>
                  <a:lnTo>
                    <a:pt x="138" y="29"/>
                  </a:lnTo>
                  <a:lnTo>
                    <a:pt x="115" y="46"/>
                  </a:lnTo>
                  <a:lnTo>
                    <a:pt x="93" y="63"/>
                  </a:lnTo>
                  <a:lnTo>
                    <a:pt x="68" y="86"/>
                  </a:lnTo>
                  <a:lnTo>
                    <a:pt x="10" y="130"/>
                  </a:lnTo>
                  <a:lnTo>
                    <a:pt x="0" y="131"/>
                  </a:lnTo>
                  <a:lnTo>
                    <a:pt x="0" y="122"/>
                  </a:lnTo>
                  <a:lnTo>
                    <a:pt x="22" y="90"/>
                  </a:lnTo>
                  <a:lnTo>
                    <a:pt x="48" y="62"/>
                  </a:lnTo>
                  <a:lnTo>
                    <a:pt x="74" y="41"/>
                  </a:lnTo>
                  <a:lnTo>
                    <a:pt x="101" y="29"/>
                  </a:lnTo>
                  <a:lnTo>
                    <a:pt x="156" y="0"/>
                  </a:lnTo>
                  <a:lnTo>
                    <a:pt x="164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3" name="Freeform 56">
              <a:extLst>
                <a:ext uri="{FF2B5EF4-FFF2-40B4-BE49-F238E27FC236}">
                  <a16:creationId xmlns:a16="http://schemas.microsoft.com/office/drawing/2014/main" id="{98802BF7-7C70-47D3-94F3-4AA64E8925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0" y="1911"/>
              <a:ext cx="294" cy="144"/>
            </a:xfrm>
            <a:custGeom>
              <a:avLst/>
              <a:gdLst>
                <a:gd name="T0" fmla="*/ 11 w 294"/>
                <a:gd name="T1" fmla="*/ 9 h 144"/>
                <a:gd name="T2" fmla="*/ 54 w 294"/>
                <a:gd name="T3" fmla="*/ 0 h 144"/>
                <a:gd name="T4" fmla="*/ 62 w 294"/>
                <a:gd name="T5" fmla="*/ 5 h 144"/>
                <a:gd name="T6" fmla="*/ 68 w 294"/>
                <a:gd name="T7" fmla="*/ 41 h 144"/>
                <a:gd name="T8" fmla="*/ 117 w 294"/>
                <a:gd name="T9" fmla="*/ 49 h 144"/>
                <a:gd name="T10" fmla="*/ 125 w 294"/>
                <a:gd name="T11" fmla="*/ 57 h 144"/>
                <a:gd name="T12" fmla="*/ 152 w 294"/>
                <a:gd name="T13" fmla="*/ 74 h 144"/>
                <a:gd name="T14" fmla="*/ 179 w 294"/>
                <a:gd name="T15" fmla="*/ 87 h 144"/>
                <a:gd name="T16" fmla="*/ 235 w 294"/>
                <a:gd name="T17" fmla="*/ 111 h 144"/>
                <a:gd name="T18" fmla="*/ 262 w 294"/>
                <a:gd name="T19" fmla="*/ 122 h 144"/>
                <a:gd name="T20" fmla="*/ 289 w 294"/>
                <a:gd name="T21" fmla="*/ 133 h 144"/>
                <a:gd name="T22" fmla="*/ 294 w 294"/>
                <a:gd name="T23" fmla="*/ 139 h 144"/>
                <a:gd name="T24" fmla="*/ 288 w 294"/>
                <a:gd name="T25" fmla="*/ 144 h 144"/>
                <a:gd name="T26" fmla="*/ 226 w 294"/>
                <a:gd name="T27" fmla="*/ 139 h 144"/>
                <a:gd name="T28" fmla="*/ 167 w 294"/>
                <a:gd name="T29" fmla="*/ 107 h 144"/>
                <a:gd name="T30" fmla="*/ 142 w 294"/>
                <a:gd name="T31" fmla="*/ 90 h 144"/>
                <a:gd name="T32" fmla="*/ 114 w 294"/>
                <a:gd name="T33" fmla="*/ 71 h 144"/>
                <a:gd name="T34" fmla="*/ 107 w 294"/>
                <a:gd name="T35" fmla="*/ 66 h 144"/>
                <a:gd name="T36" fmla="*/ 62 w 294"/>
                <a:gd name="T37" fmla="*/ 54 h 144"/>
                <a:gd name="T38" fmla="*/ 55 w 294"/>
                <a:gd name="T39" fmla="*/ 47 h 144"/>
                <a:gd name="T40" fmla="*/ 52 w 294"/>
                <a:gd name="T41" fmla="*/ 16 h 144"/>
                <a:gd name="T42" fmla="*/ 36 w 294"/>
                <a:gd name="T43" fmla="*/ 28 h 144"/>
                <a:gd name="T44" fmla="*/ 19 w 294"/>
                <a:gd name="T45" fmla="*/ 39 h 144"/>
                <a:gd name="T46" fmla="*/ 0 w 294"/>
                <a:gd name="T47" fmla="*/ 28 h 144"/>
                <a:gd name="T48" fmla="*/ 2 w 294"/>
                <a:gd name="T49" fmla="*/ 17 h 144"/>
                <a:gd name="T50" fmla="*/ 11 w 294"/>
                <a:gd name="T51" fmla="*/ 9 h 144"/>
                <a:gd name="T52" fmla="*/ 11 w 294"/>
                <a:gd name="T53" fmla="*/ 9 h 14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94"/>
                <a:gd name="T82" fmla="*/ 0 h 144"/>
                <a:gd name="T83" fmla="*/ 294 w 294"/>
                <a:gd name="T84" fmla="*/ 144 h 14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94" h="144">
                  <a:moveTo>
                    <a:pt x="11" y="9"/>
                  </a:moveTo>
                  <a:lnTo>
                    <a:pt x="54" y="0"/>
                  </a:lnTo>
                  <a:lnTo>
                    <a:pt x="62" y="5"/>
                  </a:lnTo>
                  <a:lnTo>
                    <a:pt x="68" y="41"/>
                  </a:lnTo>
                  <a:lnTo>
                    <a:pt x="117" y="49"/>
                  </a:lnTo>
                  <a:lnTo>
                    <a:pt x="125" y="57"/>
                  </a:lnTo>
                  <a:lnTo>
                    <a:pt x="152" y="74"/>
                  </a:lnTo>
                  <a:lnTo>
                    <a:pt x="179" y="87"/>
                  </a:lnTo>
                  <a:lnTo>
                    <a:pt x="235" y="111"/>
                  </a:lnTo>
                  <a:lnTo>
                    <a:pt x="262" y="122"/>
                  </a:lnTo>
                  <a:lnTo>
                    <a:pt x="289" y="133"/>
                  </a:lnTo>
                  <a:lnTo>
                    <a:pt x="294" y="139"/>
                  </a:lnTo>
                  <a:lnTo>
                    <a:pt x="288" y="144"/>
                  </a:lnTo>
                  <a:lnTo>
                    <a:pt x="226" y="139"/>
                  </a:lnTo>
                  <a:lnTo>
                    <a:pt x="167" y="107"/>
                  </a:lnTo>
                  <a:lnTo>
                    <a:pt x="142" y="90"/>
                  </a:lnTo>
                  <a:lnTo>
                    <a:pt x="114" y="71"/>
                  </a:lnTo>
                  <a:lnTo>
                    <a:pt x="107" y="66"/>
                  </a:lnTo>
                  <a:lnTo>
                    <a:pt x="62" y="54"/>
                  </a:lnTo>
                  <a:lnTo>
                    <a:pt x="55" y="47"/>
                  </a:lnTo>
                  <a:lnTo>
                    <a:pt x="52" y="16"/>
                  </a:lnTo>
                  <a:lnTo>
                    <a:pt x="36" y="28"/>
                  </a:lnTo>
                  <a:lnTo>
                    <a:pt x="19" y="39"/>
                  </a:lnTo>
                  <a:lnTo>
                    <a:pt x="0" y="28"/>
                  </a:lnTo>
                  <a:lnTo>
                    <a:pt x="2" y="17"/>
                  </a:lnTo>
                  <a:lnTo>
                    <a:pt x="11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4" name="Freeform 57">
              <a:extLst>
                <a:ext uri="{FF2B5EF4-FFF2-40B4-BE49-F238E27FC236}">
                  <a16:creationId xmlns:a16="http://schemas.microsoft.com/office/drawing/2014/main" id="{C0BFA0B1-F510-47E6-A177-6170BBCAA3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1" y="2064"/>
              <a:ext cx="132" cy="157"/>
            </a:xfrm>
            <a:custGeom>
              <a:avLst/>
              <a:gdLst>
                <a:gd name="T0" fmla="*/ 132 w 132"/>
                <a:gd name="T1" fmla="*/ 5 h 157"/>
                <a:gd name="T2" fmla="*/ 115 w 132"/>
                <a:gd name="T3" fmla="*/ 60 h 157"/>
                <a:gd name="T4" fmla="*/ 105 w 132"/>
                <a:gd name="T5" fmla="*/ 85 h 157"/>
                <a:gd name="T6" fmla="*/ 85 w 132"/>
                <a:gd name="T7" fmla="*/ 109 h 157"/>
                <a:gd name="T8" fmla="*/ 68 w 132"/>
                <a:gd name="T9" fmla="*/ 125 h 157"/>
                <a:gd name="T10" fmla="*/ 50 w 132"/>
                <a:gd name="T11" fmla="*/ 134 h 157"/>
                <a:gd name="T12" fmla="*/ 8 w 132"/>
                <a:gd name="T13" fmla="*/ 157 h 157"/>
                <a:gd name="T14" fmla="*/ 0 w 132"/>
                <a:gd name="T15" fmla="*/ 155 h 157"/>
                <a:gd name="T16" fmla="*/ 3 w 132"/>
                <a:gd name="T17" fmla="*/ 147 h 157"/>
                <a:gd name="T18" fmla="*/ 38 w 132"/>
                <a:gd name="T19" fmla="*/ 120 h 157"/>
                <a:gd name="T20" fmla="*/ 68 w 132"/>
                <a:gd name="T21" fmla="*/ 89 h 157"/>
                <a:gd name="T22" fmla="*/ 99 w 132"/>
                <a:gd name="T23" fmla="*/ 48 h 157"/>
                <a:gd name="T24" fmla="*/ 120 w 132"/>
                <a:gd name="T25" fmla="*/ 0 h 157"/>
                <a:gd name="T26" fmla="*/ 132 w 132"/>
                <a:gd name="T27" fmla="*/ 5 h 157"/>
                <a:gd name="T28" fmla="*/ 132 w 132"/>
                <a:gd name="T29" fmla="*/ 5 h 15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32"/>
                <a:gd name="T46" fmla="*/ 0 h 157"/>
                <a:gd name="T47" fmla="*/ 132 w 132"/>
                <a:gd name="T48" fmla="*/ 157 h 15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32" h="157">
                  <a:moveTo>
                    <a:pt x="132" y="5"/>
                  </a:moveTo>
                  <a:lnTo>
                    <a:pt x="115" y="60"/>
                  </a:lnTo>
                  <a:lnTo>
                    <a:pt x="105" y="85"/>
                  </a:lnTo>
                  <a:lnTo>
                    <a:pt x="85" y="109"/>
                  </a:lnTo>
                  <a:lnTo>
                    <a:pt x="68" y="125"/>
                  </a:lnTo>
                  <a:lnTo>
                    <a:pt x="50" y="134"/>
                  </a:lnTo>
                  <a:lnTo>
                    <a:pt x="8" y="157"/>
                  </a:lnTo>
                  <a:lnTo>
                    <a:pt x="0" y="155"/>
                  </a:lnTo>
                  <a:lnTo>
                    <a:pt x="3" y="147"/>
                  </a:lnTo>
                  <a:lnTo>
                    <a:pt x="38" y="120"/>
                  </a:lnTo>
                  <a:lnTo>
                    <a:pt x="68" y="89"/>
                  </a:lnTo>
                  <a:lnTo>
                    <a:pt x="99" y="48"/>
                  </a:lnTo>
                  <a:lnTo>
                    <a:pt x="120" y="0"/>
                  </a:lnTo>
                  <a:lnTo>
                    <a:pt x="132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5" name="Freeform 58">
              <a:extLst>
                <a:ext uri="{FF2B5EF4-FFF2-40B4-BE49-F238E27FC236}">
                  <a16:creationId xmlns:a16="http://schemas.microsoft.com/office/drawing/2014/main" id="{3B3B4ECD-4D98-4E51-ACB5-7E47B5C5C9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2" y="2089"/>
              <a:ext cx="147" cy="182"/>
            </a:xfrm>
            <a:custGeom>
              <a:avLst/>
              <a:gdLst>
                <a:gd name="T0" fmla="*/ 103 w 147"/>
                <a:gd name="T1" fmla="*/ 2 h 182"/>
                <a:gd name="T2" fmla="*/ 147 w 147"/>
                <a:gd name="T3" fmla="*/ 46 h 182"/>
                <a:gd name="T4" fmla="*/ 141 w 147"/>
                <a:gd name="T5" fmla="*/ 67 h 182"/>
                <a:gd name="T6" fmla="*/ 127 w 147"/>
                <a:gd name="T7" fmla="*/ 84 h 182"/>
                <a:gd name="T8" fmla="*/ 103 w 147"/>
                <a:gd name="T9" fmla="*/ 116 h 182"/>
                <a:gd name="T10" fmla="*/ 78 w 147"/>
                <a:gd name="T11" fmla="*/ 144 h 182"/>
                <a:gd name="T12" fmla="*/ 43 w 147"/>
                <a:gd name="T13" fmla="*/ 165 h 182"/>
                <a:gd name="T14" fmla="*/ 7 w 147"/>
                <a:gd name="T15" fmla="*/ 182 h 182"/>
                <a:gd name="T16" fmla="*/ 0 w 147"/>
                <a:gd name="T17" fmla="*/ 171 h 182"/>
                <a:gd name="T18" fmla="*/ 57 w 147"/>
                <a:gd name="T19" fmla="*/ 122 h 182"/>
                <a:gd name="T20" fmla="*/ 101 w 147"/>
                <a:gd name="T21" fmla="*/ 67 h 182"/>
                <a:gd name="T22" fmla="*/ 123 w 147"/>
                <a:gd name="T23" fmla="*/ 51 h 182"/>
                <a:gd name="T24" fmla="*/ 111 w 147"/>
                <a:gd name="T25" fmla="*/ 29 h 182"/>
                <a:gd name="T26" fmla="*/ 93 w 147"/>
                <a:gd name="T27" fmla="*/ 8 h 182"/>
                <a:gd name="T28" fmla="*/ 95 w 147"/>
                <a:gd name="T29" fmla="*/ 0 h 182"/>
                <a:gd name="T30" fmla="*/ 103 w 147"/>
                <a:gd name="T31" fmla="*/ 2 h 182"/>
                <a:gd name="T32" fmla="*/ 103 w 147"/>
                <a:gd name="T33" fmla="*/ 2 h 18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47"/>
                <a:gd name="T52" fmla="*/ 0 h 182"/>
                <a:gd name="T53" fmla="*/ 147 w 147"/>
                <a:gd name="T54" fmla="*/ 182 h 18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47" h="182">
                  <a:moveTo>
                    <a:pt x="103" y="2"/>
                  </a:moveTo>
                  <a:lnTo>
                    <a:pt x="147" y="46"/>
                  </a:lnTo>
                  <a:lnTo>
                    <a:pt x="141" y="67"/>
                  </a:lnTo>
                  <a:lnTo>
                    <a:pt x="127" y="84"/>
                  </a:lnTo>
                  <a:lnTo>
                    <a:pt x="103" y="116"/>
                  </a:lnTo>
                  <a:lnTo>
                    <a:pt x="78" y="144"/>
                  </a:lnTo>
                  <a:lnTo>
                    <a:pt x="43" y="165"/>
                  </a:lnTo>
                  <a:lnTo>
                    <a:pt x="7" y="182"/>
                  </a:lnTo>
                  <a:lnTo>
                    <a:pt x="0" y="171"/>
                  </a:lnTo>
                  <a:lnTo>
                    <a:pt x="57" y="122"/>
                  </a:lnTo>
                  <a:lnTo>
                    <a:pt x="101" y="67"/>
                  </a:lnTo>
                  <a:lnTo>
                    <a:pt x="123" y="51"/>
                  </a:lnTo>
                  <a:lnTo>
                    <a:pt x="111" y="29"/>
                  </a:lnTo>
                  <a:lnTo>
                    <a:pt x="93" y="8"/>
                  </a:lnTo>
                  <a:lnTo>
                    <a:pt x="95" y="0"/>
                  </a:lnTo>
                  <a:lnTo>
                    <a:pt x="103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6" name="Freeform 59">
              <a:extLst>
                <a:ext uri="{FF2B5EF4-FFF2-40B4-BE49-F238E27FC236}">
                  <a16:creationId xmlns:a16="http://schemas.microsoft.com/office/drawing/2014/main" id="{DDC4CAED-A018-4566-888F-BC4D10A14F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" y="2074"/>
              <a:ext cx="222" cy="115"/>
            </a:xfrm>
            <a:custGeom>
              <a:avLst/>
              <a:gdLst>
                <a:gd name="T0" fmla="*/ 0 w 222"/>
                <a:gd name="T1" fmla="*/ 102 h 115"/>
                <a:gd name="T2" fmla="*/ 65 w 222"/>
                <a:gd name="T3" fmla="*/ 77 h 115"/>
                <a:gd name="T4" fmla="*/ 112 w 222"/>
                <a:gd name="T5" fmla="*/ 28 h 115"/>
                <a:gd name="T6" fmla="*/ 137 w 222"/>
                <a:gd name="T7" fmla="*/ 0 h 115"/>
                <a:gd name="T8" fmla="*/ 180 w 222"/>
                <a:gd name="T9" fmla="*/ 0 h 115"/>
                <a:gd name="T10" fmla="*/ 221 w 222"/>
                <a:gd name="T11" fmla="*/ 0 h 115"/>
                <a:gd name="T12" fmla="*/ 222 w 222"/>
                <a:gd name="T13" fmla="*/ 11 h 115"/>
                <a:gd name="T14" fmla="*/ 180 w 222"/>
                <a:gd name="T15" fmla="*/ 17 h 115"/>
                <a:gd name="T16" fmla="*/ 142 w 222"/>
                <a:gd name="T17" fmla="*/ 11 h 115"/>
                <a:gd name="T18" fmla="*/ 126 w 222"/>
                <a:gd name="T19" fmla="*/ 38 h 115"/>
                <a:gd name="T20" fmla="*/ 101 w 222"/>
                <a:gd name="T21" fmla="*/ 68 h 115"/>
                <a:gd name="T22" fmla="*/ 72 w 222"/>
                <a:gd name="T23" fmla="*/ 90 h 115"/>
                <a:gd name="T24" fmla="*/ 41 w 222"/>
                <a:gd name="T25" fmla="*/ 105 h 115"/>
                <a:gd name="T26" fmla="*/ 3 w 222"/>
                <a:gd name="T27" fmla="*/ 115 h 115"/>
                <a:gd name="T28" fmla="*/ 0 w 222"/>
                <a:gd name="T29" fmla="*/ 102 h 115"/>
                <a:gd name="T30" fmla="*/ 0 w 222"/>
                <a:gd name="T31" fmla="*/ 102 h 11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22"/>
                <a:gd name="T49" fmla="*/ 0 h 115"/>
                <a:gd name="T50" fmla="*/ 222 w 222"/>
                <a:gd name="T51" fmla="*/ 115 h 11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22" h="115">
                  <a:moveTo>
                    <a:pt x="0" y="102"/>
                  </a:moveTo>
                  <a:lnTo>
                    <a:pt x="65" y="77"/>
                  </a:lnTo>
                  <a:lnTo>
                    <a:pt x="112" y="28"/>
                  </a:lnTo>
                  <a:lnTo>
                    <a:pt x="137" y="0"/>
                  </a:lnTo>
                  <a:lnTo>
                    <a:pt x="180" y="0"/>
                  </a:lnTo>
                  <a:lnTo>
                    <a:pt x="221" y="0"/>
                  </a:lnTo>
                  <a:lnTo>
                    <a:pt x="222" y="11"/>
                  </a:lnTo>
                  <a:lnTo>
                    <a:pt x="180" y="17"/>
                  </a:lnTo>
                  <a:lnTo>
                    <a:pt x="142" y="11"/>
                  </a:lnTo>
                  <a:lnTo>
                    <a:pt x="126" y="38"/>
                  </a:lnTo>
                  <a:lnTo>
                    <a:pt x="101" y="68"/>
                  </a:lnTo>
                  <a:lnTo>
                    <a:pt x="72" y="90"/>
                  </a:lnTo>
                  <a:lnTo>
                    <a:pt x="41" y="105"/>
                  </a:lnTo>
                  <a:lnTo>
                    <a:pt x="3" y="115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7" name="Freeform 60">
              <a:extLst>
                <a:ext uri="{FF2B5EF4-FFF2-40B4-BE49-F238E27FC236}">
                  <a16:creationId xmlns:a16="http://schemas.microsoft.com/office/drawing/2014/main" id="{4D48BDC5-B39D-40EC-AEE8-977ABDDCD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5" y="2101"/>
              <a:ext cx="120" cy="131"/>
            </a:xfrm>
            <a:custGeom>
              <a:avLst/>
              <a:gdLst>
                <a:gd name="T0" fmla="*/ 119 w 120"/>
                <a:gd name="T1" fmla="*/ 0 h 131"/>
                <a:gd name="T2" fmla="*/ 120 w 120"/>
                <a:gd name="T3" fmla="*/ 60 h 131"/>
                <a:gd name="T4" fmla="*/ 89 w 120"/>
                <a:gd name="T5" fmla="*/ 93 h 131"/>
                <a:gd name="T6" fmla="*/ 71 w 120"/>
                <a:gd name="T7" fmla="*/ 107 h 131"/>
                <a:gd name="T8" fmla="*/ 51 w 120"/>
                <a:gd name="T9" fmla="*/ 120 h 131"/>
                <a:gd name="T10" fmla="*/ 5 w 120"/>
                <a:gd name="T11" fmla="*/ 131 h 131"/>
                <a:gd name="T12" fmla="*/ 0 w 120"/>
                <a:gd name="T13" fmla="*/ 118 h 131"/>
                <a:gd name="T14" fmla="*/ 40 w 120"/>
                <a:gd name="T15" fmla="*/ 96 h 131"/>
                <a:gd name="T16" fmla="*/ 97 w 120"/>
                <a:gd name="T17" fmla="*/ 50 h 131"/>
                <a:gd name="T18" fmla="*/ 108 w 120"/>
                <a:gd name="T19" fmla="*/ 0 h 131"/>
                <a:gd name="T20" fmla="*/ 119 w 120"/>
                <a:gd name="T21" fmla="*/ 0 h 131"/>
                <a:gd name="T22" fmla="*/ 119 w 120"/>
                <a:gd name="T23" fmla="*/ 0 h 1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0"/>
                <a:gd name="T37" fmla="*/ 0 h 131"/>
                <a:gd name="T38" fmla="*/ 120 w 120"/>
                <a:gd name="T39" fmla="*/ 131 h 1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0" h="131">
                  <a:moveTo>
                    <a:pt x="119" y="0"/>
                  </a:moveTo>
                  <a:lnTo>
                    <a:pt x="120" y="60"/>
                  </a:lnTo>
                  <a:lnTo>
                    <a:pt x="89" y="93"/>
                  </a:lnTo>
                  <a:lnTo>
                    <a:pt x="71" y="107"/>
                  </a:lnTo>
                  <a:lnTo>
                    <a:pt x="51" y="120"/>
                  </a:lnTo>
                  <a:lnTo>
                    <a:pt x="5" y="131"/>
                  </a:lnTo>
                  <a:lnTo>
                    <a:pt x="0" y="118"/>
                  </a:lnTo>
                  <a:lnTo>
                    <a:pt x="40" y="96"/>
                  </a:lnTo>
                  <a:lnTo>
                    <a:pt x="97" y="50"/>
                  </a:lnTo>
                  <a:lnTo>
                    <a:pt x="108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8" name="Freeform 61">
              <a:extLst>
                <a:ext uri="{FF2B5EF4-FFF2-40B4-BE49-F238E27FC236}">
                  <a16:creationId xmlns:a16="http://schemas.microsoft.com/office/drawing/2014/main" id="{BC9879B0-9D21-463E-9D4D-38ABACA447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9" y="1275"/>
              <a:ext cx="267" cy="150"/>
            </a:xfrm>
            <a:custGeom>
              <a:avLst/>
              <a:gdLst>
                <a:gd name="T0" fmla="*/ 163 w 267"/>
                <a:gd name="T1" fmla="*/ 19 h 150"/>
                <a:gd name="T2" fmla="*/ 98 w 267"/>
                <a:gd name="T3" fmla="*/ 11 h 150"/>
                <a:gd name="T4" fmla="*/ 35 w 267"/>
                <a:gd name="T5" fmla="*/ 17 h 150"/>
                <a:gd name="T6" fmla="*/ 24 w 267"/>
                <a:gd name="T7" fmla="*/ 41 h 150"/>
                <a:gd name="T8" fmla="*/ 33 w 267"/>
                <a:gd name="T9" fmla="*/ 61 h 150"/>
                <a:gd name="T10" fmla="*/ 52 w 267"/>
                <a:gd name="T11" fmla="*/ 74 h 150"/>
                <a:gd name="T12" fmla="*/ 101 w 267"/>
                <a:gd name="T13" fmla="*/ 90 h 150"/>
                <a:gd name="T14" fmla="*/ 148 w 267"/>
                <a:gd name="T15" fmla="*/ 107 h 150"/>
                <a:gd name="T16" fmla="*/ 196 w 267"/>
                <a:gd name="T17" fmla="*/ 126 h 150"/>
                <a:gd name="T18" fmla="*/ 267 w 267"/>
                <a:gd name="T19" fmla="*/ 134 h 150"/>
                <a:gd name="T20" fmla="*/ 267 w 267"/>
                <a:gd name="T21" fmla="*/ 145 h 150"/>
                <a:gd name="T22" fmla="*/ 196 w 267"/>
                <a:gd name="T23" fmla="*/ 150 h 150"/>
                <a:gd name="T24" fmla="*/ 90 w 267"/>
                <a:gd name="T25" fmla="*/ 123 h 150"/>
                <a:gd name="T26" fmla="*/ 33 w 267"/>
                <a:gd name="T27" fmla="*/ 94 h 150"/>
                <a:gd name="T28" fmla="*/ 0 w 267"/>
                <a:gd name="T29" fmla="*/ 45 h 150"/>
                <a:gd name="T30" fmla="*/ 8 w 267"/>
                <a:gd name="T31" fmla="*/ 19 h 150"/>
                <a:gd name="T32" fmla="*/ 33 w 267"/>
                <a:gd name="T33" fmla="*/ 4 h 150"/>
                <a:gd name="T34" fmla="*/ 96 w 267"/>
                <a:gd name="T35" fmla="*/ 0 h 150"/>
                <a:gd name="T36" fmla="*/ 164 w 267"/>
                <a:gd name="T37" fmla="*/ 6 h 150"/>
                <a:gd name="T38" fmla="*/ 169 w 267"/>
                <a:gd name="T39" fmla="*/ 12 h 150"/>
                <a:gd name="T40" fmla="*/ 163 w 267"/>
                <a:gd name="T41" fmla="*/ 19 h 150"/>
                <a:gd name="T42" fmla="*/ 163 w 267"/>
                <a:gd name="T43" fmla="*/ 19 h 15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67"/>
                <a:gd name="T67" fmla="*/ 0 h 150"/>
                <a:gd name="T68" fmla="*/ 267 w 267"/>
                <a:gd name="T69" fmla="*/ 150 h 15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67" h="150">
                  <a:moveTo>
                    <a:pt x="163" y="19"/>
                  </a:moveTo>
                  <a:lnTo>
                    <a:pt x="98" y="11"/>
                  </a:lnTo>
                  <a:lnTo>
                    <a:pt x="35" y="17"/>
                  </a:lnTo>
                  <a:lnTo>
                    <a:pt x="24" y="41"/>
                  </a:lnTo>
                  <a:lnTo>
                    <a:pt x="33" y="61"/>
                  </a:lnTo>
                  <a:lnTo>
                    <a:pt x="52" y="74"/>
                  </a:lnTo>
                  <a:lnTo>
                    <a:pt x="101" y="90"/>
                  </a:lnTo>
                  <a:lnTo>
                    <a:pt x="148" y="107"/>
                  </a:lnTo>
                  <a:lnTo>
                    <a:pt x="196" y="126"/>
                  </a:lnTo>
                  <a:lnTo>
                    <a:pt x="267" y="134"/>
                  </a:lnTo>
                  <a:lnTo>
                    <a:pt x="267" y="145"/>
                  </a:lnTo>
                  <a:lnTo>
                    <a:pt x="196" y="150"/>
                  </a:lnTo>
                  <a:lnTo>
                    <a:pt x="90" y="123"/>
                  </a:lnTo>
                  <a:lnTo>
                    <a:pt x="33" y="94"/>
                  </a:lnTo>
                  <a:lnTo>
                    <a:pt x="0" y="45"/>
                  </a:lnTo>
                  <a:lnTo>
                    <a:pt x="8" y="19"/>
                  </a:lnTo>
                  <a:lnTo>
                    <a:pt x="33" y="4"/>
                  </a:lnTo>
                  <a:lnTo>
                    <a:pt x="96" y="0"/>
                  </a:lnTo>
                  <a:lnTo>
                    <a:pt x="164" y="6"/>
                  </a:lnTo>
                  <a:lnTo>
                    <a:pt x="169" y="12"/>
                  </a:lnTo>
                  <a:lnTo>
                    <a:pt x="163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9" name="Freeform 62">
              <a:extLst>
                <a:ext uri="{FF2B5EF4-FFF2-40B4-BE49-F238E27FC236}">
                  <a16:creationId xmlns:a16="http://schemas.microsoft.com/office/drawing/2014/main" id="{A150545F-00B0-44BF-80F1-B1250F43A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7" y="1292"/>
              <a:ext cx="224" cy="219"/>
            </a:xfrm>
            <a:custGeom>
              <a:avLst/>
              <a:gdLst>
                <a:gd name="T0" fmla="*/ 0 w 224"/>
                <a:gd name="T1" fmla="*/ 92 h 219"/>
                <a:gd name="T2" fmla="*/ 52 w 224"/>
                <a:gd name="T3" fmla="*/ 47 h 219"/>
                <a:gd name="T4" fmla="*/ 82 w 224"/>
                <a:gd name="T5" fmla="*/ 16 h 219"/>
                <a:gd name="T6" fmla="*/ 99 w 224"/>
                <a:gd name="T7" fmla="*/ 5 h 219"/>
                <a:gd name="T8" fmla="*/ 120 w 224"/>
                <a:gd name="T9" fmla="*/ 0 h 219"/>
                <a:gd name="T10" fmla="*/ 166 w 224"/>
                <a:gd name="T11" fmla="*/ 3 h 219"/>
                <a:gd name="T12" fmla="*/ 201 w 224"/>
                <a:gd name="T13" fmla="*/ 25 h 219"/>
                <a:gd name="T14" fmla="*/ 218 w 224"/>
                <a:gd name="T15" fmla="*/ 55 h 219"/>
                <a:gd name="T16" fmla="*/ 224 w 224"/>
                <a:gd name="T17" fmla="*/ 92 h 219"/>
                <a:gd name="T18" fmla="*/ 212 w 224"/>
                <a:gd name="T19" fmla="*/ 140 h 219"/>
                <a:gd name="T20" fmla="*/ 201 w 224"/>
                <a:gd name="T21" fmla="*/ 163 h 219"/>
                <a:gd name="T22" fmla="*/ 185 w 224"/>
                <a:gd name="T23" fmla="*/ 186 h 219"/>
                <a:gd name="T24" fmla="*/ 163 w 224"/>
                <a:gd name="T25" fmla="*/ 204 h 219"/>
                <a:gd name="T26" fmla="*/ 139 w 224"/>
                <a:gd name="T27" fmla="*/ 219 h 219"/>
                <a:gd name="T28" fmla="*/ 133 w 224"/>
                <a:gd name="T29" fmla="*/ 210 h 219"/>
                <a:gd name="T30" fmla="*/ 166 w 224"/>
                <a:gd name="T31" fmla="*/ 172 h 219"/>
                <a:gd name="T32" fmla="*/ 201 w 224"/>
                <a:gd name="T33" fmla="*/ 92 h 219"/>
                <a:gd name="T34" fmla="*/ 189 w 224"/>
                <a:gd name="T35" fmla="*/ 33 h 219"/>
                <a:gd name="T36" fmla="*/ 175 w 224"/>
                <a:gd name="T37" fmla="*/ 22 h 219"/>
                <a:gd name="T38" fmla="*/ 159 w 224"/>
                <a:gd name="T39" fmla="*/ 16 h 219"/>
                <a:gd name="T40" fmla="*/ 120 w 224"/>
                <a:gd name="T41" fmla="*/ 13 h 219"/>
                <a:gd name="T42" fmla="*/ 87 w 224"/>
                <a:gd name="T43" fmla="*/ 27 h 219"/>
                <a:gd name="T44" fmla="*/ 60 w 224"/>
                <a:gd name="T45" fmla="*/ 57 h 219"/>
                <a:gd name="T46" fmla="*/ 35 w 224"/>
                <a:gd name="T47" fmla="*/ 79 h 219"/>
                <a:gd name="T48" fmla="*/ 8 w 224"/>
                <a:gd name="T49" fmla="*/ 101 h 219"/>
                <a:gd name="T50" fmla="*/ 0 w 224"/>
                <a:gd name="T51" fmla="*/ 92 h 219"/>
                <a:gd name="T52" fmla="*/ 0 w 224"/>
                <a:gd name="T53" fmla="*/ 92 h 21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24"/>
                <a:gd name="T82" fmla="*/ 0 h 219"/>
                <a:gd name="T83" fmla="*/ 224 w 224"/>
                <a:gd name="T84" fmla="*/ 219 h 21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24" h="219">
                  <a:moveTo>
                    <a:pt x="0" y="92"/>
                  </a:moveTo>
                  <a:lnTo>
                    <a:pt x="52" y="47"/>
                  </a:lnTo>
                  <a:lnTo>
                    <a:pt x="82" y="16"/>
                  </a:lnTo>
                  <a:lnTo>
                    <a:pt x="99" y="5"/>
                  </a:lnTo>
                  <a:lnTo>
                    <a:pt x="120" y="0"/>
                  </a:lnTo>
                  <a:lnTo>
                    <a:pt x="166" y="3"/>
                  </a:lnTo>
                  <a:lnTo>
                    <a:pt x="201" y="25"/>
                  </a:lnTo>
                  <a:lnTo>
                    <a:pt x="218" y="55"/>
                  </a:lnTo>
                  <a:lnTo>
                    <a:pt x="224" y="92"/>
                  </a:lnTo>
                  <a:lnTo>
                    <a:pt x="212" y="140"/>
                  </a:lnTo>
                  <a:lnTo>
                    <a:pt x="201" y="163"/>
                  </a:lnTo>
                  <a:lnTo>
                    <a:pt x="185" y="186"/>
                  </a:lnTo>
                  <a:lnTo>
                    <a:pt x="163" y="204"/>
                  </a:lnTo>
                  <a:lnTo>
                    <a:pt x="139" y="219"/>
                  </a:lnTo>
                  <a:lnTo>
                    <a:pt x="133" y="210"/>
                  </a:lnTo>
                  <a:lnTo>
                    <a:pt x="166" y="172"/>
                  </a:lnTo>
                  <a:lnTo>
                    <a:pt x="201" y="92"/>
                  </a:lnTo>
                  <a:lnTo>
                    <a:pt x="189" y="33"/>
                  </a:lnTo>
                  <a:lnTo>
                    <a:pt x="175" y="22"/>
                  </a:lnTo>
                  <a:lnTo>
                    <a:pt x="159" y="16"/>
                  </a:lnTo>
                  <a:lnTo>
                    <a:pt x="120" y="13"/>
                  </a:lnTo>
                  <a:lnTo>
                    <a:pt x="87" y="27"/>
                  </a:lnTo>
                  <a:lnTo>
                    <a:pt x="60" y="57"/>
                  </a:lnTo>
                  <a:lnTo>
                    <a:pt x="35" y="79"/>
                  </a:lnTo>
                  <a:lnTo>
                    <a:pt x="8" y="101"/>
                  </a:lnTo>
                  <a:lnTo>
                    <a:pt x="0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0" name="Freeform 63">
              <a:extLst>
                <a:ext uri="{FF2B5EF4-FFF2-40B4-BE49-F238E27FC236}">
                  <a16:creationId xmlns:a16="http://schemas.microsoft.com/office/drawing/2014/main" id="{1F869AF6-8BDF-4611-B9FF-2F2CD3F184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4" y="1286"/>
              <a:ext cx="76" cy="104"/>
            </a:xfrm>
            <a:custGeom>
              <a:avLst/>
              <a:gdLst>
                <a:gd name="T0" fmla="*/ 66 w 76"/>
                <a:gd name="T1" fmla="*/ 104 h 104"/>
                <a:gd name="T2" fmla="*/ 9 w 76"/>
                <a:gd name="T3" fmla="*/ 47 h 104"/>
                <a:gd name="T4" fmla="*/ 0 w 76"/>
                <a:gd name="T5" fmla="*/ 12 h 104"/>
                <a:gd name="T6" fmla="*/ 8 w 76"/>
                <a:gd name="T7" fmla="*/ 0 h 104"/>
                <a:gd name="T8" fmla="*/ 20 w 76"/>
                <a:gd name="T9" fmla="*/ 8 h 104"/>
                <a:gd name="T10" fmla="*/ 33 w 76"/>
                <a:gd name="T11" fmla="*/ 42 h 104"/>
                <a:gd name="T12" fmla="*/ 50 w 76"/>
                <a:gd name="T13" fmla="*/ 71 h 104"/>
                <a:gd name="T14" fmla="*/ 74 w 76"/>
                <a:gd name="T15" fmla="*/ 94 h 104"/>
                <a:gd name="T16" fmla="*/ 76 w 76"/>
                <a:gd name="T17" fmla="*/ 104 h 104"/>
                <a:gd name="T18" fmla="*/ 66 w 76"/>
                <a:gd name="T19" fmla="*/ 104 h 104"/>
                <a:gd name="T20" fmla="*/ 66 w 76"/>
                <a:gd name="T21" fmla="*/ 104 h 1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"/>
                <a:gd name="T34" fmla="*/ 0 h 104"/>
                <a:gd name="T35" fmla="*/ 76 w 76"/>
                <a:gd name="T36" fmla="*/ 104 h 10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" h="104">
                  <a:moveTo>
                    <a:pt x="66" y="104"/>
                  </a:moveTo>
                  <a:lnTo>
                    <a:pt x="9" y="47"/>
                  </a:lnTo>
                  <a:lnTo>
                    <a:pt x="0" y="12"/>
                  </a:lnTo>
                  <a:lnTo>
                    <a:pt x="8" y="0"/>
                  </a:lnTo>
                  <a:lnTo>
                    <a:pt x="20" y="8"/>
                  </a:lnTo>
                  <a:lnTo>
                    <a:pt x="33" y="42"/>
                  </a:lnTo>
                  <a:lnTo>
                    <a:pt x="50" y="71"/>
                  </a:lnTo>
                  <a:lnTo>
                    <a:pt x="74" y="94"/>
                  </a:lnTo>
                  <a:lnTo>
                    <a:pt x="76" y="104"/>
                  </a:lnTo>
                  <a:lnTo>
                    <a:pt x="66" y="1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1" name="Freeform 64">
              <a:extLst>
                <a:ext uri="{FF2B5EF4-FFF2-40B4-BE49-F238E27FC236}">
                  <a16:creationId xmlns:a16="http://schemas.microsoft.com/office/drawing/2014/main" id="{8033207A-FA78-4A0C-9E34-F445B614E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3" y="1497"/>
              <a:ext cx="107" cy="68"/>
            </a:xfrm>
            <a:custGeom>
              <a:avLst/>
              <a:gdLst>
                <a:gd name="T0" fmla="*/ 107 w 107"/>
                <a:gd name="T1" fmla="*/ 13 h 68"/>
                <a:gd name="T2" fmla="*/ 66 w 107"/>
                <a:gd name="T3" fmla="*/ 22 h 68"/>
                <a:gd name="T4" fmla="*/ 33 w 107"/>
                <a:gd name="T5" fmla="*/ 40 h 68"/>
                <a:gd name="T6" fmla="*/ 11 w 107"/>
                <a:gd name="T7" fmla="*/ 68 h 68"/>
                <a:gd name="T8" fmla="*/ 0 w 107"/>
                <a:gd name="T9" fmla="*/ 63 h 68"/>
                <a:gd name="T10" fmla="*/ 23 w 107"/>
                <a:gd name="T11" fmla="*/ 26 h 68"/>
                <a:gd name="T12" fmla="*/ 39 w 107"/>
                <a:gd name="T13" fmla="*/ 11 h 68"/>
                <a:gd name="T14" fmla="*/ 60 w 107"/>
                <a:gd name="T15" fmla="*/ 2 h 68"/>
                <a:gd name="T16" fmla="*/ 107 w 107"/>
                <a:gd name="T17" fmla="*/ 0 h 68"/>
                <a:gd name="T18" fmla="*/ 107 w 107"/>
                <a:gd name="T19" fmla="*/ 13 h 68"/>
                <a:gd name="T20" fmla="*/ 107 w 107"/>
                <a:gd name="T21" fmla="*/ 13 h 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7"/>
                <a:gd name="T34" fmla="*/ 0 h 68"/>
                <a:gd name="T35" fmla="*/ 107 w 107"/>
                <a:gd name="T36" fmla="*/ 68 h 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7" h="68">
                  <a:moveTo>
                    <a:pt x="107" y="13"/>
                  </a:moveTo>
                  <a:lnTo>
                    <a:pt x="66" y="22"/>
                  </a:lnTo>
                  <a:lnTo>
                    <a:pt x="33" y="40"/>
                  </a:lnTo>
                  <a:lnTo>
                    <a:pt x="11" y="68"/>
                  </a:lnTo>
                  <a:lnTo>
                    <a:pt x="0" y="63"/>
                  </a:lnTo>
                  <a:lnTo>
                    <a:pt x="23" y="26"/>
                  </a:lnTo>
                  <a:lnTo>
                    <a:pt x="39" y="11"/>
                  </a:lnTo>
                  <a:lnTo>
                    <a:pt x="60" y="2"/>
                  </a:lnTo>
                  <a:lnTo>
                    <a:pt x="107" y="0"/>
                  </a:lnTo>
                  <a:lnTo>
                    <a:pt x="107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2" name="Freeform 65">
              <a:extLst>
                <a:ext uri="{FF2B5EF4-FFF2-40B4-BE49-F238E27FC236}">
                  <a16:creationId xmlns:a16="http://schemas.microsoft.com/office/drawing/2014/main" id="{A96ABB39-566E-45D0-8CC7-E571DEA483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" y="1538"/>
              <a:ext cx="52" cy="30"/>
            </a:xfrm>
            <a:custGeom>
              <a:avLst/>
              <a:gdLst>
                <a:gd name="T0" fmla="*/ 8 w 52"/>
                <a:gd name="T1" fmla="*/ 0 h 30"/>
                <a:gd name="T2" fmla="*/ 30 w 52"/>
                <a:gd name="T3" fmla="*/ 2 h 30"/>
                <a:gd name="T4" fmla="*/ 38 w 52"/>
                <a:gd name="T5" fmla="*/ 11 h 30"/>
                <a:gd name="T6" fmla="*/ 52 w 52"/>
                <a:gd name="T7" fmla="*/ 21 h 30"/>
                <a:gd name="T8" fmla="*/ 52 w 52"/>
                <a:gd name="T9" fmla="*/ 29 h 30"/>
                <a:gd name="T10" fmla="*/ 44 w 52"/>
                <a:gd name="T11" fmla="*/ 30 h 30"/>
                <a:gd name="T12" fmla="*/ 31 w 52"/>
                <a:gd name="T13" fmla="*/ 27 h 30"/>
                <a:gd name="T14" fmla="*/ 8 w 52"/>
                <a:gd name="T15" fmla="*/ 16 h 30"/>
                <a:gd name="T16" fmla="*/ 0 w 52"/>
                <a:gd name="T17" fmla="*/ 8 h 30"/>
                <a:gd name="T18" fmla="*/ 8 w 52"/>
                <a:gd name="T19" fmla="*/ 0 h 30"/>
                <a:gd name="T20" fmla="*/ 8 w 52"/>
                <a:gd name="T21" fmla="*/ 0 h 3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2"/>
                <a:gd name="T34" fmla="*/ 0 h 30"/>
                <a:gd name="T35" fmla="*/ 52 w 52"/>
                <a:gd name="T36" fmla="*/ 30 h 3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2" h="30">
                  <a:moveTo>
                    <a:pt x="8" y="0"/>
                  </a:moveTo>
                  <a:lnTo>
                    <a:pt x="30" y="2"/>
                  </a:lnTo>
                  <a:lnTo>
                    <a:pt x="38" y="11"/>
                  </a:lnTo>
                  <a:lnTo>
                    <a:pt x="52" y="21"/>
                  </a:lnTo>
                  <a:lnTo>
                    <a:pt x="52" y="29"/>
                  </a:lnTo>
                  <a:lnTo>
                    <a:pt x="44" y="30"/>
                  </a:lnTo>
                  <a:lnTo>
                    <a:pt x="31" y="27"/>
                  </a:lnTo>
                  <a:lnTo>
                    <a:pt x="8" y="16"/>
                  </a:lnTo>
                  <a:lnTo>
                    <a:pt x="0" y="8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3" name="Freeform 66">
              <a:extLst>
                <a:ext uri="{FF2B5EF4-FFF2-40B4-BE49-F238E27FC236}">
                  <a16:creationId xmlns:a16="http://schemas.microsoft.com/office/drawing/2014/main" id="{5ACF922C-8E7E-4B3B-821D-AF428E922B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" y="1418"/>
              <a:ext cx="60" cy="98"/>
            </a:xfrm>
            <a:custGeom>
              <a:avLst/>
              <a:gdLst>
                <a:gd name="T0" fmla="*/ 60 w 60"/>
                <a:gd name="T1" fmla="*/ 13 h 98"/>
                <a:gd name="T2" fmla="*/ 39 w 60"/>
                <a:gd name="T3" fmla="*/ 30 h 98"/>
                <a:gd name="T4" fmla="*/ 31 w 60"/>
                <a:gd name="T5" fmla="*/ 63 h 98"/>
                <a:gd name="T6" fmla="*/ 23 w 60"/>
                <a:gd name="T7" fmla="*/ 81 h 98"/>
                <a:gd name="T8" fmla="*/ 9 w 60"/>
                <a:gd name="T9" fmla="*/ 97 h 98"/>
                <a:gd name="T10" fmla="*/ 1 w 60"/>
                <a:gd name="T11" fmla="*/ 98 h 98"/>
                <a:gd name="T12" fmla="*/ 0 w 60"/>
                <a:gd name="T13" fmla="*/ 89 h 98"/>
                <a:gd name="T14" fmla="*/ 9 w 60"/>
                <a:gd name="T15" fmla="*/ 59 h 98"/>
                <a:gd name="T16" fmla="*/ 25 w 60"/>
                <a:gd name="T17" fmla="*/ 21 h 98"/>
                <a:gd name="T18" fmla="*/ 39 w 60"/>
                <a:gd name="T19" fmla="*/ 8 h 98"/>
                <a:gd name="T20" fmla="*/ 58 w 60"/>
                <a:gd name="T21" fmla="*/ 0 h 98"/>
                <a:gd name="T22" fmla="*/ 60 w 60"/>
                <a:gd name="T23" fmla="*/ 13 h 98"/>
                <a:gd name="T24" fmla="*/ 60 w 60"/>
                <a:gd name="T25" fmla="*/ 13 h 9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0"/>
                <a:gd name="T40" fmla="*/ 0 h 98"/>
                <a:gd name="T41" fmla="*/ 60 w 60"/>
                <a:gd name="T42" fmla="*/ 98 h 9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0" h="98">
                  <a:moveTo>
                    <a:pt x="60" y="13"/>
                  </a:moveTo>
                  <a:lnTo>
                    <a:pt x="39" y="30"/>
                  </a:lnTo>
                  <a:lnTo>
                    <a:pt x="31" y="63"/>
                  </a:lnTo>
                  <a:lnTo>
                    <a:pt x="23" y="81"/>
                  </a:lnTo>
                  <a:lnTo>
                    <a:pt x="9" y="97"/>
                  </a:lnTo>
                  <a:lnTo>
                    <a:pt x="1" y="98"/>
                  </a:lnTo>
                  <a:lnTo>
                    <a:pt x="0" y="89"/>
                  </a:lnTo>
                  <a:lnTo>
                    <a:pt x="9" y="59"/>
                  </a:lnTo>
                  <a:lnTo>
                    <a:pt x="25" y="21"/>
                  </a:lnTo>
                  <a:lnTo>
                    <a:pt x="39" y="8"/>
                  </a:lnTo>
                  <a:lnTo>
                    <a:pt x="58" y="0"/>
                  </a:lnTo>
                  <a:lnTo>
                    <a:pt x="6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4" name="Freeform 67">
              <a:extLst>
                <a:ext uri="{FF2B5EF4-FFF2-40B4-BE49-F238E27FC236}">
                  <a16:creationId xmlns:a16="http://schemas.microsoft.com/office/drawing/2014/main" id="{B7E0F8C9-C982-4543-85AC-4A13C96358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7" y="1398"/>
              <a:ext cx="35" cy="66"/>
            </a:xfrm>
            <a:custGeom>
              <a:avLst/>
              <a:gdLst>
                <a:gd name="T0" fmla="*/ 35 w 35"/>
                <a:gd name="T1" fmla="*/ 9 h 66"/>
                <a:gd name="T2" fmla="*/ 17 w 35"/>
                <a:gd name="T3" fmla="*/ 25 h 66"/>
                <a:gd name="T4" fmla="*/ 28 w 35"/>
                <a:gd name="T5" fmla="*/ 49 h 66"/>
                <a:gd name="T6" fmla="*/ 25 w 35"/>
                <a:gd name="T7" fmla="*/ 55 h 66"/>
                <a:gd name="T8" fmla="*/ 14 w 35"/>
                <a:gd name="T9" fmla="*/ 66 h 66"/>
                <a:gd name="T10" fmla="*/ 0 w 35"/>
                <a:gd name="T11" fmla="*/ 64 h 66"/>
                <a:gd name="T12" fmla="*/ 0 w 35"/>
                <a:gd name="T13" fmla="*/ 52 h 66"/>
                <a:gd name="T14" fmla="*/ 8 w 35"/>
                <a:gd name="T15" fmla="*/ 44 h 66"/>
                <a:gd name="T16" fmla="*/ 3 w 35"/>
                <a:gd name="T17" fmla="*/ 25 h 66"/>
                <a:gd name="T18" fmla="*/ 13 w 35"/>
                <a:gd name="T19" fmla="*/ 11 h 66"/>
                <a:gd name="T20" fmla="*/ 27 w 35"/>
                <a:gd name="T21" fmla="*/ 0 h 66"/>
                <a:gd name="T22" fmla="*/ 35 w 35"/>
                <a:gd name="T23" fmla="*/ 9 h 66"/>
                <a:gd name="T24" fmla="*/ 35 w 35"/>
                <a:gd name="T25" fmla="*/ 9 h 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5"/>
                <a:gd name="T40" fmla="*/ 0 h 66"/>
                <a:gd name="T41" fmla="*/ 35 w 35"/>
                <a:gd name="T42" fmla="*/ 66 h 6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5" h="66">
                  <a:moveTo>
                    <a:pt x="35" y="9"/>
                  </a:moveTo>
                  <a:lnTo>
                    <a:pt x="17" y="25"/>
                  </a:lnTo>
                  <a:lnTo>
                    <a:pt x="28" y="49"/>
                  </a:lnTo>
                  <a:lnTo>
                    <a:pt x="25" y="55"/>
                  </a:lnTo>
                  <a:lnTo>
                    <a:pt x="14" y="66"/>
                  </a:lnTo>
                  <a:lnTo>
                    <a:pt x="0" y="64"/>
                  </a:lnTo>
                  <a:lnTo>
                    <a:pt x="0" y="52"/>
                  </a:lnTo>
                  <a:lnTo>
                    <a:pt x="8" y="44"/>
                  </a:lnTo>
                  <a:lnTo>
                    <a:pt x="3" y="25"/>
                  </a:lnTo>
                  <a:lnTo>
                    <a:pt x="13" y="11"/>
                  </a:lnTo>
                  <a:lnTo>
                    <a:pt x="27" y="0"/>
                  </a:lnTo>
                  <a:lnTo>
                    <a:pt x="35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5" name="Freeform 68">
              <a:extLst>
                <a:ext uri="{FF2B5EF4-FFF2-40B4-BE49-F238E27FC236}">
                  <a16:creationId xmlns:a16="http://schemas.microsoft.com/office/drawing/2014/main" id="{4E281929-EF77-49FF-82F7-4FF6E086A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3" y="1714"/>
              <a:ext cx="49" cy="66"/>
            </a:xfrm>
            <a:custGeom>
              <a:avLst/>
              <a:gdLst>
                <a:gd name="T0" fmla="*/ 8 w 49"/>
                <a:gd name="T1" fmla="*/ 0 h 66"/>
                <a:gd name="T2" fmla="*/ 34 w 49"/>
                <a:gd name="T3" fmla="*/ 31 h 66"/>
                <a:gd name="T4" fmla="*/ 49 w 49"/>
                <a:gd name="T5" fmla="*/ 49 h 66"/>
                <a:gd name="T6" fmla="*/ 41 w 49"/>
                <a:gd name="T7" fmla="*/ 66 h 66"/>
                <a:gd name="T8" fmla="*/ 23 w 49"/>
                <a:gd name="T9" fmla="*/ 58 h 66"/>
                <a:gd name="T10" fmla="*/ 16 w 49"/>
                <a:gd name="T11" fmla="*/ 42 h 66"/>
                <a:gd name="T12" fmla="*/ 1 w 49"/>
                <a:gd name="T13" fmla="*/ 11 h 66"/>
                <a:gd name="T14" fmla="*/ 0 w 49"/>
                <a:gd name="T15" fmla="*/ 1 h 66"/>
                <a:gd name="T16" fmla="*/ 8 w 49"/>
                <a:gd name="T17" fmla="*/ 0 h 66"/>
                <a:gd name="T18" fmla="*/ 8 w 49"/>
                <a:gd name="T19" fmla="*/ 0 h 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9"/>
                <a:gd name="T31" fmla="*/ 0 h 66"/>
                <a:gd name="T32" fmla="*/ 49 w 49"/>
                <a:gd name="T33" fmla="*/ 66 h 6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9" h="66">
                  <a:moveTo>
                    <a:pt x="8" y="0"/>
                  </a:moveTo>
                  <a:lnTo>
                    <a:pt x="34" y="31"/>
                  </a:lnTo>
                  <a:lnTo>
                    <a:pt x="49" y="49"/>
                  </a:lnTo>
                  <a:lnTo>
                    <a:pt x="41" y="66"/>
                  </a:lnTo>
                  <a:lnTo>
                    <a:pt x="23" y="58"/>
                  </a:lnTo>
                  <a:lnTo>
                    <a:pt x="16" y="42"/>
                  </a:lnTo>
                  <a:lnTo>
                    <a:pt x="1" y="11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6" name="Freeform 69">
              <a:extLst>
                <a:ext uri="{FF2B5EF4-FFF2-40B4-BE49-F238E27FC236}">
                  <a16:creationId xmlns:a16="http://schemas.microsoft.com/office/drawing/2014/main" id="{FCC44C50-EF7D-4CE6-8D6D-84F2EC43A8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3" y="1680"/>
              <a:ext cx="68" cy="26"/>
            </a:xfrm>
            <a:custGeom>
              <a:avLst/>
              <a:gdLst>
                <a:gd name="T0" fmla="*/ 0 w 68"/>
                <a:gd name="T1" fmla="*/ 13 h 26"/>
                <a:gd name="T2" fmla="*/ 68 w 68"/>
                <a:gd name="T3" fmla="*/ 0 h 26"/>
                <a:gd name="T4" fmla="*/ 68 w 68"/>
                <a:gd name="T5" fmla="*/ 13 h 26"/>
                <a:gd name="T6" fmla="*/ 35 w 68"/>
                <a:gd name="T7" fmla="*/ 24 h 26"/>
                <a:gd name="T8" fmla="*/ 0 w 68"/>
                <a:gd name="T9" fmla="*/ 26 h 26"/>
                <a:gd name="T10" fmla="*/ 0 w 68"/>
                <a:gd name="T11" fmla="*/ 13 h 26"/>
                <a:gd name="T12" fmla="*/ 0 w 68"/>
                <a:gd name="T13" fmla="*/ 13 h 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"/>
                <a:gd name="T22" fmla="*/ 0 h 26"/>
                <a:gd name="T23" fmla="*/ 68 w 68"/>
                <a:gd name="T24" fmla="*/ 26 h 2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" h="26">
                  <a:moveTo>
                    <a:pt x="0" y="13"/>
                  </a:moveTo>
                  <a:lnTo>
                    <a:pt x="68" y="0"/>
                  </a:lnTo>
                  <a:lnTo>
                    <a:pt x="68" y="13"/>
                  </a:lnTo>
                  <a:lnTo>
                    <a:pt x="35" y="24"/>
                  </a:lnTo>
                  <a:lnTo>
                    <a:pt x="0" y="2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7" name="Freeform 70">
              <a:extLst>
                <a:ext uri="{FF2B5EF4-FFF2-40B4-BE49-F238E27FC236}">
                  <a16:creationId xmlns:a16="http://schemas.microsoft.com/office/drawing/2014/main" id="{A7602A67-5DC7-4250-B4D8-C2F26929E0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4" y="1693"/>
              <a:ext cx="52" cy="41"/>
            </a:xfrm>
            <a:custGeom>
              <a:avLst/>
              <a:gdLst>
                <a:gd name="T0" fmla="*/ 8 w 52"/>
                <a:gd name="T1" fmla="*/ 0 h 41"/>
                <a:gd name="T2" fmla="*/ 33 w 52"/>
                <a:gd name="T3" fmla="*/ 14 h 41"/>
                <a:gd name="T4" fmla="*/ 52 w 52"/>
                <a:gd name="T5" fmla="*/ 33 h 41"/>
                <a:gd name="T6" fmla="*/ 52 w 52"/>
                <a:gd name="T7" fmla="*/ 41 h 41"/>
                <a:gd name="T8" fmla="*/ 42 w 52"/>
                <a:gd name="T9" fmla="*/ 40 h 41"/>
                <a:gd name="T10" fmla="*/ 27 w 52"/>
                <a:gd name="T11" fmla="*/ 25 h 41"/>
                <a:gd name="T12" fmla="*/ 3 w 52"/>
                <a:gd name="T13" fmla="*/ 13 h 41"/>
                <a:gd name="T14" fmla="*/ 0 w 52"/>
                <a:gd name="T15" fmla="*/ 3 h 41"/>
                <a:gd name="T16" fmla="*/ 8 w 52"/>
                <a:gd name="T17" fmla="*/ 0 h 41"/>
                <a:gd name="T18" fmla="*/ 8 w 52"/>
                <a:gd name="T19" fmla="*/ 0 h 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2"/>
                <a:gd name="T31" fmla="*/ 0 h 41"/>
                <a:gd name="T32" fmla="*/ 52 w 52"/>
                <a:gd name="T33" fmla="*/ 41 h 4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2" h="41">
                  <a:moveTo>
                    <a:pt x="8" y="0"/>
                  </a:moveTo>
                  <a:lnTo>
                    <a:pt x="33" y="14"/>
                  </a:lnTo>
                  <a:lnTo>
                    <a:pt x="52" y="33"/>
                  </a:lnTo>
                  <a:lnTo>
                    <a:pt x="52" y="41"/>
                  </a:lnTo>
                  <a:lnTo>
                    <a:pt x="42" y="40"/>
                  </a:lnTo>
                  <a:lnTo>
                    <a:pt x="27" y="25"/>
                  </a:lnTo>
                  <a:lnTo>
                    <a:pt x="3" y="13"/>
                  </a:lnTo>
                  <a:lnTo>
                    <a:pt x="0" y="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8" name="Freeform 71">
              <a:extLst>
                <a:ext uri="{FF2B5EF4-FFF2-40B4-BE49-F238E27FC236}">
                  <a16:creationId xmlns:a16="http://schemas.microsoft.com/office/drawing/2014/main" id="{CCB2EB80-8399-431F-B401-6A2590E46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4" y="1627"/>
              <a:ext cx="86" cy="106"/>
            </a:xfrm>
            <a:custGeom>
              <a:avLst/>
              <a:gdLst>
                <a:gd name="T0" fmla="*/ 86 w 86"/>
                <a:gd name="T1" fmla="*/ 11 h 106"/>
                <a:gd name="T2" fmla="*/ 62 w 86"/>
                <a:gd name="T3" fmla="*/ 33 h 106"/>
                <a:gd name="T4" fmla="*/ 35 w 86"/>
                <a:gd name="T5" fmla="*/ 66 h 106"/>
                <a:gd name="T6" fmla="*/ 10 w 86"/>
                <a:gd name="T7" fmla="*/ 106 h 106"/>
                <a:gd name="T8" fmla="*/ 0 w 86"/>
                <a:gd name="T9" fmla="*/ 99 h 106"/>
                <a:gd name="T10" fmla="*/ 21 w 86"/>
                <a:gd name="T11" fmla="*/ 57 h 106"/>
                <a:gd name="T12" fmla="*/ 49 w 86"/>
                <a:gd name="T13" fmla="*/ 23 h 106"/>
                <a:gd name="T14" fmla="*/ 81 w 86"/>
                <a:gd name="T15" fmla="*/ 0 h 106"/>
                <a:gd name="T16" fmla="*/ 86 w 86"/>
                <a:gd name="T17" fmla="*/ 11 h 106"/>
                <a:gd name="T18" fmla="*/ 86 w 86"/>
                <a:gd name="T19" fmla="*/ 11 h 1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6"/>
                <a:gd name="T31" fmla="*/ 0 h 106"/>
                <a:gd name="T32" fmla="*/ 86 w 86"/>
                <a:gd name="T33" fmla="*/ 106 h 1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6" h="106">
                  <a:moveTo>
                    <a:pt x="86" y="11"/>
                  </a:moveTo>
                  <a:lnTo>
                    <a:pt x="62" y="33"/>
                  </a:lnTo>
                  <a:lnTo>
                    <a:pt x="35" y="66"/>
                  </a:lnTo>
                  <a:lnTo>
                    <a:pt x="10" y="106"/>
                  </a:lnTo>
                  <a:lnTo>
                    <a:pt x="0" y="99"/>
                  </a:lnTo>
                  <a:lnTo>
                    <a:pt x="21" y="57"/>
                  </a:lnTo>
                  <a:lnTo>
                    <a:pt x="49" y="23"/>
                  </a:lnTo>
                  <a:lnTo>
                    <a:pt x="81" y="0"/>
                  </a:lnTo>
                  <a:lnTo>
                    <a:pt x="86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9" name="Freeform 72">
              <a:extLst>
                <a:ext uri="{FF2B5EF4-FFF2-40B4-BE49-F238E27FC236}">
                  <a16:creationId xmlns:a16="http://schemas.microsoft.com/office/drawing/2014/main" id="{E4269487-D363-48A8-B396-B3217DFA0F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7" y="1684"/>
              <a:ext cx="32" cy="39"/>
            </a:xfrm>
            <a:custGeom>
              <a:avLst/>
              <a:gdLst>
                <a:gd name="T0" fmla="*/ 9 w 32"/>
                <a:gd name="T1" fmla="*/ 1 h 39"/>
                <a:gd name="T2" fmla="*/ 24 w 32"/>
                <a:gd name="T3" fmla="*/ 15 h 39"/>
                <a:gd name="T4" fmla="*/ 32 w 32"/>
                <a:gd name="T5" fmla="*/ 31 h 39"/>
                <a:gd name="T6" fmla="*/ 32 w 32"/>
                <a:gd name="T7" fmla="*/ 39 h 39"/>
                <a:gd name="T8" fmla="*/ 22 w 32"/>
                <a:gd name="T9" fmla="*/ 39 h 39"/>
                <a:gd name="T10" fmla="*/ 6 w 32"/>
                <a:gd name="T11" fmla="*/ 25 h 39"/>
                <a:gd name="T12" fmla="*/ 0 w 32"/>
                <a:gd name="T13" fmla="*/ 9 h 39"/>
                <a:gd name="T14" fmla="*/ 2 w 32"/>
                <a:gd name="T15" fmla="*/ 0 h 39"/>
                <a:gd name="T16" fmla="*/ 9 w 32"/>
                <a:gd name="T17" fmla="*/ 1 h 39"/>
                <a:gd name="T18" fmla="*/ 9 w 32"/>
                <a:gd name="T19" fmla="*/ 1 h 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"/>
                <a:gd name="T31" fmla="*/ 0 h 39"/>
                <a:gd name="T32" fmla="*/ 32 w 32"/>
                <a:gd name="T33" fmla="*/ 39 h 3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" h="39">
                  <a:moveTo>
                    <a:pt x="9" y="1"/>
                  </a:moveTo>
                  <a:lnTo>
                    <a:pt x="24" y="15"/>
                  </a:lnTo>
                  <a:lnTo>
                    <a:pt x="32" y="31"/>
                  </a:lnTo>
                  <a:lnTo>
                    <a:pt x="32" y="39"/>
                  </a:lnTo>
                  <a:lnTo>
                    <a:pt x="22" y="39"/>
                  </a:lnTo>
                  <a:lnTo>
                    <a:pt x="6" y="25"/>
                  </a:lnTo>
                  <a:lnTo>
                    <a:pt x="0" y="9"/>
                  </a:lnTo>
                  <a:lnTo>
                    <a:pt x="2" y="0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0" name="Freeform 73">
              <a:extLst>
                <a:ext uri="{FF2B5EF4-FFF2-40B4-BE49-F238E27FC236}">
                  <a16:creationId xmlns:a16="http://schemas.microsoft.com/office/drawing/2014/main" id="{1ACBA14D-266E-4C1F-8270-46D8089BCC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2" y="1548"/>
              <a:ext cx="55" cy="87"/>
            </a:xfrm>
            <a:custGeom>
              <a:avLst/>
              <a:gdLst>
                <a:gd name="T0" fmla="*/ 8 w 55"/>
                <a:gd name="T1" fmla="*/ 0 h 87"/>
                <a:gd name="T2" fmla="*/ 34 w 55"/>
                <a:gd name="T3" fmla="*/ 17 h 87"/>
                <a:gd name="T4" fmla="*/ 46 w 55"/>
                <a:gd name="T5" fmla="*/ 47 h 87"/>
                <a:gd name="T6" fmla="*/ 53 w 55"/>
                <a:gd name="T7" fmla="*/ 72 h 87"/>
                <a:gd name="T8" fmla="*/ 55 w 55"/>
                <a:gd name="T9" fmla="*/ 82 h 87"/>
                <a:gd name="T10" fmla="*/ 49 w 55"/>
                <a:gd name="T11" fmla="*/ 87 h 87"/>
                <a:gd name="T12" fmla="*/ 30 w 55"/>
                <a:gd name="T13" fmla="*/ 74 h 87"/>
                <a:gd name="T14" fmla="*/ 19 w 55"/>
                <a:gd name="T15" fmla="*/ 47 h 87"/>
                <a:gd name="T16" fmla="*/ 17 w 55"/>
                <a:gd name="T17" fmla="*/ 25 h 87"/>
                <a:gd name="T18" fmla="*/ 3 w 55"/>
                <a:gd name="T19" fmla="*/ 11 h 87"/>
                <a:gd name="T20" fmla="*/ 0 w 55"/>
                <a:gd name="T21" fmla="*/ 3 h 87"/>
                <a:gd name="T22" fmla="*/ 8 w 55"/>
                <a:gd name="T23" fmla="*/ 0 h 87"/>
                <a:gd name="T24" fmla="*/ 8 w 55"/>
                <a:gd name="T25" fmla="*/ 0 h 8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5"/>
                <a:gd name="T40" fmla="*/ 0 h 87"/>
                <a:gd name="T41" fmla="*/ 55 w 55"/>
                <a:gd name="T42" fmla="*/ 87 h 8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5" h="87">
                  <a:moveTo>
                    <a:pt x="8" y="0"/>
                  </a:moveTo>
                  <a:lnTo>
                    <a:pt x="34" y="17"/>
                  </a:lnTo>
                  <a:lnTo>
                    <a:pt x="46" y="47"/>
                  </a:lnTo>
                  <a:lnTo>
                    <a:pt x="53" y="7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0" y="74"/>
                  </a:lnTo>
                  <a:lnTo>
                    <a:pt x="19" y="47"/>
                  </a:lnTo>
                  <a:lnTo>
                    <a:pt x="17" y="25"/>
                  </a:lnTo>
                  <a:lnTo>
                    <a:pt x="3" y="11"/>
                  </a:lnTo>
                  <a:lnTo>
                    <a:pt x="0" y="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1" name="Freeform 74">
              <a:extLst>
                <a:ext uri="{FF2B5EF4-FFF2-40B4-BE49-F238E27FC236}">
                  <a16:creationId xmlns:a16="http://schemas.microsoft.com/office/drawing/2014/main" id="{F9E29FA6-DB08-4AC8-9BF7-61B1B796C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6" y="1598"/>
              <a:ext cx="24" cy="35"/>
            </a:xfrm>
            <a:custGeom>
              <a:avLst/>
              <a:gdLst>
                <a:gd name="T0" fmla="*/ 23 w 24"/>
                <a:gd name="T1" fmla="*/ 10 h 35"/>
                <a:gd name="T2" fmla="*/ 23 w 24"/>
                <a:gd name="T3" fmla="*/ 10 h 35"/>
                <a:gd name="T4" fmla="*/ 24 w 24"/>
                <a:gd name="T5" fmla="*/ 16 h 35"/>
                <a:gd name="T6" fmla="*/ 19 w 24"/>
                <a:gd name="T7" fmla="*/ 30 h 35"/>
                <a:gd name="T8" fmla="*/ 7 w 24"/>
                <a:gd name="T9" fmla="*/ 35 h 35"/>
                <a:gd name="T10" fmla="*/ 0 w 24"/>
                <a:gd name="T11" fmla="*/ 29 h 35"/>
                <a:gd name="T12" fmla="*/ 15 w 24"/>
                <a:gd name="T13" fmla="*/ 2 h 35"/>
                <a:gd name="T14" fmla="*/ 23 w 24"/>
                <a:gd name="T15" fmla="*/ 0 h 35"/>
                <a:gd name="T16" fmla="*/ 23 w 24"/>
                <a:gd name="T17" fmla="*/ 10 h 35"/>
                <a:gd name="T18" fmla="*/ 23 w 24"/>
                <a:gd name="T19" fmla="*/ 10 h 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"/>
                <a:gd name="T31" fmla="*/ 0 h 35"/>
                <a:gd name="T32" fmla="*/ 24 w 24"/>
                <a:gd name="T33" fmla="*/ 35 h 3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" h="35">
                  <a:moveTo>
                    <a:pt x="23" y="10"/>
                  </a:moveTo>
                  <a:lnTo>
                    <a:pt x="23" y="10"/>
                  </a:lnTo>
                  <a:lnTo>
                    <a:pt x="24" y="16"/>
                  </a:lnTo>
                  <a:lnTo>
                    <a:pt x="19" y="30"/>
                  </a:lnTo>
                  <a:lnTo>
                    <a:pt x="7" y="35"/>
                  </a:lnTo>
                  <a:lnTo>
                    <a:pt x="0" y="29"/>
                  </a:lnTo>
                  <a:lnTo>
                    <a:pt x="15" y="2"/>
                  </a:lnTo>
                  <a:lnTo>
                    <a:pt x="23" y="0"/>
                  </a:lnTo>
                  <a:lnTo>
                    <a:pt x="23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2" name="Freeform 75">
              <a:extLst>
                <a:ext uri="{FF2B5EF4-FFF2-40B4-BE49-F238E27FC236}">
                  <a16:creationId xmlns:a16="http://schemas.microsoft.com/office/drawing/2014/main" id="{76069F57-D232-4A9A-B6EC-88C4AA144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7" y="1704"/>
              <a:ext cx="51" cy="29"/>
            </a:xfrm>
            <a:custGeom>
              <a:avLst/>
              <a:gdLst>
                <a:gd name="T0" fmla="*/ 51 w 51"/>
                <a:gd name="T1" fmla="*/ 13 h 29"/>
                <a:gd name="T2" fmla="*/ 8 w 51"/>
                <a:gd name="T3" fmla="*/ 29 h 29"/>
                <a:gd name="T4" fmla="*/ 0 w 51"/>
                <a:gd name="T5" fmla="*/ 18 h 29"/>
                <a:gd name="T6" fmla="*/ 24 w 51"/>
                <a:gd name="T7" fmla="*/ 6 h 29"/>
                <a:gd name="T8" fmla="*/ 51 w 51"/>
                <a:gd name="T9" fmla="*/ 0 h 29"/>
                <a:gd name="T10" fmla="*/ 51 w 51"/>
                <a:gd name="T11" fmla="*/ 13 h 29"/>
                <a:gd name="T12" fmla="*/ 51 w 51"/>
                <a:gd name="T13" fmla="*/ 13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1"/>
                <a:gd name="T22" fmla="*/ 0 h 29"/>
                <a:gd name="T23" fmla="*/ 51 w 51"/>
                <a:gd name="T24" fmla="*/ 29 h 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1" h="29">
                  <a:moveTo>
                    <a:pt x="51" y="13"/>
                  </a:moveTo>
                  <a:lnTo>
                    <a:pt x="8" y="29"/>
                  </a:lnTo>
                  <a:lnTo>
                    <a:pt x="0" y="18"/>
                  </a:lnTo>
                  <a:lnTo>
                    <a:pt x="24" y="6"/>
                  </a:lnTo>
                  <a:lnTo>
                    <a:pt x="51" y="0"/>
                  </a:lnTo>
                  <a:lnTo>
                    <a:pt x="51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3" name="Freeform 76">
              <a:extLst>
                <a:ext uri="{FF2B5EF4-FFF2-40B4-BE49-F238E27FC236}">
                  <a16:creationId xmlns:a16="http://schemas.microsoft.com/office/drawing/2014/main" id="{AD9F43F2-20EB-4CC4-827B-52A97C861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0" y="1740"/>
              <a:ext cx="66" cy="43"/>
            </a:xfrm>
            <a:custGeom>
              <a:avLst/>
              <a:gdLst>
                <a:gd name="T0" fmla="*/ 66 w 66"/>
                <a:gd name="T1" fmla="*/ 13 h 43"/>
                <a:gd name="T2" fmla="*/ 41 w 66"/>
                <a:gd name="T3" fmla="*/ 24 h 43"/>
                <a:gd name="T4" fmla="*/ 15 w 66"/>
                <a:gd name="T5" fmla="*/ 43 h 43"/>
                <a:gd name="T6" fmla="*/ 0 w 66"/>
                <a:gd name="T7" fmla="*/ 37 h 43"/>
                <a:gd name="T8" fmla="*/ 4 w 66"/>
                <a:gd name="T9" fmla="*/ 21 h 43"/>
                <a:gd name="T10" fmla="*/ 64 w 66"/>
                <a:gd name="T11" fmla="*/ 0 h 43"/>
                <a:gd name="T12" fmla="*/ 66 w 66"/>
                <a:gd name="T13" fmla="*/ 13 h 43"/>
                <a:gd name="T14" fmla="*/ 66 w 66"/>
                <a:gd name="T15" fmla="*/ 13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6"/>
                <a:gd name="T25" fmla="*/ 0 h 43"/>
                <a:gd name="T26" fmla="*/ 66 w 66"/>
                <a:gd name="T27" fmla="*/ 43 h 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6" h="43">
                  <a:moveTo>
                    <a:pt x="66" y="13"/>
                  </a:moveTo>
                  <a:lnTo>
                    <a:pt x="41" y="24"/>
                  </a:lnTo>
                  <a:lnTo>
                    <a:pt x="15" y="43"/>
                  </a:lnTo>
                  <a:lnTo>
                    <a:pt x="0" y="37"/>
                  </a:lnTo>
                  <a:lnTo>
                    <a:pt x="4" y="21"/>
                  </a:lnTo>
                  <a:lnTo>
                    <a:pt x="64" y="0"/>
                  </a:lnTo>
                  <a:lnTo>
                    <a:pt x="66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4" name="Freeform 77">
              <a:extLst>
                <a:ext uri="{FF2B5EF4-FFF2-40B4-BE49-F238E27FC236}">
                  <a16:creationId xmlns:a16="http://schemas.microsoft.com/office/drawing/2014/main" id="{DFFD3801-9246-44EA-854D-26571D955C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6" y="2121"/>
              <a:ext cx="150" cy="30"/>
            </a:xfrm>
            <a:custGeom>
              <a:avLst/>
              <a:gdLst>
                <a:gd name="T0" fmla="*/ 13 w 150"/>
                <a:gd name="T1" fmla="*/ 6 h 30"/>
                <a:gd name="T2" fmla="*/ 65 w 150"/>
                <a:gd name="T3" fmla="*/ 13 h 30"/>
                <a:gd name="T4" fmla="*/ 106 w 150"/>
                <a:gd name="T5" fmla="*/ 0 h 30"/>
                <a:gd name="T6" fmla="*/ 149 w 150"/>
                <a:gd name="T7" fmla="*/ 5 h 30"/>
                <a:gd name="T8" fmla="*/ 150 w 150"/>
                <a:gd name="T9" fmla="*/ 14 h 30"/>
                <a:gd name="T10" fmla="*/ 143 w 150"/>
                <a:gd name="T11" fmla="*/ 16 h 30"/>
                <a:gd name="T12" fmla="*/ 105 w 150"/>
                <a:gd name="T13" fmla="*/ 13 h 30"/>
                <a:gd name="T14" fmla="*/ 68 w 150"/>
                <a:gd name="T15" fmla="*/ 24 h 30"/>
                <a:gd name="T16" fmla="*/ 13 w 150"/>
                <a:gd name="T17" fmla="*/ 30 h 30"/>
                <a:gd name="T18" fmla="*/ 0 w 150"/>
                <a:gd name="T19" fmla="*/ 19 h 30"/>
                <a:gd name="T20" fmla="*/ 4 w 150"/>
                <a:gd name="T21" fmla="*/ 10 h 30"/>
                <a:gd name="T22" fmla="*/ 13 w 150"/>
                <a:gd name="T23" fmla="*/ 6 h 30"/>
                <a:gd name="T24" fmla="*/ 13 w 150"/>
                <a:gd name="T25" fmla="*/ 6 h 3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0"/>
                <a:gd name="T40" fmla="*/ 0 h 30"/>
                <a:gd name="T41" fmla="*/ 150 w 150"/>
                <a:gd name="T42" fmla="*/ 30 h 3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0" h="30">
                  <a:moveTo>
                    <a:pt x="13" y="6"/>
                  </a:moveTo>
                  <a:lnTo>
                    <a:pt x="65" y="13"/>
                  </a:lnTo>
                  <a:lnTo>
                    <a:pt x="106" y="0"/>
                  </a:lnTo>
                  <a:lnTo>
                    <a:pt x="149" y="5"/>
                  </a:lnTo>
                  <a:lnTo>
                    <a:pt x="150" y="14"/>
                  </a:lnTo>
                  <a:lnTo>
                    <a:pt x="143" y="16"/>
                  </a:lnTo>
                  <a:lnTo>
                    <a:pt x="105" y="13"/>
                  </a:lnTo>
                  <a:lnTo>
                    <a:pt x="68" y="24"/>
                  </a:lnTo>
                  <a:lnTo>
                    <a:pt x="13" y="30"/>
                  </a:lnTo>
                  <a:lnTo>
                    <a:pt x="0" y="19"/>
                  </a:lnTo>
                  <a:lnTo>
                    <a:pt x="4" y="10"/>
                  </a:lnTo>
                  <a:lnTo>
                    <a:pt x="13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5" name="Freeform 78">
              <a:extLst>
                <a:ext uri="{FF2B5EF4-FFF2-40B4-BE49-F238E27FC236}">
                  <a16:creationId xmlns:a16="http://schemas.microsoft.com/office/drawing/2014/main" id="{CCC534AA-01E4-4D02-A36A-4837F1CC8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4" y="2184"/>
              <a:ext cx="81" cy="43"/>
            </a:xfrm>
            <a:custGeom>
              <a:avLst/>
              <a:gdLst>
                <a:gd name="T0" fmla="*/ 8 w 81"/>
                <a:gd name="T1" fmla="*/ 0 h 43"/>
                <a:gd name="T2" fmla="*/ 54 w 81"/>
                <a:gd name="T3" fmla="*/ 14 h 43"/>
                <a:gd name="T4" fmla="*/ 78 w 81"/>
                <a:gd name="T5" fmla="*/ 32 h 43"/>
                <a:gd name="T6" fmla="*/ 81 w 81"/>
                <a:gd name="T7" fmla="*/ 40 h 43"/>
                <a:gd name="T8" fmla="*/ 73 w 81"/>
                <a:gd name="T9" fmla="*/ 43 h 43"/>
                <a:gd name="T10" fmla="*/ 46 w 81"/>
                <a:gd name="T11" fmla="*/ 35 h 43"/>
                <a:gd name="T12" fmla="*/ 5 w 81"/>
                <a:gd name="T13" fmla="*/ 13 h 43"/>
                <a:gd name="T14" fmla="*/ 0 w 81"/>
                <a:gd name="T15" fmla="*/ 5 h 43"/>
                <a:gd name="T16" fmla="*/ 8 w 81"/>
                <a:gd name="T17" fmla="*/ 0 h 43"/>
                <a:gd name="T18" fmla="*/ 8 w 81"/>
                <a:gd name="T19" fmla="*/ 0 h 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1"/>
                <a:gd name="T31" fmla="*/ 0 h 43"/>
                <a:gd name="T32" fmla="*/ 81 w 81"/>
                <a:gd name="T33" fmla="*/ 43 h 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1" h="43">
                  <a:moveTo>
                    <a:pt x="8" y="0"/>
                  </a:moveTo>
                  <a:lnTo>
                    <a:pt x="54" y="14"/>
                  </a:lnTo>
                  <a:lnTo>
                    <a:pt x="78" y="32"/>
                  </a:lnTo>
                  <a:lnTo>
                    <a:pt x="81" y="40"/>
                  </a:lnTo>
                  <a:lnTo>
                    <a:pt x="73" y="43"/>
                  </a:lnTo>
                  <a:lnTo>
                    <a:pt x="46" y="35"/>
                  </a:lnTo>
                  <a:lnTo>
                    <a:pt x="5" y="13"/>
                  </a:lnTo>
                  <a:lnTo>
                    <a:pt x="0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6" name="Freeform 79">
              <a:extLst>
                <a:ext uri="{FF2B5EF4-FFF2-40B4-BE49-F238E27FC236}">
                  <a16:creationId xmlns:a16="http://schemas.microsoft.com/office/drawing/2014/main" id="{BE23ED57-1ADF-4192-A2C8-4E593AC1A2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9" y="2195"/>
              <a:ext cx="104" cy="103"/>
            </a:xfrm>
            <a:custGeom>
              <a:avLst/>
              <a:gdLst>
                <a:gd name="T0" fmla="*/ 77 w 104"/>
                <a:gd name="T1" fmla="*/ 2 h 103"/>
                <a:gd name="T2" fmla="*/ 104 w 104"/>
                <a:gd name="T3" fmla="*/ 41 h 103"/>
                <a:gd name="T4" fmla="*/ 94 w 104"/>
                <a:gd name="T5" fmla="*/ 75 h 103"/>
                <a:gd name="T6" fmla="*/ 80 w 104"/>
                <a:gd name="T7" fmla="*/ 86 h 103"/>
                <a:gd name="T8" fmla="*/ 63 w 104"/>
                <a:gd name="T9" fmla="*/ 93 h 103"/>
                <a:gd name="T10" fmla="*/ 6 w 104"/>
                <a:gd name="T11" fmla="*/ 103 h 103"/>
                <a:gd name="T12" fmla="*/ 0 w 104"/>
                <a:gd name="T13" fmla="*/ 90 h 103"/>
                <a:gd name="T14" fmla="*/ 8 w 104"/>
                <a:gd name="T15" fmla="*/ 78 h 103"/>
                <a:gd name="T16" fmla="*/ 63 w 104"/>
                <a:gd name="T17" fmla="*/ 79 h 103"/>
                <a:gd name="T18" fmla="*/ 85 w 104"/>
                <a:gd name="T19" fmla="*/ 67 h 103"/>
                <a:gd name="T20" fmla="*/ 93 w 104"/>
                <a:gd name="T21" fmla="*/ 43 h 103"/>
                <a:gd name="T22" fmla="*/ 83 w 104"/>
                <a:gd name="T23" fmla="*/ 24 h 103"/>
                <a:gd name="T24" fmla="*/ 68 w 104"/>
                <a:gd name="T25" fmla="*/ 8 h 103"/>
                <a:gd name="T26" fmla="*/ 69 w 104"/>
                <a:gd name="T27" fmla="*/ 0 h 103"/>
                <a:gd name="T28" fmla="*/ 77 w 104"/>
                <a:gd name="T29" fmla="*/ 2 h 103"/>
                <a:gd name="T30" fmla="*/ 77 w 104"/>
                <a:gd name="T31" fmla="*/ 2 h 10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4"/>
                <a:gd name="T49" fmla="*/ 0 h 103"/>
                <a:gd name="T50" fmla="*/ 104 w 104"/>
                <a:gd name="T51" fmla="*/ 103 h 10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4" h="103">
                  <a:moveTo>
                    <a:pt x="77" y="2"/>
                  </a:moveTo>
                  <a:lnTo>
                    <a:pt x="104" y="41"/>
                  </a:lnTo>
                  <a:lnTo>
                    <a:pt x="94" y="75"/>
                  </a:lnTo>
                  <a:lnTo>
                    <a:pt x="80" y="86"/>
                  </a:lnTo>
                  <a:lnTo>
                    <a:pt x="63" y="93"/>
                  </a:lnTo>
                  <a:lnTo>
                    <a:pt x="6" y="103"/>
                  </a:lnTo>
                  <a:lnTo>
                    <a:pt x="0" y="90"/>
                  </a:lnTo>
                  <a:lnTo>
                    <a:pt x="8" y="78"/>
                  </a:lnTo>
                  <a:lnTo>
                    <a:pt x="63" y="79"/>
                  </a:lnTo>
                  <a:lnTo>
                    <a:pt x="85" y="67"/>
                  </a:lnTo>
                  <a:lnTo>
                    <a:pt x="93" y="43"/>
                  </a:lnTo>
                  <a:lnTo>
                    <a:pt x="83" y="24"/>
                  </a:lnTo>
                  <a:lnTo>
                    <a:pt x="68" y="8"/>
                  </a:lnTo>
                  <a:lnTo>
                    <a:pt x="69" y="0"/>
                  </a:lnTo>
                  <a:lnTo>
                    <a:pt x="77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7" name="Freeform 80">
              <a:extLst>
                <a:ext uri="{FF2B5EF4-FFF2-40B4-BE49-F238E27FC236}">
                  <a16:creationId xmlns:a16="http://schemas.microsoft.com/office/drawing/2014/main" id="{7EAC26E2-EC69-4D14-AC17-FD93187B3E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4" y="2263"/>
              <a:ext cx="155" cy="106"/>
            </a:xfrm>
            <a:custGeom>
              <a:avLst/>
              <a:gdLst>
                <a:gd name="T0" fmla="*/ 154 w 155"/>
                <a:gd name="T1" fmla="*/ 10 h 106"/>
                <a:gd name="T2" fmla="*/ 144 w 155"/>
                <a:gd name="T3" fmla="*/ 35 h 106"/>
                <a:gd name="T4" fmla="*/ 139 w 155"/>
                <a:gd name="T5" fmla="*/ 62 h 106"/>
                <a:gd name="T6" fmla="*/ 119 w 155"/>
                <a:gd name="T7" fmla="*/ 81 h 106"/>
                <a:gd name="T8" fmla="*/ 94 w 155"/>
                <a:gd name="T9" fmla="*/ 92 h 106"/>
                <a:gd name="T10" fmla="*/ 73 w 155"/>
                <a:gd name="T11" fmla="*/ 85 h 106"/>
                <a:gd name="T12" fmla="*/ 54 w 155"/>
                <a:gd name="T13" fmla="*/ 90 h 106"/>
                <a:gd name="T14" fmla="*/ 45 w 155"/>
                <a:gd name="T15" fmla="*/ 100 h 106"/>
                <a:gd name="T16" fmla="*/ 32 w 155"/>
                <a:gd name="T17" fmla="*/ 106 h 106"/>
                <a:gd name="T18" fmla="*/ 5 w 155"/>
                <a:gd name="T19" fmla="*/ 100 h 106"/>
                <a:gd name="T20" fmla="*/ 0 w 155"/>
                <a:gd name="T21" fmla="*/ 93 h 106"/>
                <a:gd name="T22" fmla="*/ 7 w 155"/>
                <a:gd name="T23" fmla="*/ 89 h 106"/>
                <a:gd name="T24" fmla="*/ 29 w 155"/>
                <a:gd name="T25" fmla="*/ 92 h 106"/>
                <a:gd name="T26" fmla="*/ 38 w 155"/>
                <a:gd name="T27" fmla="*/ 87 h 106"/>
                <a:gd name="T28" fmla="*/ 48 w 155"/>
                <a:gd name="T29" fmla="*/ 81 h 106"/>
                <a:gd name="T30" fmla="*/ 73 w 155"/>
                <a:gd name="T31" fmla="*/ 70 h 106"/>
                <a:gd name="T32" fmla="*/ 86 w 155"/>
                <a:gd name="T33" fmla="*/ 71 h 106"/>
                <a:gd name="T34" fmla="*/ 119 w 155"/>
                <a:gd name="T35" fmla="*/ 63 h 106"/>
                <a:gd name="T36" fmla="*/ 146 w 155"/>
                <a:gd name="T37" fmla="*/ 0 h 106"/>
                <a:gd name="T38" fmla="*/ 154 w 155"/>
                <a:gd name="T39" fmla="*/ 0 h 106"/>
                <a:gd name="T40" fmla="*/ 155 w 155"/>
                <a:gd name="T41" fmla="*/ 5 h 106"/>
                <a:gd name="T42" fmla="*/ 154 w 155"/>
                <a:gd name="T43" fmla="*/ 10 h 106"/>
                <a:gd name="T44" fmla="*/ 154 w 155"/>
                <a:gd name="T45" fmla="*/ 10 h 10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5"/>
                <a:gd name="T70" fmla="*/ 0 h 106"/>
                <a:gd name="T71" fmla="*/ 155 w 155"/>
                <a:gd name="T72" fmla="*/ 106 h 10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5" h="106">
                  <a:moveTo>
                    <a:pt x="154" y="10"/>
                  </a:moveTo>
                  <a:lnTo>
                    <a:pt x="144" y="35"/>
                  </a:lnTo>
                  <a:lnTo>
                    <a:pt x="139" y="62"/>
                  </a:lnTo>
                  <a:lnTo>
                    <a:pt x="119" y="81"/>
                  </a:lnTo>
                  <a:lnTo>
                    <a:pt x="94" y="92"/>
                  </a:lnTo>
                  <a:lnTo>
                    <a:pt x="73" y="85"/>
                  </a:lnTo>
                  <a:lnTo>
                    <a:pt x="54" y="90"/>
                  </a:lnTo>
                  <a:lnTo>
                    <a:pt x="45" y="100"/>
                  </a:lnTo>
                  <a:lnTo>
                    <a:pt x="32" y="106"/>
                  </a:lnTo>
                  <a:lnTo>
                    <a:pt x="5" y="100"/>
                  </a:lnTo>
                  <a:lnTo>
                    <a:pt x="0" y="93"/>
                  </a:lnTo>
                  <a:lnTo>
                    <a:pt x="7" y="89"/>
                  </a:lnTo>
                  <a:lnTo>
                    <a:pt x="29" y="92"/>
                  </a:lnTo>
                  <a:lnTo>
                    <a:pt x="38" y="87"/>
                  </a:lnTo>
                  <a:lnTo>
                    <a:pt x="48" y="81"/>
                  </a:lnTo>
                  <a:lnTo>
                    <a:pt x="73" y="70"/>
                  </a:lnTo>
                  <a:lnTo>
                    <a:pt x="86" y="71"/>
                  </a:lnTo>
                  <a:lnTo>
                    <a:pt x="119" y="63"/>
                  </a:lnTo>
                  <a:lnTo>
                    <a:pt x="146" y="0"/>
                  </a:lnTo>
                  <a:lnTo>
                    <a:pt x="154" y="0"/>
                  </a:lnTo>
                  <a:lnTo>
                    <a:pt x="155" y="5"/>
                  </a:lnTo>
                  <a:lnTo>
                    <a:pt x="154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8" name="Freeform 81">
              <a:extLst>
                <a:ext uri="{FF2B5EF4-FFF2-40B4-BE49-F238E27FC236}">
                  <a16:creationId xmlns:a16="http://schemas.microsoft.com/office/drawing/2014/main" id="{2BC5F120-51DD-4076-907E-C9205BAED4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6" y="2251"/>
              <a:ext cx="93" cy="83"/>
            </a:xfrm>
            <a:custGeom>
              <a:avLst/>
              <a:gdLst>
                <a:gd name="T0" fmla="*/ 8 w 93"/>
                <a:gd name="T1" fmla="*/ 0 h 83"/>
                <a:gd name="T2" fmla="*/ 66 w 93"/>
                <a:gd name="T3" fmla="*/ 33 h 83"/>
                <a:gd name="T4" fmla="*/ 76 w 93"/>
                <a:gd name="T5" fmla="*/ 49 h 83"/>
                <a:gd name="T6" fmla="*/ 92 w 93"/>
                <a:gd name="T7" fmla="*/ 74 h 83"/>
                <a:gd name="T8" fmla="*/ 93 w 93"/>
                <a:gd name="T9" fmla="*/ 83 h 83"/>
                <a:gd name="T10" fmla="*/ 84 w 93"/>
                <a:gd name="T11" fmla="*/ 83 h 83"/>
                <a:gd name="T12" fmla="*/ 55 w 93"/>
                <a:gd name="T13" fmla="*/ 69 h 83"/>
                <a:gd name="T14" fmla="*/ 41 w 93"/>
                <a:gd name="T15" fmla="*/ 50 h 83"/>
                <a:gd name="T16" fmla="*/ 25 w 93"/>
                <a:gd name="T17" fmla="*/ 26 h 83"/>
                <a:gd name="T18" fmla="*/ 5 w 93"/>
                <a:gd name="T19" fmla="*/ 11 h 83"/>
                <a:gd name="T20" fmla="*/ 0 w 93"/>
                <a:gd name="T21" fmla="*/ 3 h 83"/>
                <a:gd name="T22" fmla="*/ 8 w 93"/>
                <a:gd name="T23" fmla="*/ 0 h 83"/>
                <a:gd name="T24" fmla="*/ 8 w 93"/>
                <a:gd name="T25" fmla="*/ 0 h 8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93"/>
                <a:gd name="T40" fmla="*/ 0 h 83"/>
                <a:gd name="T41" fmla="*/ 93 w 93"/>
                <a:gd name="T42" fmla="*/ 83 h 8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93" h="83">
                  <a:moveTo>
                    <a:pt x="8" y="0"/>
                  </a:moveTo>
                  <a:lnTo>
                    <a:pt x="66" y="33"/>
                  </a:lnTo>
                  <a:lnTo>
                    <a:pt x="76" y="49"/>
                  </a:lnTo>
                  <a:lnTo>
                    <a:pt x="92" y="74"/>
                  </a:lnTo>
                  <a:lnTo>
                    <a:pt x="93" y="83"/>
                  </a:lnTo>
                  <a:lnTo>
                    <a:pt x="84" y="83"/>
                  </a:lnTo>
                  <a:lnTo>
                    <a:pt x="55" y="69"/>
                  </a:lnTo>
                  <a:lnTo>
                    <a:pt x="41" y="50"/>
                  </a:lnTo>
                  <a:lnTo>
                    <a:pt x="25" y="26"/>
                  </a:lnTo>
                  <a:lnTo>
                    <a:pt x="5" y="11"/>
                  </a:lnTo>
                  <a:lnTo>
                    <a:pt x="0" y="3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9" name="Freeform 82">
              <a:extLst>
                <a:ext uri="{FF2B5EF4-FFF2-40B4-BE49-F238E27FC236}">
                  <a16:creationId xmlns:a16="http://schemas.microsoft.com/office/drawing/2014/main" id="{07FEEF2A-BCB1-407A-A0DD-EEDE19CDF86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" y="2492"/>
              <a:ext cx="237" cy="38"/>
            </a:xfrm>
            <a:custGeom>
              <a:avLst/>
              <a:gdLst>
                <a:gd name="T0" fmla="*/ 0 w 237"/>
                <a:gd name="T1" fmla="*/ 27 h 38"/>
                <a:gd name="T2" fmla="*/ 41 w 237"/>
                <a:gd name="T3" fmla="*/ 13 h 38"/>
                <a:gd name="T4" fmla="*/ 82 w 237"/>
                <a:gd name="T5" fmla="*/ 0 h 38"/>
                <a:gd name="T6" fmla="*/ 161 w 237"/>
                <a:gd name="T7" fmla="*/ 0 h 38"/>
                <a:gd name="T8" fmla="*/ 197 w 237"/>
                <a:gd name="T9" fmla="*/ 16 h 38"/>
                <a:gd name="T10" fmla="*/ 237 w 237"/>
                <a:gd name="T11" fmla="*/ 30 h 38"/>
                <a:gd name="T12" fmla="*/ 235 w 237"/>
                <a:gd name="T13" fmla="*/ 38 h 38"/>
                <a:gd name="T14" fmla="*/ 156 w 237"/>
                <a:gd name="T15" fmla="*/ 25 h 38"/>
                <a:gd name="T16" fmla="*/ 83 w 237"/>
                <a:gd name="T17" fmla="*/ 25 h 38"/>
                <a:gd name="T18" fmla="*/ 0 w 237"/>
                <a:gd name="T19" fmla="*/ 35 h 38"/>
                <a:gd name="T20" fmla="*/ 0 w 237"/>
                <a:gd name="T21" fmla="*/ 27 h 38"/>
                <a:gd name="T22" fmla="*/ 0 w 237"/>
                <a:gd name="T23" fmla="*/ 27 h 3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7"/>
                <a:gd name="T37" fmla="*/ 0 h 38"/>
                <a:gd name="T38" fmla="*/ 237 w 237"/>
                <a:gd name="T39" fmla="*/ 38 h 3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7" h="38">
                  <a:moveTo>
                    <a:pt x="0" y="27"/>
                  </a:moveTo>
                  <a:lnTo>
                    <a:pt x="41" y="13"/>
                  </a:lnTo>
                  <a:lnTo>
                    <a:pt x="82" y="0"/>
                  </a:lnTo>
                  <a:lnTo>
                    <a:pt x="161" y="0"/>
                  </a:lnTo>
                  <a:lnTo>
                    <a:pt x="197" y="16"/>
                  </a:lnTo>
                  <a:lnTo>
                    <a:pt x="237" y="30"/>
                  </a:lnTo>
                  <a:lnTo>
                    <a:pt x="235" y="38"/>
                  </a:lnTo>
                  <a:lnTo>
                    <a:pt x="156" y="25"/>
                  </a:lnTo>
                  <a:lnTo>
                    <a:pt x="83" y="25"/>
                  </a:lnTo>
                  <a:lnTo>
                    <a:pt x="0" y="35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0" name="Freeform 83">
              <a:extLst>
                <a:ext uri="{FF2B5EF4-FFF2-40B4-BE49-F238E27FC236}">
                  <a16:creationId xmlns:a16="http://schemas.microsoft.com/office/drawing/2014/main" id="{C6ACC11D-79ED-42D0-A494-7C12654849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2505"/>
              <a:ext cx="159" cy="211"/>
            </a:xfrm>
            <a:custGeom>
              <a:avLst/>
              <a:gdLst>
                <a:gd name="T0" fmla="*/ 1 w 159"/>
                <a:gd name="T1" fmla="*/ 0 h 211"/>
                <a:gd name="T2" fmla="*/ 64 w 159"/>
                <a:gd name="T3" fmla="*/ 30 h 211"/>
                <a:gd name="T4" fmla="*/ 113 w 159"/>
                <a:gd name="T5" fmla="*/ 82 h 211"/>
                <a:gd name="T6" fmla="*/ 146 w 159"/>
                <a:gd name="T7" fmla="*/ 144 h 211"/>
                <a:gd name="T8" fmla="*/ 159 w 159"/>
                <a:gd name="T9" fmla="*/ 211 h 211"/>
                <a:gd name="T10" fmla="*/ 151 w 159"/>
                <a:gd name="T11" fmla="*/ 211 h 211"/>
                <a:gd name="T12" fmla="*/ 146 w 159"/>
                <a:gd name="T13" fmla="*/ 178 h 211"/>
                <a:gd name="T14" fmla="*/ 134 w 159"/>
                <a:gd name="T15" fmla="*/ 150 h 211"/>
                <a:gd name="T16" fmla="*/ 116 w 159"/>
                <a:gd name="T17" fmla="*/ 125 h 211"/>
                <a:gd name="T18" fmla="*/ 96 w 159"/>
                <a:gd name="T19" fmla="*/ 95 h 211"/>
                <a:gd name="T20" fmla="*/ 75 w 159"/>
                <a:gd name="T21" fmla="*/ 66 h 211"/>
                <a:gd name="T22" fmla="*/ 55 w 159"/>
                <a:gd name="T23" fmla="*/ 41 h 211"/>
                <a:gd name="T24" fmla="*/ 31 w 159"/>
                <a:gd name="T25" fmla="*/ 20 h 211"/>
                <a:gd name="T26" fmla="*/ 0 w 159"/>
                <a:gd name="T27" fmla="*/ 8 h 211"/>
                <a:gd name="T28" fmla="*/ 1 w 159"/>
                <a:gd name="T29" fmla="*/ 0 h 211"/>
                <a:gd name="T30" fmla="*/ 1 w 159"/>
                <a:gd name="T31" fmla="*/ 0 h 21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59"/>
                <a:gd name="T49" fmla="*/ 0 h 211"/>
                <a:gd name="T50" fmla="*/ 159 w 159"/>
                <a:gd name="T51" fmla="*/ 211 h 21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59" h="211">
                  <a:moveTo>
                    <a:pt x="1" y="0"/>
                  </a:moveTo>
                  <a:lnTo>
                    <a:pt x="64" y="30"/>
                  </a:lnTo>
                  <a:lnTo>
                    <a:pt x="113" y="82"/>
                  </a:lnTo>
                  <a:lnTo>
                    <a:pt x="146" y="144"/>
                  </a:lnTo>
                  <a:lnTo>
                    <a:pt x="159" y="211"/>
                  </a:lnTo>
                  <a:lnTo>
                    <a:pt x="151" y="211"/>
                  </a:lnTo>
                  <a:lnTo>
                    <a:pt x="146" y="178"/>
                  </a:lnTo>
                  <a:lnTo>
                    <a:pt x="134" y="150"/>
                  </a:lnTo>
                  <a:lnTo>
                    <a:pt x="116" y="125"/>
                  </a:lnTo>
                  <a:lnTo>
                    <a:pt x="96" y="95"/>
                  </a:lnTo>
                  <a:lnTo>
                    <a:pt x="75" y="66"/>
                  </a:lnTo>
                  <a:lnTo>
                    <a:pt x="55" y="41"/>
                  </a:lnTo>
                  <a:lnTo>
                    <a:pt x="31" y="20"/>
                  </a:lnTo>
                  <a:lnTo>
                    <a:pt x="0" y="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1" name="Freeform 84">
              <a:extLst>
                <a:ext uri="{FF2B5EF4-FFF2-40B4-BE49-F238E27FC236}">
                  <a16:creationId xmlns:a16="http://schemas.microsoft.com/office/drawing/2014/main" id="{D05D60C0-3AEA-4D2C-AB78-FE1C7DC24F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" y="2536"/>
              <a:ext cx="157" cy="228"/>
            </a:xfrm>
            <a:custGeom>
              <a:avLst/>
              <a:gdLst>
                <a:gd name="T0" fmla="*/ 2 w 157"/>
                <a:gd name="T1" fmla="*/ 0 h 228"/>
                <a:gd name="T2" fmla="*/ 38 w 157"/>
                <a:gd name="T3" fmla="*/ 13 h 228"/>
                <a:gd name="T4" fmla="*/ 65 w 157"/>
                <a:gd name="T5" fmla="*/ 35 h 228"/>
                <a:gd name="T6" fmla="*/ 89 w 157"/>
                <a:gd name="T7" fmla="*/ 64 h 228"/>
                <a:gd name="T8" fmla="*/ 114 w 157"/>
                <a:gd name="T9" fmla="*/ 94 h 228"/>
                <a:gd name="T10" fmla="*/ 147 w 157"/>
                <a:gd name="T11" fmla="*/ 154 h 228"/>
                <a:gd name="T12" fmla="*/ 157 w 157"/>
                <a:gd name="T13" fmla="*/ 226 h 228"/>
                <a:gd name="T14" fmla="*/ 149 w 157"/>
                <a:gd name="T15" fmla="*/ 228 h 228"/>
                <a:gd name="T16" fmla="*/ 124 w 157"/>
                <a:gd name="T17" fmla="*/ 160 h 228"/>
                <a:gd name="T18" fmla="*/ 111 w 157"/>
                <a:gd name="T19" fmla="*/ 133 h 228"/>
                <a:gd name="T20" fmla="*/ 94 w 157"/>
                <a:gd name="T21" fmla="*/ 111 h 228"/>
                <a:gd name="T22" fmla="*/ 54 w 157"/>
                <a:gd name="T23" fmla="*/ 48 h 228"/>
                <a:gd name="T24" fmla="*/ 34 w 157"/>
                <a:gd name="T25" fmla="*/ 23 h 228"/>
                <a:gd name="T26" fmla="*/ 0 w 157"/>
                <a:gd name="T27" fmla="*/ 8 h 228"/>
                <a:gd name="T28" fmla="*/ 2 w 157"/>
                <a:gd name="T29" fmla="*/ 0 h 228"/>
                <a:gd name="T30" fmla="*/ 2 w 157"/>
                <a:gd name="T31" fmla="*/ 0 h 22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57"/>
                <a:gd name="T49" fmla="*/ 0 h 228"/>
                <a:gd name="T50" fmla="*/ 157 w 157"/>
                <a:gd name="T51" fmla="*/ 228 h 22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57" h="228">
                  <a:moveTo>
                    <a:pt x="2" y="0"/>
                  </a:moveTo>
                  <a:lnTo>
                    <a:pt x="38" y="13"/>
                  </a:lnTo>
                  <a:lnTo>
                    <a:pt x="65" y="35"/>
                  </a:lnTo>
                  <a:lnTo>
                    <a:pt x="89" y="64"/>
                  </a:lnTo>
                  <a:lnTo>
                    <a:pt x="114" y="94"/>
                  </a:lnTo>
                  <a:lnTo>
                    <a:pt x="147" y="154"/>
                  </a:lnTo>
                  <a:lnTo>
                    <a:pt x="157" y="226"/>
                  </a:lnTo>
                  <a:lnTo>
                    <a:pt x="149" y="228"/>
                  </a:lnTo>
                  <a:lnTo>
                    <a:pt x="124" y="160"/>
                  </a:lnTo>
                  <a:lnTo>
                    <a:pt x="111" y="133"/>
                  </a:lnTo>
                  <a:lnTo>
                    <a:pt x="94" y="111"/>
                  </a:lnTo>
                  <a:lnTo>
                    <a:pt x="54" y="48"/>
                  </a:lnTo>
                  <a:lnTo>
                    <a:pt x="34" y="23"/>
                  </a:lnTo>
                  <a:lnTo>
                    <a:pt x="0" y="8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2" name="Freeform 85">
              <a:extLst>
                <a:ext uri="{FF2B5EF4-FFF2-40B4-BE49-F238E27FC236}">
                  <a16:creationId xmlns:a16="http://schemas.microsoft.com/office/drawing/2014/main" id="{D1809E85-022B-4381-9466-16BDDC0CE5D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6" y="2559"/>
              <a:ext cx="102" cy="132"/>
            </a:xfrm>
            <a:custGeom>
              <a:avLst/>
              <a:gdLst>
                <a:gd name="T0" fmla="*/ 7 w 102"/>
                <a:gd name="T1" fmla="*/ 0 h 132"/>
                <a:gd name="T2" fmla="*/ 15 w 102"/>
                <a:gd name="T3" fmla="*/ 34 h 132"/>
                <a:gd name="T4" fmla="*/ 28 w 102"/>
                <a:gd name="T5" fmla="*/ 61 h 132"/>
                <a:gd name="T6" fmla="*/ 45 w 102"/>
                <a:gd name="T7" fmla="*/ 86 h 132"/>
                <a:gd name="T8" fmla="*/ 72 w 102"/>
                <a:gd name="T9" fmla="*/ 108 h 132"/>
                <a:gd name="T10" fmla="*/ 102 w 102"/>
                <a:gd name="T11" fmla="*/ 124 h 132"/>
                <a:gd name="T12" fmla="*/ 102 w 102"/>
                <a:gd name="T13" fmla="*/ 132 h 132"/>
                <a:gd name="T14" fmla="*/ 61 w 102"/>
                <a:gd name="T15" fmla="*/ 131 h 132"/>
                <a:gd name="T16" fmla="*/ 17 w 102"/>
                <a:gd name="T17" fmla="*/ 74 h 132"/>
                <a:gd name="T18" fmla="*/ 0 w 102"/>
                <a:gd name="T19" fmla="*/ 1 h 132"/>
                <a:gd name="T20" fmla="*/ 7 w 102"/>
                <a:gd name="T21" fmla="*/ 0 h 132"/>
                <a:gd name="T22" fmla="*/ 7 w 102"/>
                <a:gd name="T23" fmla="*/ 0 h 1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2"/>
                <a:gd name="T37" fmla="*/ 0 h 132"/>
                <a:gd name="T38" fmla="*/ 102 w 102"/>
                <a:gd name="T39" fmla="*/ 132 h 13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2" h="132">
                  <a:moveTo>
                    <a:pt x="7" y="0"/>
                  </a:moveTo>
                  <a:lnTo>
                    <a:pt x="15" y="34"/>
                  </a:lnTo>
                  <a:lnTo>
                    <a:pt x="28" y="61"/>
                  </a:lnTo>
                  <a:lnTo>
                    <a:pt x="45" y="86"/>
                  </a:lnTo>
                  <a:lnTo>
                    <a:pt x="72" y="108"/>
                  </a:lnTo>
                  <a:lnTo>
                    <a:pt x="102" y="124"/>
                  </a:lnTo>
                  <a:lnTo>
                    <a:pt x="102" y="132"/>
                  </a:lnTo>
                  <a:lnTo>
                    <a:pt x="61" y="131"/>
                  </a:lnTo>
                  <a:lnTo>
                    <a:pt x="17" y="74"/>
                  </a:lnTo>
                  <a:lnTo>
                    <a:pt x="0" y="1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3" name="Freeform 86">
              <a:extLst>
                <a:ext uri="{FF2B5EF4-FFF2-40B4-BE49-F238E27FC236}">
                  <a16:creationId xmlns:a16="http://schemas.microsoft.com/office/drawing/2014/main" id="{1EF4AEE9-07EA-42D8-9BAB-171606FB70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6" y="2685"/>
              <a:ext cx="19" cy="69"/>
            </a:xfrm>
            <a:custGeom>
              <a:avLst/>
              <a:gdLst>
                <a:gd name="T0" fmla="*/ 14 w 19"/>
                <a:gd name="T1" fmla="*/ 0 h 69"/>
                <a:gd name="T2" fmla="*/ 19 w 19"/>
                <a:gd name="T3" fmla="*/ 43 h 69"/>
                <a:gd name="T4" fmla="*/ 14 w 19"/>
                <a:gd name="T5" fmla="*/ 69 h 69"/>
                <a:gd name="T6" fmla="*/ 6 w 19"/>
                <a:gd name="T7" fmla="*/ 69 h 69"/>
                <a:gd name="T8" fmla="*/ 0 w 19"/>
                <a:gd name="T9" fmla="*/ 43 h 69"/>
                <a:gd name="T10" fmla="*/ 6 w 19"/>
                <a:gd name="T11" fmla="*/ 0 h 69"/>
                <a:gd name="T12" fmla="*/ 14 w 19"/>
                <a:gd name="T13" fmla="*/ 0 h 69"/>
                <a:gd name="T14" fmla="*/ 14 w 19"/>
                <a:gd name="T15" fmla="*/ 0 h 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"/>
                <a:gd name="T25" fmla="*/ 0 h 69"/>
                <a:gd name="T26" fmla="*/ 19 w 19"/>
                <a:gd name="T27" fmla="*/ 69 h 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" h="69">
                  <a:moveTo>
                    <a:pt x="14" y="0"/>
                  </a:moveTo>
                  <a:lnTo>
                    <a:pt x="19" y="43"/>
                  </a:lnTo>
                  <a:lnTo>
                    <a:pt x="14" y="69"/>
                  </a:lnTo>
                  <a:lnTo>
                    <a:pt x="6" y="69"/>
                  </a:lnTo>
                  <a:lnTo>
                    <a:pt x="0" y="43"/>
                  </a:lnTo>
                  <a:lnTo>
                    <a:pt x="6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4" name="Freeform 87">
              <a:extLst>
                <a:ext uri="{FF2B5EF4-FFF2-40B4-BE49-F238E27FC236}">
                  <a16:creationId xmlns:a16="http://schemas.microsoft.com/office/drawing/2014/main" id="{A20935DE-ED2C-420B-9363-EE65EFC2D4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" y="2530"/>
              <a:ext cx="122" cy="17"/>
            </a:xfrm>
            <a:custGeom>
              <a:avLst/>
              <a:gdLst>
                <a:gd name="T0" fmla="*/ 119 w 122"/>
                <a:gd name="T1" fmla="*/ 17 h 17"/>
                <a:gd name="T2" fmla="*/ 65 w 122"/>
                <a:gd name="T3" fmla="*/ 10 h 17"/>
                <a:gd name="T4" fmla="*/ 8 w 122"/>
                <a:gd name="T5" fmla="*/ 14 h 17"/>
                <a:gd name="T6" fmla="*/ 0 w 122"/>
                <a:gd name="T7" fmla="*/ 8 h 17"/>
                <a:gd name="T8" fmla="*/ 6 w 122"/>
                <a:gd name="T9" fmla="*/ 0 h 17"/>
                <a:gd name="T10" fmla="*/ 122 w 122"/>
                <a:gd name="T11" fmla="*/ 10 h 17"/>
                <a:gd name="T12" fmla="*/ 119 w 122"/>
                <a:gd name="T13" fmla="*/ 17 h 17"/>
                <a:gd name="T14" fmla="*/ 119 w 122"/>
                <a:gd name="T15" fmla="*/ 17 h 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2"/>
                <a:gd name="T25" fmla="*/ 0 h 17"/>
                <a:gd name="T26" fmla="*/ 122 w 122"/>
                <a:gd name="T27" fmla="*/ 17 h 1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2" h="17">
                  <a:moveTo>
                    <a:pt x="119" y="17"/>
                  </a:moveTo>
                  <a:lnTo>
                    <a:pt x="65" y="10"/>
                  </a:lnTo>
                  <a:lnTo>
                    <a:pt x="8" y="14"/>
                  </a:lnTo>
                  <a:lnTo>
                    <a:pt x="0" y="8"/>
                  </a:lnTo>
                  <a:lnTo>
                    <a:pt x="6" y="0"/>
                  </a:lnTo>
                  <a:lnTo>
                    <a:pt x="122" y="10"/>
                  </a:lnTo>
                  <a:lnTo>
                    <a:pt x="119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5" name="Freeform 88">
              <a:extLst>
                <a:ext uri="{FF2B5EF4-FFF2-40B4-BE49-F238E27FC236}">
                  <a16:creationId xmlns:a16="http://schemas.microsoft.com/office/drawing/2014/main" id="{DD3B8DEA-5FD8-41A4-B4B7-6C7955BA12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" y="2560"/>
              <a:ext cx="73" cy="163"/>
            </a:xfrm>
            <a:custGeom>
              <a:avLst/>
              <a:gdLst>
                <a:gd name="T0" fmla="*/ 14 w 73"/>
                <a:gd name="T1" fmla="*/ 6 h 163"/>
                <a:gd name="T2" fmla="*/ 13 w 73"/>
                <a:gd name="T3" fmla="*/ 52 h 163"/>
                <a:gd name="T4" fmla="*/ 24 w 73"/>
                <a:gd name="T5" fmla="*/ 125 h 163"/>
                <a:gd name="T6" fmla="*/ 55 w 73"/>
                <a:gd name="T7" fmla="*/ 130 h 163"/>
                <a:gd name="T8" fmla="*/ 71 w 73"/>
                <a:gd name="T9" fmla="*/ 136 h 163"/>
                <a:gd name="T10" fmla="*/ 73 w 73"/>
                <a:gd name="T11" fmla="*/ 150 h 163"/>
                <a:gd name="T12" fmla="*/ 66 w 73"/>
                <a:gd name="T13" fmla="*/ 163 h 163"/>
                <a:gd name="T14" fmla="*/ 49 w 73"/>
                <a:gd name="T15" fmla="*/ 153 h 163"/>
                <a:gd name="T16" fmla="*/ 16 w 73"/>
                <a:gd name="T17" fmla="*/ 144 h 163"/>
                <a:gd name="T18" fmla="*/ 6 w 73"/>
                <a:gd name="T19" fmla="*/ 136 h 163"/>
                <a:gd name="T20" fmla="*/ 5 w 73"/>
                <a:gd name="T21" fmla="*/ 52 h 163"/>
                <a:gd name="T22" fmla="*/ 0 w 73"/>
                <a:gd name="T23" fmla="*/ 8 h 163"/>
                <a:gd name="T24" fmla="*/ 6 w 73"/>
                <a:gd name="T25" fmla="*/ 0 h 163"/>
                <a:gd name="T26" fmla="*/ 14 w 73"/>
                <a:gd name="T27" fmla="*/ 6 h 163"/>
                <a:gd name="T28" fmla="*/ 14 w 73"/>
                <a:gd name="T29" fmla="*/ 6 h 16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3"/>
                <a:gd name="T46" fmla="*/ 0 h 163"/>
                <a:gd name="T47" fmla="*/ 73 w 73"/>
                <a:gd name="T48" fmla="*/ 163 h 16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3" h="163">
                  <a:moveTo>
                    <a:pt x="14" y="6"/>
                  </a:moveTo>
                  <a:lnTo>
                    <a:pt x="13" y="52"/>
                  </a:lnTo>
                  <a:lnTo>
                    <a:pt x="24" y="125"/>
                  </a:lnTo>
                  <a:lnTo>
                    <a:pt x="55" y="130"/>
                  </a:lnTo>
                  <a:lnTo>
                    <a:pt x="71" y="136"/>
                  </a:lnTo>
                  <a:lnTo>
                    <a:pt x="73" y="150"/>
                  </a:lnTo>
                  <a:lnTo>
                    <a:pt x="66" y="163"/>
                  </a:lnTo>
                  <a:lnTo>
                    <a:pt x="49" y="153"/>
                  </a:lnTo>
                  <a:lnTo>
                    <a:pt x="16" y="144"/>
                  </a:lnTo>
                  <a:lnTo>
                    <a:pt x="6" y="136"/>
                  </a:lnTo>
                  <a:lnTo>
                    <a:pt x="5" y="52"/>
                  </a:lnTo>
                  <a:lnTo>
                    <a:pt x="0" y="8"/>
                  </a:lnTo>
                  <a:lnTo>
                    <a:pt x="6" y="0"/>
                  </a:lnTo>
                  <a:lnTo>
                    <a:pt x="14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6" name="Freeform 89">
              <a:extLst>
                <a:ext uri="{FF2B5EF4-FFF2-40B4-BE49-F238E27FC236}">
                  <a16:creationId xmlns:a16="http://schemas.microsoft.com/office/drawing/2014/main" id="{B222932D-CD7B-47F8-B173-1AEB7CB05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" y="2615"/>
              <a:ext cx="60" cy="261"/>
            </a:xfrm>
            <a:custGeom>
              <a:avLst/>
              <a:gdLst>
                <a:gd name="T0" fmla="*/ 25 w 60"/>
                <a:gd name="T1" fmla="*/ 0 h 261"/>
                <a:gd name="T2" fmla="*/ 60 w 60"/>
                <a:gd name="T3" fmla="*/ 73 h 261"/>
                <a:gd name="T4" fmla="*/ 57 w 60"/>
                <a:gd name="T5" fmla="*/ 152 h 261"/>
                <a:gd name="T6" fmla="*/ 32 w 60"/>
                <a:gd name="T7" fmla="*/ 247 h 261"/>
                <a:gd name="T8" fmla="*/ 25 w 60"/>
                <a:gd name="T9" fmla="*/ 258 h 261"/>
                <a:gd name="T10" fmla="*/ 16 w 60"/>
                <a:gd name="T11" fmla="*/ 261 h 261"/>
                <a:gd name="T12" fmla="*/ 0 w 60"/>
                <a:gd name="T13" fmla="*/ 247 h 261"/>
                <a:gd name="T14" fmla="*/ 11 w 60"/>
                <a:gd name="T15" fmla="*/ 196 h 261"/>
                <a:gd name="T16" fmla="*/ 29 w 60"/>
                <a:gd name="T17" fmla="*/ 146 h 261"/>
                <a:gd name="T18" fmla="*/ 41 w 60"/>
                <a:gd name="T19" fmla="*/ 73 h 261"/>
                <a:gd name="T20" fmla="*/ 38 w 60"/>
                <a:gd name="T21" fmla="*/ 40 h 261"/>
                <a:gd name="T22" fmla="*/ 19 w 60"/>
                <a:gd name="T23" fmla="*/ 5 h 261"/>
                <a:gd name="T24" fmla="*/ 21 w 60"/>
                <a:gd name="T25" fmla="*/ 0 h 261"/>
                <a:gd name="T26" fmla="*/ 25 w 60"/>
                <a:gd name="T27" fmla="*/ 0 h 261"/>
                <a:gd name="T28" fmla="*/ 25 w 60"/>
                <a:gd name="T29" fmla="*/ 0 h 26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0"/>
                <a:gd name="T46" fmla="*/ 0 h 261"/>
                <a:gd name="T47" fmla="*/ 60 w 60"/>
                <a:gd name="T48" fmla="*/ 261 h 26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0" h="261">
                  <a:moveTo>
                    <a:pt x="25" y="0"/>
                  </a:moveTo>
                  <a:lnTo>
                    <a:pt x="60" y="73"/>
                  </a:lnTo>
                  <a:lnTo>
                    <a:pt x="57" y="152"/>
                  </a:lnTo>
                  <a:lnTo>
                    <a:pt x="32" y="247"/>
                  </a:lnTo>
                  <a:lnTo>
                    <a:pt x="25" y="258"/>
                  </a:lnTo>
                  <a:lnTo>
                    <a:pt x="16" y="261"/>
                  </a:lnTo>
                  <a:lnTo>
                    <a:pt x="0" y="247"/>
                  </a:lnTo>
                  <a:lnTo>
                    <a:pt x="11" y="196"/>
                  </a:lnTo>
                  <a:lnTo>
                    <a:pt x="29" y="146"/>
                  </a:lnTo>
                  <a:lnTo>
                    <a:pt x="41" y="73"/>
                  </a:lnTo>
                  <a:lnTo>
                    <a:pt x="38" y="40"/>
                  </a:lnTo>
                  <a:lnTo>
                    <a:pt x="19" y="5"/>
                  </a:lnTo>
                  <a:lnTo>
                    <a:pt x="21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7" name="Freeform 90">
              <a:extLst>
                <a:ext uri="{FF2B5EF4-FFF2-40B4-BE49-F238E27FC236}">
                  <a16:creationId xmlns:a16="http://schemas.microsoft.com/office/drawing/2014/main" id="{ED1FC34F-E607-4293-906C-CB1103879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" y="2862"/>
              <a:ext cx="270" cy="28"/>
            </a:xfrm>
            <a:custGeom>
              <a:avLst/>
              <a:gdLst>
                <a:gd name="T0" fmla="*/ 1 w 270"/>
                <a:gd name="T1" fmla="*/ 8 h 28"/>
                <a:gd name="T2" fmla="*/ 123 w 270"/>
                <a:gd name="T3" fmla="*/ 12 h 28"/>
                <a:gd name="T4" fmla="*/ 245 w 270"/>
                <a:gd name="T5" fmla="*/ 0 h 28"/>
                <a:gd name="T6" fmla="*/ 262 w 270"/>
                <a:gd name="T7" fmla="*/ 3 h 28"/>
                <a:gd name="T8" fmla="*/ 270 w 270"/>
                <a:gd name="T9" fmla="*/ 8 h 28"/>
                <a:gd name="T10" fmla="*/ 263 w 270"/>
                <a:gd name="T11" fmla="*/ 17 h 28"/>
                <a:gd name="T12" fmla="*/ 245 w 270"/>
                <a:gd name="T13" fmla="*/ 23 h 28"/>
                <a:gd name="T14" fmla="*/ 121 w 270"/>
                <a:gd name="T15" fmla="*/ 28 h 28"/>
                <a:gd name="T16" fmla="*/ 0 w 270"/>
                <a:gd name="T17" fmla="*/ 17 h 28"/>
                <a:gd name="T18" fmla="*/ 1 w 270"/>
                <a:gd name="T19" fmla="*/ 8 h 28"/>
                <a:gd name="T20" fmla="*/ 1 w 270"/>
                <a:gd name="T21" fmla="*/ 8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70"/>
                <a:gd name="T34" fmla="*/ 0 h 28"/>
                <a:gd name="T35" fmla="*/ 270 w 270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70" h="28">
                  <a:moveTo>
                    <a:pt x="1" y="8"/>
                  </a:moveTo>
                  <a:lnTo>
                    <a:pt x="123" y="12"/>
                  </a:lnTo>
                  <a:lnTo>
                    <a:pt x="245" y="0"/>
                  </a:lnTo>
                  <a:lnTo>
                    <a:pt x="262" y="3"/>
                  </a:lnTo>
                  <a:lnTo>
                    <a:pt x="270" y="8"/>
                  </a:lnTo>
                  <a:lnTo>
                    <a:pt x="263" y="17"/>
                  </a:lnTo>
                  <a:lnTo>
                    <a:pt x="245" y="23"/>
                  </a:lnTo>
                  <a:lnTo>
                    <a:pt x="121" y="28"/>
                  </a:lnTo>
                  <a:lnTo>
                    <a:pt x="0" y="17"/>
                  </a:lnTo>
                  <a:lnTo>
                    <a:pt x="1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8" name="Freeform 91">
              <a:extLst>
                <a:ext uri="{FF2B5EF4-FFF2-40B4-BE49-F238E27FC236}">
                  <a16:creationId xmlns:a16="http://schemas.microsoft.com/office/drawing/2014/main" id="{3B7715B1-6004-446E-A2B6-B1A5A7AECD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" y="2764"/>
              <a:ext cx="167" cy="117"/>
            </a:xfrm>
            <a:custGeom>
              <a:avLst/>
              <a:gdLst>
                <a:gd name="T0" fmla="*/ 0 w 167"/>
                <a:gd name="T1" fmla="*/ 0 h 117"/>
                <a:gd name="T2" fmla="*/ 55 w 167"/>
                <a:gd name="T3" fmla="*/ 3 h 117"/>
                <a:gd name="T4" fmla="*/ 101 w 167"/>
                <a:gd name="T5" fmla="*/ 22 h 117"/>
                <a:gd name="T6" fmla="*/ 139 w 167"/>
                <a:gd name="T7" fmla="*/ 57 h 117"/>
                <a:gd name="T8" fmla="*/ 167 w 167"/>
                <a:gd name="T9" fmla="*/ 106 h 117"/>
                <a:gd name="T10" fmla="*/ 162 w 167"/>
                <a:gd name="T11" fmla="*/ 117 h 117"/>
                <a:gd name="T12" fmla="*/ 150 w 167"/>
                <a:gd name="T13" fmla="*/ 112 h 117"/>
                <a:gd name="T14" fmla="*/ 139 w 167"/>
                <a:gd name="T15" fmla="*/ 88 h 117"/>
                <a:gd name="T16" fmla="*/ 124 w 167"/>
                <a:gd name="T17" fmla="*/ 66 h 117"/>
                <a:gd name="T18" fmla="*/ 91 w 167"/>
                <a:gd name="T19" fmla="*/ 33 h 117"/>
                <a:gd name="T20" fmla="*/ 71 w 167"/>
                <a:gd name="T21" fmla="*/ 20 h 117"/>
                <a:gd name="T22" fmla="*/ 50 w 167"/>
                <a:gd name="T23" fmla="*/ 12 h 117"/>
                <a:gd name="T24" fmla="*/ 0 w 167"/>
                <a:gd name="T25" fmla="*/ 8 h 117"/>
                <a:gd name="T26" fmla="*/ 0 w 167"/>
                <a:gd name="T27" fmla="*/ 0 h 117"/>
                <a:gd name="T28" fmla="*/ 0 w 167"/>
                <a:gd name="T29" fmla="*/ 0 h 11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7"/>
                <a:gd name="T46" fmla="*/ 0 h 117"/>
                <a:gd name="T47" fmla="*/ 167 w 167"/>
                <a:gd name="T48" fmla="*/ 117 h 11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7" h="117">
                  <a:moveTo>
                    <a:pt x="0" y="0"/>
                  </a:moveTo>
                  <a:lnTo>
                    <a:pt x="55" y="3"/>
                  </a:lnTo>
                  <a:lnTo>
                    <a:pt x="101" y="22"/>
                  </a:lnTo>
                  <a:lnTo>
                    <a:pt x="139" y="57"/>
                  </a:lnTo>
                  <a:lnTo>
                    <a:pt x="167" y="106"/>
                  </a:lnTo>
                  <a:lnTo>
                    <a:pt x="162" y="117"/>
                  </a:lnTo>
                  <a:lnTo>
                    <a:pt x="150" y="112"/>
                  </a:lnTo>
                  <a:lnTo>
                    <a:pt x="139" y="88"/>
                  </a:lnTo>
                  <a:lnTo>
                    <a:pt x="124" y="66"/>
                  </a:lnTo>
                  <a:lnTo>
                    <a:pt x="91" y="33"/>
                  </a:lnTo>
                  <a:lnTo>
                    <a:pt x="71" y="20"/>
                  </a:lnTo>
                  <a:lnTo>
                    <a:pt x="50" y="12"/>
                  </a:lnTo>
                  <a:lnTo>
                    <a:pt x="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9" name="Freeform 92">
              <a:extLst>
                <a:ext uri="{FF2B5EF4-FFF2-40B4-BE49-F238E27FC236}">
                  <a16:creationId xmlns:a16="http://schemas.microsoft.com/office/drawing/2014/main" id="{75533F7A-846B-47FF-9DA7-31BEC3544B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" y="2783"/>
              <a:ext cx="75" cy="79"/>
            </a:xfrm>
            <a:custGeom>
              <a:avLst/>
              <a:gdLst>
                <a:gd name="T0" fmla="*/ 69 w 75"/>
                <a:gd name="T1" fmla="*/ 17 h 79"/>
                <a:gd name="T2" fmla="*/ 30 w 75"/>
                <a:gd name="T3" fmla="*/ 49 h 79"/>
                <a:gd name="T4" fmla="*/ 7 w 75"/>
                <a:gd name="T5" fmla="*/ 79 h 79"/>
                <a:gd name="T6" fmla="*/ 0 w 75"/>
                <a:gd name="T7" fmla="*/ 79 h 79"/>
                <a:gd name="T8" fmla="*/ 7 w 75"/>
                <a:gd name="T9" fmla="*/ 33 h 79"/>
                <a:gd name="T10" fmla="*/ 33 w 75"/>
                <a:gd name="T11" fmla="*/ 12 h 79"/>
                <a:gd name="T12" fmla="*/ 64 w 75"/>
                <a:gd name="T13" fmla="*/ 0 h 79"/>
                <a:gd name="T14" fmla="*/ 75 w 75"/>
                <a:gd name="T15" fmla="*/ 6 h 79"/>
                <a:gd name="T16" fmla="*/ 69 w 75"/>
                <a:gd name="T17" fmla="*/ 17 h 79"/>
                <a:gd name="T18" fmla="*/ 69 w 75"/>
                <a:gd name="T19" fmla="*/ 17 h 7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"/>
                <a:gd name="T31" fmla="*/ 0 h 79"/>
                <a:gd name="T32" fmla="*/ 75 w 75"/>
                <a:gd name="T33" fmla="*/ 79 h 7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" h="79">
                  <a:moveTo>
                    <a:pt x="69" y="17"/>
                  </a:moveTo>
                  <a:lnTo>
                    <a:pt x="30" y="49"/>
                  </a:lnTo>
                  <a:lnTo>
                    <a:pt x="7" y="79"/>
                  </a:lnTo>
                  <a:lnTo>
                    <a:pt x="0" y="79"/>
                  </a:lnTo>
                  <a:lnTo>
                    <a:pt x="7" y="33"/>
                  </a:lnTo>
                  <a:lnTo>
                    <a:pt x="33" y="12"/>
                  </a:lnTo>
                  <a:lnTo>
                    <a:pt x="64" y="0"/>
                  </a:lnTo>
                  <a:lnTo>
                    <a:pt x="75" y="6"/>
                  </a:lnTo>
                  <a:lnTo>
                    <a:pt x="69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0" name="Freeform 93">
              <a:extLst>
                <a:ext uri="{FF2B5EF4-FFF2-40B4-BE49-F238E27FC236}">
                  <a16:creationId xmlns:a16="http://schemas.microsoft.com/office/drawing/2014/main" id="{3459DD1F-90B4-4012-87DE-C338DBEDF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9" y="2653"/>
              <a:ext cx="206" cy="30"/>
            </a:xfrm>
            <a:custGeom>
              <a:avLst/>
              <a:gdLst>
                <a:gd name="T0" fmla="*/ 0 w 206"/>
                <a:gd name="T1" fmla="*/ 16 h 30"/>
                <a:gd name="T2" fmla="*/ 72 w 206"/>
                <a:gd name="T3" fmla="*/ 7 h 30"/>
                <a:gd name="T4" fmla="*/ 143 w 206"/>
                <a:gd name="T5" fmla="*/ 0 h 30"/>
                <a:gd name="T6" fmla="*/ 179 w 206"/>
                <a:gd name="T7" fmla="*/ 3 h 30"/>
                <a:gd name="T8" fmla="*/ 206 w 206"/>
                <a:gd name="T9" fmla="*/ 14 h 30"/>
                <a:gd name="T10" fmla="*/ 206 w 206"/>
                <a:gd name="T11" fmla="*/ 24 h 30"/>
                <a:gd name="T12" fmla="*/ 179 w 206"/>
                <a:gd name="T13" fmla="*/ 30 h 30"/>
                <a:gd name="T14" fmla="*/ 141 w 206"/>
                <a:gd name="T15" fmla="*/ 26 h 30"/>
                <a:gd name="T16" fmla="*/ 2 w 206"/>
                <a:gd name="T17" fmla="*/ 24 h 30"/>
                <a:gd name="T18" fmla="*/ 0 w 206"/>
                <a:gd name="T19" fmla="*/ 16 h 30"/>
                <a:gd name="T20" fmla="*/ 0 w 206"/>
                <a:gd name="T21" fmla="*/ 16 h 3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06"/>
                <a:gd name="T34" fmla="*/ 0 h 30"/>
                <a:gd name="T35" fmla="*/ 206 w 206"/>
                <a:gd name="T36" fmla="*/ 30 h 3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06" h="30">
                  <a:moveTo>
                    <a:pt x="0" y="16"/>
                  </a:moveTo>
                  <a:lnTo>
                    <a:pt x="72" y="7"/>
                  </a:lnTo>
                  <a:lnTo>
                    <a:pt x="143" y="0"/>
                  </a:lnTo>
                  <a:lnTo>
                    <a:pt x="179" y="3"/>
                  </a:lnTo>
                  <a:lnTo>
                    <a:pt x="206" y="14"/>
                  </a:lnTo>
                  <a:lnTo>
                    <a:pt x="206" y="24"/>
                  </a:lnTo>
                  <a:lnTo>
                    <a:pt x="179" y="30"/>
                  </a:lnTo>
                  <a:lnTo>
                    <a:pt x="141" y="26"/>
                  </a:lnTo>
                  <a:lnTo>
                    <a:pt x="2" y="24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1" name="Freeform 94">
              <a:extLst>
                <a:ext uri="{FF2B5EF4-FFF2-40B4-BE49-F238E27FC236}">
                  <a16:creationId xmlns:a16="http://schemas.microsoft.com/office/drawing/2014/main" id="{F41F10FE-F007-4530-962E-932F58B170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" y="2682"/>
              <a:ext cx="307" cy="64"/>
            </a:xfrm>
            <a:custGeom>
              <a:avLst/>
              <a:gdLst>
                <a:gd name="T0" fmla="*/ 23 w 307"/>
                <a:gd name="T1" fmla="*/ 4 h 64"/>
                <a:gd name="T2" fmla="*/ 16 w 307"/>
                <a:gd name="T3" fmla="*/ 39 h 64"/>
                <a:gd name="T4" fmla="*/ 103 w 307"/>
                <a:gd name="T5" fmla="*/ 36 h 64"/>
                <a:gd name="T6" fmla="*/ 154 w 307"/>
                <a:gd name="T7" fmla="*/ 39 h 64"/>
                <a:gd name="T8" fmla="*/ 182 w 307"/>
                <a:gd name="T9" fmla="*/ 39 h 64"/>
                <a:gd name="T10" fmla="*/ 201 w 307"/>
                <a:gd name="T11" fmla="*/ 38 h 64"/>
                <a:gd name="T12" fmla="*/ 293 w 307"/>
                <a:gd name="T13" fmla="*/ 25 h 64"/>
                <a:gd name="T14" fmla="*/ 307 w 307"/>
                <a:gd name="T15" fmla="*/ 38 h 64"/>
                <a:gd name="T16" fmla="*/ 294 w 307"/>
                <a:gd name="T17" fmla="*/ 50 h 64"/>
                <a:gd name="T18" fmla="*/ 201 w 307"/>
                <a:gd name="T19" fmla="*/ 61 h 64"/>
                <a:gd name="T20" fmla="*/ 182 w 307"/>
                <a:gd name="T21" fmla="*/ 64 h 64"/>
                <a:gd name="T22" fmla="*/ 154 w 307"/>
                <a:gd name="T23" fmla="*/ 64 h 64"/>
                <a:gd name="T24" fmla="*/ 102 w 307"/>
                <a:gd name="T25" fmla="*/ 63 h 64"/>
                <a:gd name="T26" fmla="*/ 56 w 307"/>
                <a:gd name="T27" fmla="*/ 55 h 64"/>
                <a:gd name="T28" fmla="*/ 10 w 307"/>
                <a:gd name="T29" fmla="*/ 58 h 64"/>
                <a:gd name="T30" fmla="*/ 0 w 307"/>
                <a:gd name="T31" fmla="*/ 49 h 64"/>
                <a:gd name="T32" fmla="*/ 4 w 307"/>
                <a:gd name="T33" fmla="*/ 23 h 64"/>
                <a:gd name="T34" fmla="*/ 16 w 307"/>
                <a:gd name="T35" fmla="*/ 0 h 64"/>
                <a:gd name="T36" fmla="*/ 23 w 307"/>
                <a:gd name="T37" fmla="*/ 4 h 64"/>
                <a:gd name="T38" fmla="*/ 23 w 307"/>
                <a:gd name="T39" fmla="*/ 4 h 6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07"/>
                <a:gd name="T61" fmla="*/ 0 h 64"/>
                <a:gd name="T62" fmla="*/ 307 w 307"/>
                <a:gd name="T63" fmla="*/ 64 h 6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07" h="64">
                  <a:moveTo>
                    <a:pt x="23" y="4"/>
                  </a:moveTo>
                  <a:lnTo>
                    <a:pt x="16" y="39"/>
                  </a:lnTo>
                  <a:lnTo>
                    <a:pt x="103" y="36"/>
                  </a:lnTo>
                  <a:lnTo>
                    <a:pt x="154" y="39"/>
                  </a:lnTo>
                  <a:lnTo>
                    <a:pt x="182" y="39"/>
                  </a:lnTo>
                  <a:lnTo>
                    <a:pt x="201" y="38"/>
                  </a:lnTo>
                  <a:lnTo>
                    <a:pt x="293" y="25"/>
                  </a:lnTo>
                  <a:lnTo>
                    <a:pt x="307" y="38"/>
                  </a:lnTo>
                  <a:lnTo>
                    <a:pt x="294" y="50"/>
                  </a:lnTo>
                  <a:lnTo>
                    <a:pt x="201" y="61"/>
                  </a:lnTo>
                  <a:lnTo>
                    <a:pt x="182" y="64"/>
                  </a:lnTo>
                  <a:lnTo>
                    <a:pt x="154" y="64"/>
                  </a:lnTo>
                  <a:lnTo>
                    <a:pt x="102" y="63"/>
                  </a:lnTo>
                  <a:lnTo>
                    <a:pt x="56" y="55"/>
                  </a:lnTo>
                  <a:lnTo>
                    <a:pt x="10" y="58"/>
                  </a:lnTo>
                  <a:lnTo>
                    <a:pt x="0" y="49"/>
                  </a:lnTo>
                  <a:lnTo>
                    <a:pt x="4" y="23"/>
                  </a:lnTo>
                  <a:lnTo>
                    <a:pt x="16" y="0"/>
                  </a:lnTo>
                  <a:lnTo>
                    <a:pt x="23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2" name="Freeform 95">
              <a:extLst>
                <a:ext uri="{FF2B5EF4-FFF2-40B4-BE49-F238E27FC236}">
                  <a16:creationId xmlns:a16="http://schemas.microsoft.com/office/drawing/2014/main" id="{CD0EA856-4A29-4DF6-9A74-DEA5C4BC6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3" y="2732"/>
              <a:ext cx="47" cy="49"/>
            </a:xfrm>
            <a:custGeom>
              <a:avLst/>
              <a:gdLst>
                <a:gd name="T0" fmla="*/ 45 w 47"/>
                <a:gd name="T1" fmla="*/ 0 h 49"/>
                <a:gd name="T2" fmla="*/ 47 w 47"/>
                <a:gd name="T3" fmla="*/ 21 h 49"/>
                <a:gd name="T4" fmla="*/ 26 w 47"/>
                <a:gd name="T5" fmla="*/ 37 h 49"/>
                <a:gd name="T6" fmla="*/ 3 w 47"/>
                <a:gd name="T7" fmla="*/ 49 h 49"/>
                <a:gd name="T8" fmla="*/ 0 w 47"/>
                <a:gd name="T9" fmla="*/ 41 h 49"/>
                <a:gd name="T10" fmla="*/ 31 w 47"/>
                <a:gd name="T11" fmla="*/ 13 h 49"/>
                <a:gd name="T12" fmla="*/ 38 w 47"/>
                <a:gd name="T13" fmla="*/ 0 h 49"/>
                <a:gd name="T14" fmla="*/ 45 w 47"/>
                <a:gd name="T15" fmla="*/ 0 h 49"/>
                <a:gd name="T16" fmla="*/ 45 w 47"/>
                <a:gd name="T17" fmla="*/ 0 h 4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7"/>
                <a:gd name="T28" fmla="*/ 0 h 49"/>
                <a:gd name="T29" fmla="*/ 47 w 47"/>
                <a:gd name="T30" fmla="*/ 49 h 4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7" h="49">
                  <a:moveTo>
                    <a:pt x="45" y="0"/>
                  </a:moveTo>
                  <a:lnTo>
                    <a:pt x="47" y="21"/>
                  </a:lnTo>
                  <a:lnTo>
                    <a:pt x="26" y="37"/>
                  </a:lnTo>
                  <a:lnTo>
                    <a:pt x="3" y="49"/>
                  </a:lnTo>
                  <a:lnTo>
                    <a:pt x="0" y="41"/>
                  </a:lnTo>
                  <a:lnTo>
                    <a:pt x="31" y="13"/>
                  </a:lnTo>
                  <a:lnTo>
                    <a:pt x="38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3" name="Freeform 96">
              <a:extLst>
                <a:ext uri="{FF2B5EF4-FFF2-40B4-BE49-F238E27FC236}">
                  <a16:creationId xmlns:a16="http://schemas.microsoft.com/office/drawing/2014/main" id="{6D420328-868B-4EAA-83A6-4698F4691D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2" y="2751"/>
              <a:ext cx="172" cy="63"/>
            </a:xfrm>
            <a:custGeom>
              <a:avLst/>
              <a:gdLst>
                <a:gd name="T0" fmla="*/ 172 w 172"/>
                <a:gd name="T1" fmla="*/ 8 h 63"/>
                <a:gd name="T2" fmla="*/ 146 w 172"/>
                <a:gd name="T3" fmla="*/ 29 h 63"/>
                <a:gd name="T4" fmla="*/ 121 w 172"/>
                <a:gd name="T5" fmla="*/ 51 h 63"/>
                <a:gd name="T6" fmla="*/ 67 w 172"/>
                <a:gd name="T7" fmla="*/ 63 h 63"/>
                <a:gd name="T8" fmla="*/ 11 w 172"/>
                <a:gd name="T9" fmla="*/ 59 h 63"/>
                <a:gd name="T10" fmla="*/ 6 w 172"/>
                <a:gd name="T11" fmla="*/ 55 h 63"/>
                <a:gd name="T12" fmla="*/ 0 w 172"/>
                <a:gd name="T13" fmla="*/ 44 h 63"/>
                <a:gd name="T14" fmla="*/ 6 w 172"/>
                <a:gd name="T15" fmla="*/ 37 h 63"/>
                <a:gd name="T16" fmla="*/ 17 w 172"/>
                <a:gd name="T17" fmla="*/ 37 h 63"/>
                <a:gd name="T18" fmla="*/ 64 w 172"/>
                <a:gd name="T19" fmla="*/ 41 h 63"/>
                <a:gd name="T20" fmla="*/ 112 w 172"/>
                <a:gd name="T21" fmla="*/ 30 h 63"/>
                <a:gd name="T22" fmla="*/ 169 w 172"/>
                <a:gd name="T23" fmla="*/ 0 h 63"/>
                <a:gd name="T24" fmla="*/ 172 w 172"/>
                <a:gd name="T25" fmla="*/ 8 h 63"/>
                <a:gd name="T26" fmla="*/ 172 w 172"/>
                <a:gd name="T27" fmla="*/ 8 h 6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2"/>
                <a:gd name="T43" fmla="*/ 0 h 63"/>
                <a:gd name="T44" fmla="*/ 172 w 172"/>
                <a:gd name="T45" fmla="*/ 63 h 6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2" h="63">
                  <a:moveTo>
                    <a:pt x="172" y="8"/>
                  </a:moveTo>
                  <a:lnTo>
                    <a:pt x="146" y="29"/>
                  </a:lnTo>
                  <a:lnTo>
                    <a:pt x="121" y="51"/>
                  </a:lnTo>
                  <a:lnTo>
                    <a:pt x="67" y="63"/>
                  </a:lnTo>
                  <a:lnTo>
                    <a:pt x="11" y="59"/>
                  </a:lnTo>
                  <a:lnTo>
                    <a:pt x="6" y="55"/>
                  </a:lnTo>
                  <a:lnTo>
                    <a:pt x="0" y="44"/>
                  </a:lnTo>
                  <a:lnTo>
                    <a:pt x="6" y="37"/>
                  </a:lnTo>
                  <a:lnTo>
                    <a:pt x="17" y="37"/>
                  </a:lnTo>
                  <a:lnTo>
                    <a:pt x="64" y="41"/>
                  </a:lnTo>
                  <a:lnTo>
                    <a:pt x="112" y="30"/>
                  </a:lnTo>
                  <a:lnTo>
                    <a:pt x="169" y="0"/>
                  </a:lnTo>
                  <a:lnTo>
                    <a:pt x="172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4" name="Freeform 97">
              <a:extLst>
                <a:ext uri="{FF2B5EF4-FFF2-40B4-BE49-F238E27FC236}">
                  <a16:creationId xmlns:a16="http://schemas.microsoft.com/office/drawing/2014/main" id="{6BDFE791-4F6D-4D4A-AB0F-B8969DEE32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6" y="2803"/>
              <a:ext cx="27" cy="112"/>
            </a:xfrm>
            <a:custGeom>
              <a:avLst/>
              <a:gdLst>
                <a:gd name="T0" fmla="*/ 27 w 27"/>
                <a:gd name="T1" fmla="*/ 5 h 112"/>
                <a:gd name="T2" fmla="*/ 16 w 27"/>
                <a:gd name="T3" fmla="*/ 48 h 112"/>
                <a:gd name="T4" fmla="*/ 22 w 27"/>
                <a:gd name="T5" fmla="*/ 92 h 112"/>
                <a:gd name="T6" fmla="*/ 22 w 27"/>
                <a:gd name="T7" fmla="*/ 108 h 112"/>
                <a:gd name="T8" fmla="*/ 14 w 27"/>
                <a:gd name="T9" fmla="*/ 112 h 112"/>
                <a:gd name="T10" fmla="*/ 0 w 27"/>
                <a:gd name="T11" fmla="*/ 98 h 112"/>
                <a:gd name="T12" fmla="*/ 0 w 27"/>
                <a:gd name="T13" fmla="*/ 49 h 112"/>
                <a:gd name="T14" fmla="*/ 19 w 27"/>
                <a:gd name="T15" fmla="*/ 0 h 112"/>
                <a:gd name="T16" fmla="*/ 27 w 27"/>
                <a:gd name="T17" fmla="*/ 5 h 112"/>
                <a:gd name="T18" fmla="*/ 27 w 27"/>
                <a:gd name="T19" fmla="*/ 5 h 1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"/>
                <a:gd name="T31" fmla="*/ 0 h 112"/>
                <a:gd name="T32" fmla="*/ 27 w 27"/>
                <a:gd name="T33" fmla="*/ 112 h 11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" h="112">
                  <a:moveTo>
                    <a:pt x="27" y="5"/>
                  </a:moveTo>
                  <a:lnTo>
                    <a:pt x="16" y="48"/>
                  </a:lnTo>
                  <a:lnTo>
                    <a:pt x="22" y="92"/>
                  </a:lnTo>
                  <a:lnTo>
                    <a:pt x="22" y="108"/>
                  </a:lnTo>
                  <a:lnTo>
                    <a:pt x="14" y="112"/>
                  </a:lnTo>
                  <a:lnTo>
                    <a:pt x="0" y="98"/>
                  </a:lnTo>
                  <a:lnTo>
                    <a:pt x="0" y="49"/>
                  </a:lnTo>
                  <a:lnTo>
                    <a:pt x="19" y="0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5" name="Freeform 98">
              <a:extLst>
                <a:ext uri="{FF2B5EF4-FFF2-40B4-BE49-F238E27FC236}">
                  <a16:creationId xmlns:a16="http://schemas.microsoft.com/office/drawing/2014/main" id="{69A65E29-7E1A-4135-A936-9F57418BFD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3" y="2917"/>
              <a:ext cx="164" cy="27"/>
            </a:xfrm>
            <a:custGeom>
              <a:avLst/>
              <a:gdLst>
                <a:gd name="T0" fmla="*/ 0 w 164"/>
                <a:gd name="T1" fmla="*/ 13 h 27"/>
                <a:gd name="T2" fmla="*/ 150 w 164"/>
                <a:gd name="T3" fmla="*/ 0 h 27"/>
                <a:gd name="T4" fmla="*/ 164 w 164"/>
                <a:gd name="T5" fmla="*/ 14 h 27"/>
                <a:gd name="T6" fmla="*/ 161 w 164"/>
                <a:gd name="T7" fmla="*/ 22 h 27"/>
                <a:gd name="T8" fmla="*/ 150 w 164"/>
                <a:gd name="T9" fmla="*/ 27 h 27"/>
                <a:gd name="T10" fmla="*/ 0 w 164"/>
                <a:gd name="T11" fmla="*/ 22 h 27"/>
                <a:gd name="T12" fmla="*/ 0 w 164"/>
                <a:gd name="T13" fmla="*/ 13 h 27"/>
                <a:gd name="T14" fmla="*/ 0 w 164"/>
                <a:gd name="T15" fmla="*/ 13 h 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64"/>
                <a:gd name="T25" fmla="*/ 0 h 27"/>
                <a:gd name="T26" fmla="*/ 164 w 164"/>
                <a:gd name="T27" fmla="*/ 27 h 2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64" h="27">
                  <a:moveTo>
                    <a:pt x="0" y="13"/>
                  </a:moveTo>
                  <a:lnTo>
                    <a:pt x="150" y="0"/>
                  </a:lnTo>
                  <a:lnTo>
                    <a:pt x="164" y="14"/>
                  </a:lnTo>
                  <a:lnTo>
                    <a:pt x="161" y="22"/>
                  </a:lnTo>
                  <a:lnTo>
                    <a:pt x="150" y="27"/>
                  </a:lnTo>
                  <a:lnTo>
                    <a:pt x="0" y="22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6" name="Freeform 99">
              <a:extLst>
                <a:ext uri="{FF2B5EF4-FFF2-40B4-BE49-F238E27FC236}">
                  <a16:creationId xmlns:a16="http://schemas.microsoft.com/office/drawing/2014/main" id="{E19326B2-A1ED-44F5-B359-512785E870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2" y="2896"/>
              <a:ext cx="449" cy="61"/>
            </a:xfrm>
            <a:custGeom>
              <a:avLst/>
              <a:gdLst>
                <a:gd name="T0" fmla="*/ 8 w 449"/>
                <a:gd name="T1" fmla="*/ 2 h 61"/>
                <a:gd name="T2" fmla="*/ 79 w 449"/>
                <a:gd name="T3" fmla="*/ 2 h 61"/>
                <a:gd name="T4" fmla="*/ 142 w 449"/>
                <a:gd name="T5" fmla="*/ 0 h 61"/>
                <a:gd name="T6" fmla="*/ 199 w 449"/>
                <a:gd name="T7" fmla="*/ 19 h 61"/>
                <a:gd name="T8" fmla="*/ 246 w 449"/>
                <a:gd name="T9" fmla="*/ 34 h 61"/>
                <a:gd name="T10" fmla="*/ 299 w 449"/>
                <a:gd name="T11" fmla="*/ 35 h 61"/>
                <a:gd name="T12" fmla="*/ 428 w 449"/>
                <a:gd name="T13" fmla="*/ 15 h 61"/>
                <a:gd name="T14" fmla="*/ 447 w 449"/>
                <a:gd name="T15" fmla="*/ 19 h 61"/>
                <a:gd name="T16" fmla="*/ 449 w 449"/>
                <a:gd name="T17" fmla="*/ 29 h 61"/>
                <a:gd name="T18" fmla="*/ 434 w 449"/>
                <a:gd name="T19" fmla="*/ 42 h 61"/>
                <a:gd name="T20" fmla="*/ 366 w 449"/>
                <a:gd name="T21" fmla="*/ 57 h 61"/>
                <a:gd name="T22" fmla="*/ 299 w 449"/>
                <a:gd name="T23" fmla="*/ 61 h 61"/>
                <a:gd name="T24" fmla="*/ 240 w 449"/>
                <a:gd name="T25" fmla="*/ 59 h 61"/>
                <a:gd name="T26" fmla="*/ 185 w 449"/>
                <a:gd name="T27" fmla="*/ 42 h 61"/>
                <a:gd name="T28" fmla="*/ 160 w 449"/>
                <a:gd name="T29" fmla="*/ 26 h 61"/>
                <a:gd name="T30" fmla="*/ 134 w 449"/>
                <a:gd name="T31" fmla="*/ 16 h 61"/>
                <a:gd name="T32" fmla="*/ 79 w 449"/>
                <a:gd name="T33" fmla="*/ 12 h 61"/>
                <a:gd name="T34" fmla="*/ 8 w 449"/>
                <a:gd name="T35" fmla="*/ 18 h 61"/>
                <a:gd name="T36" fmla="*/ 0 w 449"/>
                <a:gd name="T37" fmla="*/ 10 h 61"/>
                <a:gd name="T38" fmla="*/ 8 w 449"/>
                <a:gd name="T39" fmla="*/ 2 h 61"/>
                <a:gd name="T40" fmla="*/ 8 w 449"/>
                <a:gd name="T41" fmla="*/ 2 h 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9"/>
                <a:gd name="T64" fmla="*/ 0 h 61"/>
                <a:gd name="T65" fmla="*/ 449 w 449"/>
                <a:gd name="T66" fmla="*/ 61 h 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9" h="61">
                  <a:moveTo>
                    <a:pt x="8" y="2"/>
                  </a:moveTo>
                  <a:lnTo>
                    <a:pt x="79" y="2"/>
                  </a:lnTo>
                  <a:lnTo>
                    <a:pt x="142" y="0"/>
                  </a:lnTo>
                  <a:lnTo>
                    <a:pt x="199" y="19"/>
                  </a:lnTo>
                  <a:lnTo>
                    <a:pt x="246" y="34"/>
                  </a:lnTo>
                  <a:lnTo>
                    <a:pt x="299" y="35"/>
                  </a:lnTo>
                  <a:lnTo>
                    <a:pt x="428" y="15"/>
                  </a:lnTo>
                  <a:lnTo>
                    <a:pt x="447" y="19"/>
                  </a:lnTo>
                  <a:lnTo>
                    <a:pt x="449" y="29"/>
                  </a:lnTo>
                  <a:lnTo>
                    <a:pt x="434" y="42"/>
                  </a:lnTo>
                  <a:lnTo>
                    <a:pt x="366" y="57"/>
                  </a:lnTo>
                  <a:lnTo>
                    <a:pt x="299" y="61"/>
                  </a:lnTo>
                  <a:lnTo>
                    <a:pt x="240" y="59"/>
                  </a:lnTo>
                  <a:lnTo>
                    <a:pt x="185" y="42"/>
                  </a:lnTo>
                  <a:lnTo>
                    <a:pt x="160" y="26"/>
                  </a:lnTo>
                  <a:lnTo>
                    <a:pt x="134" y="16"/>
                  </a:lnTo>
                  <a:lnTo>
                    <a:pt x="79" y="12"/>
                  </a:lnTo>
                  <a:lnTo>
                    <a:pt x="8" y="18"/>
                  </a:lnTo>
                  <a:lnTo>
                    <a:pt x="0" y="10"/>
                  </a:lnTo>
                  <a:lnTo>
                    <a:pt x="8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7" name="Freeform 100">
              <a:extLst>
                <a:ext uri="{FF2B5EF4-FFF2-40B4-BE49-F238E27FC236}">
                  <a16:creationId xmlns:a16="http://schemas.microsoft.com/office/drawing/2014/main" id="{FD825967-ED10-4438-A814-3960BC396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" y="2754"/>
              <a:ext cx="290" cy="146"/>
            </a:xfrm>
            <a:custGeom>
              <a:avLst/>
              <a:gdLst>
                <a:gd name="T0" fmla="*/ 5 w 290"/>
                <a:gd name="T1" fmla="*/ 0 h 146"/>
                <a:gd name="T2" fmla="*/ 50 w 290"/>
                <a:gd name="T3" fmla="*/ 21 h 146"/>
                <a:gd name="T4" fmla="*/ 93 w 290"/>
                <a:gd name="T5" fmla="*/ 35 h 146"/>
                <a:gd name="T6" fmla="*/ 185 w 290"/>
                <a:gd name="T7" fmla="*/ 60 h 146"/>
                <a:gd name="T8" fmla="*/ 283 w 290"/>
                <a:gd name="T9" fmla="*/ 114 h 146"/>
                <a:gd name="T10" fmla="*/ 290 w 290"/>
                <a:gd name="T11" fmla="*/ 139 h 146"/>
                <a:gd name="T12" fmla="*/ 287 w 290"/>
                <a:gd name="T13" fmla="*/ 146 h 146"/>
                <a:gd name="T14" fmla="*/ 281 w 290"/>
                <a:gd name="T15" fmla="*/ 144 h 146"/>
                <a:gd name="T16" fmla="*/ 264 w 290"/>
                <a:gd name="T17" fmla="*/ 131 h 146"/>
                <a:gd name="T18" fmla="*/ 241 w 290"/>
                <a:gd name="T19" fmla="*/ 116 h 146"/>
                <a:gd name="T20" fmla="*/ 221 w 290"/>
                <a:gd name="T21" fmla="*/ 105 h 146"/>
                <a:gd name="T22" fmla="*/ 175 w 290"/>
                <a:gd name="T23" fmla="*/ 84 h 146"/>
                <a:gd name="T24" fmla="*/ 85 w 290"/>
                <a:gd name="T25" fmla="*/ 51 h 146"/>
                <a:gd name="T26" fmla="*/ 46 w 290"/>
                <a:gd name="T27" fmla="*/ 32 h 146"/>
                <a:gd name="T28" fmla="*/ 0 w 290"/>
                <a:gd name="T29" fmla="*/ 8 h 146"/>
                <a:gd name="T30" fmla="*/ 5 w 290"/>
                <a:gd name="T31" fmla="*/ 0 h 146"/>
                <a:gd name="T32" fmla="*/ 5 w 290"/>
                <a:gd name="T33" fmla="*/ 0 h 14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90"/>
                <a:gd name="T52" fmla="*/ 0 h 146"/>
                <a:gd name="T53" fmla="*/ 290 w 290"/>
                <a:gd name="T54" fmla="*/ 146 h 14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90" h="146">
                  <a:moveTo>
                    <a:pt x="5" y="0"/>
                  </a:moveTo>
                  <a:lnTo>
                    <a:pt x="50" y="21"/>
                  </a:lnTo>
                  <a:lnTo>
                    <a:pt x="93" y="35"/>
                  </a:lnTo>
                  <a:lnTo>
                    <a:pt x="185" y="60"/>
                  </a:lnTo>
                  <a:lnTo>
                    <a:pt x="283" y="114"/>
                  </a:lnTo>
                  <a:lnTo>
                    <a:pt x="290" y="139"/>
                  </a:lnTo>
                  <a:lnTo>
                    <a:pt x="287" y="146"/>
                  </a:lnTo>
                  <a:lnTo>
                    <a:pt x="281" y="144"/>
                  </a:lnTo>
                  <a:lnTo>
                    <a:pt x="264" y="131"/>
                  </a:lnTo>
                  <a:lnTo>
                    <a:pt x="241" y="116"/>
                  </a:lnTo>
                  <a:lnTo>
                    <a:pt x="221" y="105"/>
                  </a:lnTo>
                  <a:lnTo>
                    <a:pt x="175" y="84"/>
                  </a:lnTo>
                  <a:lnTo>
                    <a:pt x="85" y="51"/>
                  </a:lnTo>
                  <a:lnTo>
                    <a:pt x="46" y="32"/>
                  </a:lnTo>
                  <a:lnTo>
                    <a:pt x="0" y="8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8" name="Freeform 101">
              <a:extLst>
                <a:ext uri="{FF2B5EF4-FFF2-40B4-BE49-F238E27FC236}">
                  <a16:creationId xmlns:a16="http://schemas.microsoft.com/office/drawing/2014/main" id="{130743DD-6B76-42ED-9E19-0E0D09F222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5" y="2855"/>
              <a:ext cx="33" cy="92"/>
            </a:xfrm>
            <a:custGeom>
              <a:avLst/>
              <a:gdLst>
                <a:gd name="T0" fmla="*/ 33 w 33"/>
                <a:gd name="T1" fmla="*/ 4 h 92"/>
                <a:gd name="T2" fmla="*/ 25 w 33"/>
                <a:gd name="T3" fmla="*/ 78 h 92"/>
                <a:gd name="T4" fmla="*/ 14 w 33"/>
                <a:gd name="T5" fmla="*/ 92 h 92"/>
                <a:gd name="T6" fmla="*/ 0 w 33"/>
                <a:gd name="T7" fmla="*/ 79 h 92"/>
                <a:gd name="T8" fmla="*/ 6 w 33"/>
                <a:gd name="T9" fmla="*/ 40 h 92"/>
                <a:gd name="T10" fmla="*/ 23 w 33"/>
                <a:gd name="T11" fmla="*/ 0 h 92"/>
                <a:gd name="T12" fmla="*/ 33 w 33"/>
                <a:gd name="T13" fmla="*/ 4 h 92"/>
                <a:gd name="T14" fmla="*/ 33 w 33"/>
                <a:gd name="T15" fmla="*/ 4 h 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3"/>
                <a:gd name="T25" fmla="*/ 0 h 92"/>
                <a:gd name="T26" fmla="*/ 33 w 33"/>
                <a:gd name="T27" fmla="*/ 92 h 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3" h="92">
                  <a:moveTo>
                    <a:pt x="33" y="4"/>
                  </a:moveTo>
                  <a:lnTo>
                    <a:pt x="25" y="78"/>
                  </a:lnTo>
                  <a:lnTo>
                    <a:pt x="14" y="92"/>
                  </a:lnTo>
                  <a:lnTo>
                    <a:pt x="0" y="79"/>
                  </a:lnTo>
                  <a:lnTo>
                    <a:pt x="6" y="40"/>
                  </a:lnTo>
                  <a:lnTo>
                    <a:pt x="23" y="0"/>
                  </a:lnTo>
                  <a:lnTo>
                    <a:pt x="33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9" name="Freeform 102">
              <a:extLst>
                <a:ext uri="{FF2B5EF4-FFF2-40B4-BE49-F238E27FC236}">
                  <a16:creationId xmlns:a16="http://schemas.microsoft.com/office/drawing/2014/main" id="{54E356C0-238A-4A47-9F1B-787FD45DC2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6" y="1532"/>
              <a:ext cx="144" cy="238"/>
            </a:xfrm>
            <a:custGeom>
              <a:avLst/>
              <a:gdLst>
                <a:gd name="T0" fmla="*/ 5 w 144"/>
                <a:gd name="T1" fmla="*/ 0 h 238"/>
                <a:gd name="T2" fmla="*/ 46 w 144"/>
                <a:gd name="T3" fmla="*/ 46 h 238"/>
                <a:gd name="T4" fmla="*/ 56 w 144"/>
                <a:gd name="T5" fmla="*/ 109 h 238"/>
                <a:gd name="T6" fmla="*/ 53 w 144"/>
                <a:gd name="T7" fmla="*/ 196 h 238"/>
                <a:gd name="T8" fmla="*/ 59 w 144"/>
                <a:gd name="T9" fmla="*/ 223 h 238"/>
                <a:gd name="T10" fmla="*/ 67 w 144"/>
                <a:gd name="T11" fmla="*/ 231 h 238"/>
                <a:gd name="T12" fmla="*/ 76 w 144"/>
                <a:gd name="T13" fmla="*/ 231 h 238"/>
                <a:gd name="T14" fmla="*/ 105 w 144"/>
                <a:gd name="T15" fmla="*/ 212 h 238"/>
                <a:gd name="T16" fmla="*/ 128 w 144"/>
                <a:gd name="T17" fmla="*/ 155 h 238"/>
                <a:gd name="T18" fmla="*/ 124 w 144"/>
                <a:gd name="T19" fmla="*/ 92 h 238"/>
                <a:gd name="T20" fmla="*/ 119 w 144"/>
                <a:gd name="T21" fmla="*/ 63 h 238"/>
                <a:gd name="T22" fmla="*/ 108 w 144"/>
                <a:gd name="T23" fmla="*/ 32 h 238"/>
                <a:gd name="T24" fmla="*/ 100 w 144"/>
                <a:gd name="T25" fmla="*/ 16 h 238"/>
                <a:gd name="T26" fmla="*/ 102 w 144"/>
                <a:gd name="T27" fmla="*/ 3 h 238"/>
                <a:gd name="T28" fmla="*/ 116 w 144"/>
                <a:gd name="T29" fmla="*/ 8 h 238"/>
                <a:gd name="T30" fmla="*/ 127 w 144"/>
                <a:gd name="T31" fmla="*/ 25 h 238"/>
                <a:gd name="T32" fmla="*/ 138 w 144"/>
                <a:gd name="T33" fmla="*/ 60 h 238"/>
                <a:gd name="T34" fmla="*/ 144 w 144"/>
                <a:gd name="T35" fmla="*/ 88 h 238"/>
                <a:gd name="T36" fmla="*/ 143 w 144"/>
                <a:gd name="T37" fmla="*/ 156 h 238"/>
                <a:gd name="T38" fmla="*/ 132 w 144"/>
                <a:gd name="T39" fmla="*/ 188 h 238"/>
                <a:gd name="T40" fmla="*/ 111 w 144"/>
                <a:gd name="T41" fmla="*/ 216 h 238"/>
                <a:gd name="T42" fmla="*/ 97 w 144"/>
                <a:gd name="T43" fmla="*/ 229 h 238"/>
                <a:gd name="T44" fmla="*/ 79 w 144"/>
                <a:gd name="T45" fmla="*/ 238 h 238"/>
                <a:gd name="T46" fmla="*/ 46 w 144"/>
                <a:gd name="T47" fmla="*/ 232 h 238"/>
                <a:gd name="T48" fmla="*/ 29 w 144"/>
                <a:gd name="T49" fmla="*/ 201 h 238"/>
                <a:gd name="T50" fmla="*/ 24 w 144"/>
                <a:gd name="T51" fmla="*/ 153 h 238"/>
                <a:gd name="T52" fmla="*/ 32 w 144"/>
                <a:gd name="T53" fmla="*/ 106 h 238"/>
                <a:gd name="T54" fmla="*/ 30 w 144"/>
                <a:gd name="T55" fmla="*/ 49 h 238"/>
                <a:gd name="T56" fmla="*/ 21 w 144"/>
                <a:gd name="T57" fmla="*/ 25 h 238"/>
                <a:gd name="T58" fmla="*/ 0 w 144"/>
                <a:gd name="T59" fmla="*/ 8 h 238"/>
                <a:gd name="T60" fmla="*/ 5 w 144"/>
                <a:gd name="T61" fmla="*/ 0 h 238"/>
                <a:gd name="T62" fmla="*/ 5 w 144"/>
                <a:gd name="T63" fmla="*/ 0 h 23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4"/>
                <a:gd name="T97" fmla="*/ 0 h 238"/>
                <a:gd name="T98" fmla="*/ 144 w 144"/>
                <a:gd name="T99" fmla="*/ 238 h 23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4" h="238">
                  <a:moveTo>
                    <a:pt x="5" y="0"/>
                  </a:moveTo>
                  <a:lnTo>
                    <a:pt x="46" y="46"/>
                  </a:lnTo>
                  <a:lnTo>
                    <a:pt x="56" y="109"/>
                  </a:lnTo>
                  <a:lnTo>
                    <a:pt x="53" y="196"/>
                  </a:lnTo>
                  <a:lnTo>
                    <a:pt x="59" y="223"/>
                  </a:lnTo>
                  <a:lnTo>
                    <a:pt x="67" y="231"/>
                  </a:lnTo>
                  <a:lnTo>
                    <a:pt x="76" y="231"/>
                  </a:lnTo>
                  <a:lnTo>
                    <a:pt x="105" y="212"/>
                  </a:lnTo>
                  <a:lnTo>
                    <a:pt x="128" y="155"/>
                  </a:lnTo>
                  <a:lnTo>
                    <a:pt x="124" y="92"/>
                  </a:lnTo>
                  <a:lnTo>
                    <a:pt x="119" y="63"/>
                  </a:lnTo>
                  <a:lnTo>
                    <a:pt x="108" y="32"/>
                  </a:lnTo>
                  <a:lnTo>
                    <a:pt x="100" y="16"/>
                  </a:lnTo>
                  <a:lnTo>
                    <a:pt x="102" y="3"/>
                  </a:lnTo>
                  <a:lnTo>
                    <a:pt x="116" y="8"/>
                  </a:lnTo>
                  <a:lnTo>
                    <a:pt x="127" y="25"/>
                  </a:lnTo>
                  <a:lnTo>
                    <a:pt x="138" y="60"/>
                  </a:lnTo>
                  <a:lnTo>
                    <a:pt x="144" y="88"/>
                  </a:lnTo>
                  <a:lnTo>
                    <a:pt x="143" y="156"/>
                  </a:lnTo>
                  <a:lnTo>
                    <a:pt x="132" y="188"/>
                  </a:lnTo>
                  <a:lnTo>
                    <a:pt x="111" y="216"/>
                  </a:lnTo>
                  <a:lnTo>
                    <a:pt x="97" y="229"/>
                  </a:lnTo>
                  <a:lnTo>
                    <a:pt x="79" y="238"/>
                  </a:lnTo>
                  <a:lnTo>
                    <a:pt x="46" y="232"/>
                  </a:lnTo>
                  <a:lnTo>
                    <a:pt x="29" y="201"/>
                  </a:lnTo>
                  <a:lnTo>
                    <a:pt x="24" y="153"/>
                  </a:lnTo>
                  <a:lnTo>
                    <a:pt x="32" y="106"/>
                  </a:lnTo>
                  <a:lnTo>
                    <a:pt x="30" y="49"/>
                  </a:lnTo>
                  <a:lnTo>
                    <a:pt x="21" y="25"/>
                  </a:lnTo>
                  <a:lnTo>
                    <a:pt x="0" y="8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0" name="Freeform 103">
              <a:extLst>
                <a:ext uri="{FF2B5EF4-FFF2-40B4-BE49-F238E27FC236}">
                  <a16:creationId xmlns:a16="http://schemas.microsoft.com/office/drawing/2014/main" id="{95ABB704-36B4-4431-92E6-7E5F534F3C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2" y="1224"/>
              <a:ext cx="278" cy="71"/>
            </a:xfrm>
            <a:custGeom>
              <a:avLst/>
              <a:gdLst>
                <a:gd name="T0" fmla="*/ 0 w 278"/>
                <a:gd name="T1" fmla="*/ 65 h 71"/>
                <a:gd name="T2" fmla="*/ 41 w 278"/>
                <a:gd name="T3" fmla="*/ 33 h 71"/>
                <a:gd name="T4" fmla="*/ 60 w 278"/>
                <a:gd name="T5" fmla="*/ 21 h 71"/>
                <a:gd name="T6" fmla="*/ 83 w 278"/>
                <a:gd name="T7" fmla="*/ 10 h 71"/>
                <a:gd name="T8" fmla="*/ 159 w 278"/>
                <a:gd name="T9" fmla="*/ 0 h 71"/>
                <a:gd name="T10" fmla="*/ 175 w 278"/>
                <a:gd name="T11" fmla="*/ 0 h 71"/>
                <a:gd name="T12" fmla="*/ 227 w 278"/>
                <a:gd name="T13" fmla="*/ 11 h 71"/>
                <a:gd name="T14" fmla="*/ 276 w 278"/>
                <a:gd name="T15" fmla="*/ 40 h 71"/>
                <a:gd name="T16" fmla="*/ 278 w 278"/>
                <a:gd name="T17" fmla="*/ 44 h 71"/>
                <a:gd name="T18" fmla="*/ 273 w 278"/>
                <a:gd name="T19" fmla="*/ 46 h 71"/>
                <a:gd name="T20" fmla="*/ 226 w 278"/>
                <a:gd name="T21" fmla="*/ 27 h 71"/>
                <a:gd name="T22" fmla="*/ 175 w 278"/>
                <a:gd name="T23" fmla="*/ 24 h 71"/>
                <a:gd name="T24" fmla="*/ 159 w 278"/>
                <a:gd name="T25" fmla="*/ 22 h 71"/>
                <a:gd name="T26" fmla="*/ 91 w 278"/>
                <a:gd name="T27" fmla="*/ 35 h 71"/>
                <a:gd name="T28" fmla="*/ 4 w 278"/>
                <a:gd name="T29" fmla="*/ 71 h 71"/>
                <a:gd name="T30" fmla="*/ 0 w 278"/>
                <a:gd name="T31" fmla="*/ 65 h 71"/>
                <a:gd name="T32" fmla="*/ 0 w 278"/>
                <a:gd name="T33" fmla="*/ 65 h 7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78"/>
                <a:gd name="T52" fmla="*/ 0 h 71"/>
                <a:gd name="T53" fmla="*/ 278 w 278"/>
                <a:gd name="T54" fmla="*/ 71 h 7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78" h="71">
                  <a:moveTo>
                    <a:pt x="0" y="65"/>
                  </a:moveTo>
                  <a:lnTo>
                    <a:pt x="41" y="33"/>
                  </a:lnTo>
                  <a:lnTo>
                    <a:pt x="60" y="21"/>
                  </a:lnTo>
                  <a:lnTo>
                    <a:pt x="83" y="10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227" y="11"/>
                  </a:lnTo>
                  <a:lnTo>
                    <a:pt x="276" y="40"/>
                  </a:lnTo>
                  <a:lnTo>
                    <a:pt x="278" y="44"/>
                  </a:lnTo>
                  <a:lnTo>
                    <a:pt x="273" y="46"/>
                  </a:lnTo>
                  <a:lnTo>
                    <a:pt x="226" y="27"/>
                  </a:lnTo>
                  <a:lnTo>
                    <a:pt x="175" y="24"/>
                  </a:lnTo>
                  <a:lnTo>
                    <a:pt x="159" y="22"/>
                  </a:lnTo>
                  <a:lnTo>
                    <a:pt x="91" y="35"/>
                  </a:lnTo>
                  <a:lnTo>
                    <a:pt x="4" y="71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1" name="Freeform 104">
              <a:extLst>
                <a:ext uri="{FF2B5EF4-FFF2-40B4-BE49-F238E27FC236}">
                  <a16:creationId xmlns:a16="http://schemas.microsoft.com/office/drawing/2014/main" id="{5003D3BD-F9D0-442D-ABBD-2AC34638E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0" y="1292"/>
              <a:ext cx="53" cy="265"/>
            </a:xfrm>
            <a:custGeom>
              <a:avLst/>
              <a:gdLst>
                <a:gd name="T0" fmla="*/ 6 w 53"/>
                <a:gd name="T1" fmla="*/ 0 h 265"/>
                <a:gd name="T2" fmla="*/ 34 w 53"/>
                <a:gd name="T3" fmla="*/ 41 h 265"/>
                <a:gd name="T4" fmla="*/ 52 w 53"/>
                <a:gd name="T5" fmla="*/ 84 h 265"/>
                <a:gd name="T6" fmla="*/ 53 w 53"/>
                <a:gd name="T7" fmla="*/ 180 h 265"/>
                <a:gd name="T8" fmla="*/ 44 w 53"/>
                <a:gd name="T9" fmla="*/ 218 h 265"/>
                <a:gd name="T10" fmla="*/ 28 w 53"/>
                <a:gd name="T11" fmla="*/ 259 h 265"/>
                <a:gd name="T12" fmla="*/ 9 w 53"/>
                <a:gd name="T13" fmla="*/ 265 h 265"/>
                <a:gd name="T14" fmla="*/ 1 w 53"/>
                <a:gd name="T15" fmla="*/ 248 h 265"/>
                <a:gd name="T16" fmla="*/ 17 w 53"/>
                <a:gd name="T17" fmla="*/ 208 h 265"/>
                <a:gd name="T18" fmla="*/ 26 w 53"/>
                <a:gd name="T19" fmla="*/ 175 h 265"/>
                <a:gd name="T20" fmla="*/ 33 w 53"/>
                <a:gd name="T21" fmla="*/ 84 h 265"/>
                <a:gd name="T22" fmla="*/ 23 w 53"/>
                <a:gd name="T23" fmla="*/ 44 h 265"/>
                <a:gd name="T24" fmla="*/ 14 w 53"/>
                <a:gd name="T25" fmla="*/ 25 h 265"/>
                <a:gd name="T26" fmla="*/ 0 w 53"/>
                <a:gd name="T27" fmla="*/ 6 h 265"/>
                <a:gd name="T28" fmla="*/ 0 w 53"/>
                <a:gd name="T29" fmla="*/ 0 h 265"/>
                <a:gd name="T30" fmla="*/ 6 w 53"/>
                <a:gd name="T31" fmla="*/ 0 h 265"/>
                <a:gd name="T32" fmla="*/ 6 w 53"/>
                <a:gd name="T33" fmla="*/ 0 h 2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3"/>
                <a:gd name="T52" fmla="*/ 0 h 265"/>
                <a:gd name="T53" fmla="*/ 53 w 53"/>
                <a:gd name="T54" fmla="*/ 265 h 2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3" h="265">
                  <a:moveTo>
                    <a:pt x="6" y="0"/>
                  </a:moveTo>
                  <a:lnTo>
                    <a:pt x="34" y="41"/>
                  </a:lnTo>
                  <a:lnTo>
                    <a:pt x="52" y="84"/>
                  </a:lnTo>
                  <a:lnTo>
                    <a:pt x="53" y="180"/>
                  </a:lnTo>
                  <a:lnTo>
                    <a:pt x="44" y="218"/>
                  </a:lnTo>
                  <a:lnTo>
                    <a:pt x="28" y="259"/>
                  </a:lnTo>
                  <a:lnTo>
                    <a:pt x="9" y="265"/>
                  </a:lnTo>
                  <a:lnTo>
                    <a:pt x="1" y="248"/>
                  </a:lnTo>
                  <a:lnTo>
                    <a:pt x="17" y="208"/>
                  </a:lnTo>
                  <a:lnTo>
                    <a:pt x="26" y="175"/>
                  </a:lnTo>
                  <a:lnTo>
                    <a:pt x="33" y="84"/>
                  </a:lnTo>
                  <a:lnTo>
                    <a:pt x="23" y="44"/>
                  </a:lnTo>
                  <a:lnTo>
                    <a:pt x="14" y="25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2" name="Freeform 105">
              <a:extLst>
                <a:ext uri="{FF2B5EF4-FFF2-40B4-BE49-F238E27FC236}">
                  <a16:creationId xmlns:a16="http://schemas.microsoft.com/office/drawing/2014/main" id="{FE4ED192-EFFE-4EF3-9802-921819F0DC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4" y="1229"/>
              <a:ext cx="77" cy="52"/>
            </a:xfrm>
            <a:custGeom>
              <a:avLst/>
              <a:gdLst>
                <a:gd name="T0" fmla="*/ 0 w 77"/>
                <a:gd name="T1" fmla="*/ 20 h 52"/>
                <a:gd name="T2" fmla="*/ 9 w 77"/>
                <a:gd name="T3" fmla="*/ 8 h 52"/>
                <a:gd name="T4" fmla="*/ 22 w 77"/>
                <a:gd name="T5" fmla="*/ 0 h 52"/>
                <a:gd name="T6" fmla="*/ 63 w 77"/>
                <a:gd name="T7" fmla="*/ 14 h 52"/>
                <a:gd name="T8" fmla="*/ 77 w 77"/>
                <a:gd name="T9" fmla="*/ 52 h 52"/>
                <a:gd name="T10" fmla="*/ 69 w 77"/>
                <a:gd name="T11" fmla="*/ 50 h 52"/>
                <a:gd name="T12" fmla="*/ 68 w 77"/>
                <a:gd name="T13" fmla="*/ 36 h 52"/>
                <a:gd name="T14" fmla="*/ 58 w 77"/>
                <a:gd name="T15" fmla="*/ 25 h 52"/>
                <a:gd name="T16" fmla="*/ 27 w 77"/>
                <a:gd name="T17" fmla="*/ 16 h 52"/>
                <a:gd name="T18" fmla="*/ 24 w 77"/>
                <a:gd name="T19" fmla="*/ 27 h 52"/>
                <a:gd name="T20" fmla="*/ 8 w 77"/>
                <a:gd name="T21" fmla="*/ 35 h 52"/>
                <a:gd name="T22" fmla="*/ 0 w 77"/>
                <a:gd name="T23" fmla="*/ 20 h 52"/>
                <a:gd name="T24" fmla="*/ 0 w 77"/>
                <a:gd name="T25" fmla="*/ 20 h 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7"/>
                <a:gd name="T40" fmla="*/ 0 h 52"/>
                <a:gd name="T41" fmla="*/ 77 w 77"/>
                <a:gd name="T42" fmla="*/ 52 h 5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7" h="52">
                  <a:moveTo>
                    <a:pt x="0" y="20"/>
                  </a:moveTo>
                  <a:lnTo>
                    <a:pt x="9" y="8"/>
                  </a:lnTo>
                  <a:lnTo>
                    <a:pt x="22" y="0"/>
                  </a:lnTo>
                  <a:lnTo>
                    <a:pt x="63" y="14"/>
                  </a:lnTo>
                  <a:lnTo>
                    <a:pt x="77" y="52"/>
                  </a:lnTo>
                  <a:lnTo>
                    <a:pt x="69" y="50"/>
                  </a:lnTo>
                  <a:lnTo>
                    <a:pt x="68" y="36"/>
                  </a:lnTo>
                  <a:lnTo>
                    <a:pt x="58" y="25"/>
                  </a:lnTo>
                  <a:lnTo>
                    <a:pt x="27" y="16"/>
                  </a:lnTo>
                  <a:lnTo>
                    <a:pt x="24" y="27"/>
                  </a:lnTo>
                  <a:lnTo>
                    <a:pt x="8" y="35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" name="Freeform 106">
              <a:extLst>
                <a:ext uri="{FF2B5EF4-FFF2-40B4-BE49-F238E27FC236}">
                  <a16:creationId xmlns:a16="http://schemas.microsoft.com/office/drawing/2014/main" id="{044F3360-B1DD-4A04-A1A0-762AD9013A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5" y="1423"/>
              <a:ext cx="54" cy="120"/>
            </a:xfrm>
            <a:custGeom>
              <a:avLst/>
              <a:gdLst>
                <a:gd name="T0" fmla="*/ 0 w 54"/>
                <a:gd name="T1" fmla="*/ 0 h 120"/>
                <a:gd name="T2" fmla="*/ 41 w 54"/>
                <a:gd name="T3" fmla="*/ 16 h 120"/>
                <a:gd name="T4" fmla="*/ 54 w 54"/>
                <a:gd name="T5" fmla="*/ 47 h 120"/>
                <a:gd name="T6" fmla="*/ 51 w 54"/>
                <a:gd name="T7" fmla="*/ 66 h 120"/>
                <a:gd name="T8" fmla="*/ 41 w 54"/>
                <a:gd name="T9" fmla="*/ 82 h 120"/>
                <a:gd name="T10" fmla="*/ 22 w 54"/>
                <a:gd name="T11" fmla="*/ 103 h 120"/>
                <a:gd name="T12" fmla="*/ 8 w 54"/>
                <a:gd name="T13" fmla="*/ 120 h 120"/>
                <a:gd name="T14" fmla="*/ 2 w 54"/>
                <a:gd name="T15" fmla="*/ 117 h 120"/>
                <a:gd name="T16" fmla="*/ 7 w 54"/>
                <a:gd name="T17" fmla="*/ 93 h 120"/>
                <a:gd name="T18" fmla="*/ 27 w 54"/>
                <a:gd name="T19" fmla="*/ 71 h 120"/>
                <a:gd name="T20" fmla="*/ 40 w 54"/>
                <a:gd name="T21" fmla="*/ 46 h 120"/>
                <a:gd name="T22" fmla="*/ 35 w 54"/>
                <a:gd name="T23" fmla="*/ 21 h 120"/>
                <a:gd name="T24" fmla="*/ 0 w 54"/>
                <a:gd name="T25" fmla="*/ 8 h 120"/>
                <a:gd name="T26" fmla="*/ 0 w 54"/>
                <a:gd name="T27" fmla="*/ 0 h 120"/>
                <a:gd name="T28" fmla="*/ 0 w 54"/>
                <a:gd name="T29" fmla="*/ 0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4"/>
                <a:gd name="T46" fmla="*/ 0 h 120"/>
                <a:gd name="T47" fmla="*/ 54 w 54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4" h="120">
                  <a:moveTo>
                    <a:pt x="0" y="0"/>
                  </a:moveTo>
                  <a:lnTo>
                    <a:pt x="41" y="16"/>
                  </a:lnTo>
                  <a:lnTo>
                    <a:pt x="54" y="47"/>
                  </a:lnTo>
                  <a:lnTo>
                    <a:pt x="51" y="66"/>
                  </a:lnTo>
                  <a:lnTo>
                    <a:pt x="41" y="82"/>
                  </a:lnTo>
                  <a:lnTo>
                    <a:pt x="22" y="103"/>
                  </a:lnTo>
                  <a:lnTo>
                    <a:pt x="8" y="120"/>
                  </a:lnTo>
                  <a:lnTo>
                    <a:pt x="2" y="117"/>
                  </a:lnTo>
                  <a:lnTo>
                    <a:pt x="7" y="93"/>
                  </a:lnTo>
                  <a:lnTo>
                    <a:pt x="27" y="71"/>
                  </a:lnTo>
                  <a:lnTo>
                    <a:pt x="40" y="46"/>
                  </a:lnTo>
                  <a:lnTo>
                    <a:pt x="35" y="21"/>
                  </a:lnTo>
                  <a:lnTo>
                    <a:pt x="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" name="Freeform 107">
              <a:extLst>
                <a:ext uri="{FF2B5EF4-FFF2-40B4-BE49-F238E27FC236}">
                  <a16:creationId xmlns:a16="http://schemas.microsoft.com/office/drawing/2014/main" id="{6A680222-8BAE-4F54-B859-AD52BED893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4" y="1402"/>
              <a:ext cx="87" cy="89"/>
            </a:xfrm>
            <a:custGeom>
              <a:avLst/>
              <a:gdLst>
                <a:gd name="T0" fmla="*/ 11 w 87"/>
                <a:gd name="T1" fmla="*/ 0 h 89"/>
                <a:gd name="T2" fmla="*/ 34 w 87"/>
                <a:gd name="T3" fmla="*/ 19 h 89"/>
                <a:gd name="T4" fmla="*/ 62 w 87"/>
                <a:gd name="T5" fmla="*/ 49 h 89"/>
                <a:gd name="T6" fmla="*/ 87 w 87"/>
                <a:gd name="T7" fmla="*/ 83 h 89"/>
                <a:gd name="T8" fmla="*/ 81 w 87"/>
                <a:gd name="T9" fmla="*/ 89 h 89"/>
                <a:gd name="T10" fmla="*/ 45 w 87"/>
                <a:gd name="T11" fmla="*/ 65 h 89"/>
                <a:gd name="T12" fmla="*/ 18 w 87"/>
                <a:gd name="T13" fmla="*/ 38 h 89"/>
                <a:gd name="T14" fmla="*/ 0 w 87"/>
                <a:gd name="T15" fmla="*/ 8 h 89"/>
                <a:gd name="T16" fmla="*/ 2 w 87"/>
                <a:gd name="T17" fmla="*/ 2 h 89"/>
                <a:gd name="T18" fmla="*/ 11 w 87"/>
                <a:gd name="T19" fmla="*/ 0 h 89"/>
                <a:gd name="T20" fmla="*/ 11 w 87"/>
                <a:gd name="T21" fmla="*/ 0 h 8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7"/>
                <a:gd name="T34" fmla="*/ 0 h 89"/>
                <a:gd name="T35" fmla="*/ 87 w 87"/>
                <a:gd name="T36" fmla="*/ 89 h 8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7" h="89">
                  <a:moveTo>
                    <a:pt x="11" y="0"/>
                  </a:moveTo>
                  <a:lnTo>
                    <a:pt x="34" y="19"/>
                  </a:lnTo>
                  <a:lnTo>
                    <a:pt x="62" y="49"/>
                  </a:lnTo>
                  <a:lnTo>
                    <a:pt x="87" y="83"/>
                  </a:lnTo>
                  <a:lnTo>
                    <a:pt x="81" y="89"/>
                  </a:lnTo>
                  <a:lnTo>
                    <a:pt x="45" y="65"/>
                  </a:lnTo>
                  <a:lnTo>
                    <a:pt x="18" y="38"/>
                  </a:lnTo>
                  <a:lnTo>
                    <a:pt x="0" y="8"/>
                  </a:lnTo>
                  <a:lnTo>
                    <a:pt x="2" y="2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" name="Freeform 108">
              <a:extLst>
                <a:ext uri="{FF2B5EF4-FFF2-40B4-BE49-F238E27FC236}">
                  <a16:creationId xmlns:a16="http://schemas.microsoft.com/office/drawing/2014/main" id="{66862E14-6515-4124-B62F-0C13DB2754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3" y="1598"/>
              <a:ext cx="128" cy="108"/>
            </a:xfrm>
            <a:custGeom>
              <a:avLst/>
              <a:gdLst>
                <a:gd name="T0" fmla="*/ 8 w 128"/>
                <a:gd name="T1" fmla="*/ 2 h 108"/>
                <a:gd name="T2" fmla="*/ 24 w 128"/>
                <a:gd name="T3" fmla="*/ 32 h 108"/>
                <a:gd name="T4" fmla="*/ 41 w 128"/>
                <a:gd name="T5" fmla="*/ 59 h 108"/>
                <a:gd name="T6" fmla="*/ 63 w 128"/>
                <a:gd name="T7" fmla="*/ 78 h 108"/>
                <a:gd name="T8" fmla="*/ 92 w 128"/>
                <a:gd name="T9" fmla="*/ 81 h 108"/>
                <a:gd name="T10" fmla="*/ 123 w 128"/>
                <a:gd name="T11" fmla="*/ 62 h 108"/>
                <a:gd name="T12" fmla="*/ 128 w 128"/>
                <a:gd name="T13" fmla="*/ 71 h 108"/>
                <a:gd name="T14" fmla="*/ 108 w 128"/>
                <a:gd name="T15" fmla="*/ 87 h 108"/>
                <a:gd name="T16" fmla="*/ 89 w 128"/>
                <a:gd name="T17" fmla="*/ 108 h 108"/>
                <a:gd name="T18" fmla="*/ 57 w 128"/>
                <a:gd name="T19" fmla="*/ 101 h 108"/>
                <a:gd name="T20" fmla="*/ 35 w 128"/>
                <a:gd name="T21" fmla="*/ 76 h 108"/>
                <a:gd name="T22" fmla="*/ 19 w 128"/>
                <a:gd name="T23" fmla="*/ 41 h 108"/>
                <a:gd name="T24" fmla="*/ 0 w 128"/>
                <a:gd name="T25" fmla="*/ 7 h 108"/>
                <a:gd name="T26" fmla="*/ 2 w 128"/>
                <a:gd name="T27" fmla="*/ 0 h 108"/>
                <a:gd name="T28" fmla="*/ 8 w 128"/>
                <a:gd name="T29" fmla="*/ 2 h 108"/>
                <a:gd name="T30" fmla="*/ 8 w 128"/>
                <a:gd name="T31" fmla="*/ 2 h 10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28"/>
                <a:gd name="T49" fmla="*/ 0 h 108"/>
                <a:gd name="T50" fmla="*/ 128 w 128"/>
                <a:gd name="T51" fmla="*/ 108 h 10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28" h="108">
                  <a:moveTo>
                    <a:pt x="8" y="2"/>
                  </a:moveTo>
                  <a:lnTo>
                    <a:pt x="24" y="32"/>
                  </a:lnTo>
                  <a:lnTo>
                    <a:pt x="41" y="59"/>
                  </a:lnTo>
                  <a:lnTo>
                    <a:pt x="63" y="78"/>
                  </a:lnTo>
                  <a:lnTo>
                    <a:pt x="92" y="81"/>
                  </a:lnTo>
                  <a:lnTo>
                    <a:pt x="123" y="62"/>
                  </a:lnTo>
                  <a:lnTo>
                    <a:pt x="128" y="71"/>
                  </a:lnTo>
                  <a:lnTo>
                    <a:pt x="108" y="87"/>
                  </a:lnTo>
                  <a:lnTo>
                    <a:pt x="89" y="108"/>
                  </a:lnTo>
                  <a:lnTo>
                    <a:pt x="57" y="101"/>
                  </a:lnTo>
                  <a:lnTo>
                    <a:pt x="35" y="76"/>
                  </a:lnTo>
                  <a:lnTo>
                    <a:pt x="19" y="41"/>
                  </a:lnTo>
                  <a:lnTo>
                    <a:pt x="0" y="7"/>
                  </a:lnTo>
                  <a:lnTo>
                    <a:pt x="2" y="0"/>
                  </a:lnTo>
                  <a:lnTo>
                    <a:pt x="8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" name="Freeform 109">
              <a:extLst>
                <a:ext uri="{FF2B5EF4-FFF2-40B4-BE49-F238E27FC236}">
                  <a16:creationId xmlns:a16="http://schemas.microsoft.com/office/drawing/2014/main" id="{CAC62ADD-3860-4954-906B-D9883CB73E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5" y="1611"/>
              <a:ext cx="91" cy="33"/>
            </a:xfrm>
            <a:custGeom>
              <a:avLst/>
              <a:gdLst>
                <a:gd name="T0" fmla="*/ 87 w 91"/>
                <a:gd name="T1" fmla="*/ 28 h 33"/>
                <a:gd name="T2" fmla="*/ 54 w 91"/>
                <a:gd name="T3" fmla="*/ 22 h 33"/>
                <a:gd name="T4" fmla="*/ 24 w 91"/>
                <a:gd name="T5" fmla="*/ 33 h 33"/>
                <a:gd name="T6" fmla="*/ 0 w 91"/>
                <a:gd name="T7" fmla="*/ 32 h 33"/>
                <a:gd name="T8" fmla="*/ 0 w 91"/>
                <a:gd name="T9" fmla="*/ 24 h 33"/>
                <a:gd name="T10" fmla="*/ 14 w 91"/>
                <a:gd name="T11" fmla="*/ 14 h 33"/>
                <a:gd name="T12" fmla="*/ 27 w 91"/>
                <a:gd name="T13" fmla="*/ 3 h 33"/>
                <a:gd name="T14" fmla="*/ 57 w 91"/>
                <a:gd name="T15" fmla="*/ 0 h 33"/>
                <a:gd name="T16" fmla="*/ 90 w 91"/>
                <a:gd name="T17" fmla="*/ 20 h 33"/>
                <a:gd name="T18" fmla="*/ 91 w 91"/>
                <a:gd name="T19" fmla="*/ 25 h 33"/>
                <a:gd name="T20" fmla="*/ 87 w 91"/>
                <a:gd name="T21" fmla="*/ 28 h 33"/>
                <a:gd name="T22" fmla="*/ 87 w 91"/>
                <a:gd name="T23" fmla="*/ 28 h 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1"/>
                <a:gd name="T37" fmla="*/ 0 h 33"/>
                <a:gd name="T38" fmla="*/ 91 w 91"/>
                <a:gd name="T39" fmla="*/ 33 h 3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1" h="33">
                  <a:moveTo>
                    <a:pt x="87" y="28"/>
                  </a:moveTo>
                  <a:lnTo>
                    <a:pt x="54" y="22"/>
                  </a:lnTo>
                  <a:lnTo>
                    <a:pt x="24" y="33"/>
                  </a:lnTo>
                  <a:lnTo>
                    <a:pt x="0" y="32"/>
                  </a:lnTo>
                  <a:lnTo>
                    <a:pt x="0" y="24"/>
                  </a:lnTo>
                  <a:lnTo>
                    <a:pt x="14" y="14"/>
                  </a:lnTo>
                  <a:lnTo>
                    <a:pt x="27" y="3"/>
                  </a:lnTo>
                  <a:lnTo>
                    <a:pt x="57" y="0"/>
                  </a:lnTo>
                  <a:lnTo>
                    <a:pt x="90" y="20"/>
                  </a:lnTo>
                  <a:lnTo>
                    <a:pt x="91" y="25"/>
                  </a:lnTo>
                  <a:lnTo>
                    <a:pt x="87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" name="Freeform 110">
              <a:extLst>
                <a:ext uri="{FF2B5EF4-FFF2-40B4-BE49-F238E27FC236}">
                  <a16:creationId xmlns:a16="http://schemas.microsoft.com/office/drawing/2014/main" id="{C0EE5783-3026-4D1F-952A-62BF725F54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3" y="1523"/>
              <a:ext cx="83" cy="30"/>
            </a:xfrm>
            <a:custGeom>
              <a:avLst/>
              <a:gdLst>
                <a:gd name="T0" fmla="*/ 0 w 83"/>
                <a:gd name="T1" fmla="*/ 4 h 30"/>
                <a:gd name="T2" fmla="*/ 33 w 83"/>
                <a:gd name="T3" fmla="*/ 0 h 30"/>
                <a:gd name="T4" fmla="*/ 66 w 83"/>
                <a:gd name="T5" fmla="*/ 7 h 30"/>
                <a:gd name="T6" fmla="*/ 83 w 83"/>
                <a:gd name="T7" fmla="*/ 20 h 30"/>
                <a:gd name="T8" fmla="*/ 82 w 83"/>
                <a:gd name="T9" fmla="*/ 28 h 30"/>
                <a:gd name="T10" fmla="*/ 61 w 83"/>
                <a:gd name="T11" fmla="*/ 30 h 30"/>
                <a:gd name="T12" fmla="*/ 31 w 83"/>
                <a:gd name="T13" fmla="*/ 15 h 30"/>
                <a:gd name="T14" fmla="*/ 1 w 83"/>
                <a:gd name="T15" fmla="*/ 12 h 30"/>
                <a:gd name="T16" fmla="*/ 0 w 83"/>
                <a:gd name="T17" fmla="*/ 4 h 30"/>
                <a:gd name="T18" fmla="*/ 0 w 83"/>
                <a:gd name="T19" fmla="*/ 4 h 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"/>
                <a:gd name="T31" fmla="*/ 0 h 30"/>
                <a:gd name="T32" fmla="*/ 83 w 83"/>
                <a:gd name="T33" fmla="*/ 30 h 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" h="30">
                  <a:moveTo>
                    <a:pt x="0" y="4"/>
                  </a:moveTo>
                  <a:lnTo>
                    <a:pt x="33" y="0"/>
                  </a:lnTo>
                  <a:lnTo>
                    <a:pt x="66" y="7"/>
                  </a:lnTo>
                  <a:lnTo>
                    <a:pt x="83" y="20"/>
                  </a:lnTo>
                  <a:lnTo>
                    <a:pt x="82" y="28"/>
                  </a:lnTo>
                  <a:lnTo>
                    <a:pt x="61" y="30"/>
                  </a:lnTo>
                  <a:lnTo>
                    <a:pt x="31" y="15"/>
                  </a:lnTo>
                  <a:lnTo>
                    <a:pt x="1" y="1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8" name="Freeform 111">
              <a:extLst>
                <a:ext uri="{FF2B5EF4-FFF2-40B4-BE49-F238E27FC236}">
                  <a16:creationId xmlns:a16="http://schemas.microsoft.com/office/drawing/2014/main" id="{582720F0-C44C-4D0E-96E7-1A2188BE26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7" y="1663"/>
              <a:ext cx="47" cy="256"/>
            </a:xfrm>
            <a:custGeom>
              <a:avLst/>
              <a:gdLst>
                <a:gd name="T0" fmla="*/ 24 w 47"/>
                <a:gd name="T1" fmla="*/ 6 h 256"/>
                <a:gd name="T2" fmla="*/ 47 w 47"/>
                <a:gd name="T3" fmla="*/ 95 h 256"/>
                <a:gd name="T4" fmla="*/ 36 w 47"/>
                <a:gd name="T5" fmla="*/ 182 h 256"/>
                <a:gd name="T6" fmla="*/ 28 w 47"/>
                <a:gd name="T7" fmla="*/ 213 h 256"/>
                <a:gd name="T8" fmla="*/ 20 w 47"/>
                <a:gd name="T9" fmla="*/ 248 h 256"/>
                <a:gd name="T10" fmla="*/ 9 w 47"/>
                <a:gd name="T11" fmla="*/ 256 h 256"/>
                <a:gd name="T12" fmla="*/ 0 w 47"/>
                <a:gd name="T13" fmla="*/ 243 h 256"/>
                <a:gd name="T14" fmla="*/ 6 w 47"/>
                <a:gd name="T15" fmla="*/ 209 h 256"/>
                <a:gd name="T16" fmla="*/ 14 w 47"/>
                <a:gd name="T17" fmla="*/ 182 h 256"/>
                <a:gd name="T18" fmla="*/ 20 w 47"/>
                <a:gd name="T19" fmla="*/ 136 h 256"/>
                <a:gd name="T20" fmla="*/ 30 w 47"/>
                <a:gd name="T21" fmla="*/ 90 h 256"/>
                <a:gd name="T22" fmla="*/ 20 w 47"/>
                <a:gd name="T23" fmla="*/ 51 h 256"/>
                <a:gd name="T24" fmla="*/ 6 w 47"/>
                <a:gd name="T25" fmla="*/ 11 h 256"/>
                <a:gd name="T26" fmla="*/ 13 w 47"/>
                <a:gd name="T27" fmla="*/ 0 h 256"/>
                <a:gd name="T28" fmla="*/ 24 w 47"/>
                <a:gd name="T29" fmla="*/ 6 h 256"/>
                <a:gd name="T30" fmla="*/ 24 w 47"/>
                <a:gd name="T31" fmla="*/ 6 h 2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7"/>
                <a:gd name="T49" fmla="*/ 0 h 256"/>
                <a:gd name="T50" fmla="*/ 47 w 47"/>
                <a:gd name="T51" fmla="*/ 256 h 25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7" h="256">
                  <a:moveTo>
                    <a:pt x="24" y="6"/>
                  </a:moveTo>
                  <a:lnTo>
                    <a:pt x="47" y="95"/>
                  </a:lnTo>
                  <a:lnTo>
                    <a:pt x="36" y="182"/>
                  </a:lnTo>
                  <a:lnTo>
                    <a:pt x="28" y="213"/>
                  </a:lnTo>
                  <a:lnTo>
                    <a:pt x="20" y="248"/>
                  </a:lnTo>
                  <a:lnTo>
                    <a:pt x="9" y="256"/>
                  </a:lnTo>
                  <a:lnTo>
                    <a:pt x="0" y="243"/>
                  </a:lnTo>
                  <a:lnTo>
                    <a:pt x="6" y="209"/>
                  </a:lnTo>
                  <a:lnTo>
                    <a:pt x="14" y="182"/>
                  </a:lnTo>
                  <a:lnTo>
                    <a:pt x="20" y="136"/>
                  </a:lnTo>
                  <a:lnTo>
                    <a:pt x="30" y="90"/>
                  </a:lnTo>
                  <a:lnTo>
                    <a:pt x="20" y="51"/>
                  </a:lnTo>
                  <a:lnTo>
                    <a:pt x="6" y="11"/>
                  </a:lnTo>
                  <a:lnTo>
                    <a:pt x="13" y="0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9" name="Freeform 112">
              <a:extLst>
                <a:ext uri="{FF2B5EF4-FFF2-40B4-BE49-F238E27FC236}">
                  <a16:creationId xmlns:a16="http://schemas.microsoft.com/office/drawing/2014/main" id="{80714D49-7DF7-4E7D-8EB5-093C53D342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2" y="2181"/>
              <a:ext cx="46" cy="32"/>
            </a:xfrm>
            <a:custGeom>
              <a:avLst/>
              <a:gdLst>
                <a:gd name="T0" fmla="*/ 46 w 46"/>
                <a:gd name="T1" fmla="*/ 8 h 32"/>
                <a:gd name="T2" fmla="*/ 22 w 46"/>
                <a:gd name="T3" fmla="*/ 29 h 32"/>
                <a:gd name="T4" fmla="*/ 3 w 46"/>
                <a:gd name="T5" fmla="*/ 32 h 32"/>
                <a:gd name="T6" fmla="*/ 0 w 46"/>
                <a:gd name="T7" fmla="*/ 13 h 32"/>
                <a:gd name="T8" fmla="*/ 19 w 46"/>
                <a:gd name="T9" fmla="*/ 2 h 32"/>
                <a:gd name="T10" fmla="*/ 44 w 46"/>
                <a:gd name="T11" fmla="*/ 0 h 32"/>
                <a:gd name="T12" fmla="*/ 46 w 46"/>
                <a:gd name="T13" fmla="*/ 8 h 32"/>
                <a:gd name="T14" fmla="*/ 46 w 46"/>
                <a:gd name="T15" fmla="*/ 8 h 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32"/>
                <a:gd name="T26" fmla="*/ 46 w 46"/>
                <a:gd name="T27" fmla="*/ 32 h 3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32">
                  <a:moveTo>
                    <a:pt x="46" y="8"/>
                  </a:moveTo>
                  <a:lnTo>
                    <a:pt x="22" y="29"/>
                  </a:lnTo>
                  <a:lnTo>
                    <a:pt x="3" y="32"/>
                  </a:lnTo>
                  <a:lnTo>
                    <a:pt x="0" y="13"/>
                  </a:lnTo>
                  <a:lnTo>
                    <a:pt x="19" y="2"/>
                  </a:lnTo>
                  <a:lnTo>
                    <a:pt x="44" y="0"/>
                  </a:lnTo>
                  <a:lnTo>
                    <a:pt x="46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0" name="Freeform 113">
              <a:extLst>
                <a:ext uri="{FF2B5EF4-FFF2-40B4-BE49-F238E27FC236}">
                  <a16:creationId xmlns:a16="http://schemas.microsoft.com/office/drawing/2014/main" id="{40BD5399-AD70-448B-A3B3-AD38E098E2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1" y="2145"/>
              <a:ext cx="36" cy="46"/>
            </a:xfrm>
            <a:custGeom>
              <a:avLst/>
              <a:gdLst>
                <a:gd name="T0" fmla="*/ 36 w 36"/>
                <a:gd name="T1" fmla="*/ 3 h 46"/>
                <a:gd name="T2" fmla="*/ 16 w 36"/>
                <a:gd name="T3" fmla="*/ 46 h 46"/>
                <a:gd name="T4" fmla="*/ 0 w 36"/>
                <a:gd name="T5" fmla="*/ 44 h 46"/>
                <a:gd name="T6" fmla="*/ 3 w 36"/>
                <a:gd name="T7" fmla="*/ 30 h 46"/>
                <a:gd name="T8" fmla="*/ 28 w 36"/>
                <a:gd name="T9" fmla="*/ 0 h 46"/>
                <a:gd name="T10" fmla="*/ 36 w 36"/>
                <a:gd name="T11" fmla="*/ 3 h 46"/>
                <a:gd name="T12" fmla="*/ 36 w 36"/>
                <a:gd name="T13" fmla="*/ 3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"/>
                <a:gd name="T22" fmla="*/ 0 h 46"/>
                <a:gd name="T23" fmla="*/ 36 w 36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" h="46">
                  <a:moveTo>
                    <a:pt x="36" y="3"/>
                  </a:moveTo>
                  <a:lnTo>
                    <a:pt x="16" y="46"/>
                  </a:lnTo>
                  <a:lnTo>
                    <a:pt x="0" y="44"/>
                  </a:lnTo>
                  <a:lnTo>
                    <a:pt x="3" y="30"/>
                  </a:lnTo>
                  <a:lnTo>
                    <a:pt x="28" y="0"/>
                  </a:lnTo>
                  <a:lnTo>
                    <a:pt x="36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1" name="Freeform 114">
              <a:extLst>
                <a:ext uri="{FF2B5EF4-FFF2-40B4-BE49-F238E27FC236}">
                  <a16:creationId xmlns:a16="http://schemas.microsoft.com/office/drawing/2014/main" id="{FF550E6A-90EB-4EB2-9986-3C4AF42755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1957"/>
              <a:ext cx="155" cy="79"/>
            </a:xfrm>
            <a:custGeom>
              <a:avLst/>
              <a:gdLst>
                <a:gd name="T0" fmla="*/ 155 w 155"/>
                <a:gd name="T1" fmla="*/ 11 h 79"/>
                <a:gd name="T2" fmla="*/ 113 w 155"/>
                <a:gd name="T3" fmla="*/ 22 h 79"/>
                <a:gd name="T4" fmla="*/ 75 w 155"/>
                <a:gd name="T5" fmla="*/ 44 h 79"/>
                <a:gd name="T6" fmla="*/ 7 w 155"/>
                <a:gd name="T7" fmla="*/ 79 h 79"/>
                <a:gd name="T8" fmla="*/ 0 w 155"/>
                <a:gd name="T9" fmla="*/ 71 h 79"/>
                <a:gd name="T10" fmla="*/ 32 w 155"/>
                <a:gd name="T11" fmla="*/ 47 h 79"/>
                <a:gd name="T12" fmla="*/ 64 w 155"/>
                <a:gd name="T13" fmla="*/ 25 h 79"/>
                <a:gd name="T14" fmla="*/ 106 w 155"/>
                <a:gd name="T15" fmla="*/ 8 h 79"/>
                <a:gd name="T16" fmla="*/ 154 w 155"/>
                <a:gd name="T17" fmla="*/ 0 h 79"/>
                <a:gd name="T18" fmla="*/ 155 w 155"/>
                <a:gd name="T19" fmla="*/ 11 h 79"/>
                <a:gd name="T20" fmla="*/ 155 w 155"/>
                <a:gd name="T21" fmla="*/ 11 h 7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55"/>
                <a:gd name="T34" fmla="*/ 0 h 79"/>
                <a:gd name="T35" fmla="*/ 155 w 155"/>
                <a:gd name="T36" fmla="*/ 79 h 7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55" h="79">
                  <a:moveTo>
                    <a:pt x="155" y="11"/>
                  </a:moveTo>
                  <a:lnTo>
                    <a:pt x="113" y="22"/>
                  </a:lnTo>
                  <a:lnTo>
                    <a:pt x="75" y="44"/>
                  </a:lnTo>
                  <a:lnTo>
                    <a:pt x="7" y="79"/>
                  </a:lnTo>
                  <a:lnTo>
                    <a:pt x="0" y="71"/>
                  </a:lnTo>
                  <a:lnTo>
                    <a:pt x="32" y="47"/>
                  </a:lnTo>
                  <a:lnTo>
                    <a:pt x="64" y="25"/>
                  </a:lnTo>
                  <a:lnTo>
                    <a:pt x="106" y="8"/>
                  </a:lnTo>
                  <a:lnTo>
                    <a:pt x="154" y="0"/>
                  </a:lnTo>
                  <a:lnTo>
                    <a:pt x="155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2" name="Freeform 115">
              <a:extLst>
                <a:ext uri="{FF2B5EF4-FFF2-40B4-BE49-F238E27FC236}">
                  <a16:creationId xmlns:a16="http://schemas.microsoft.com/office/drawing/2014/main" id="{F9CA4554-D3E5-41F6-A33E-A34707114B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7" y="1903"/>
              <a:ext cx="324" cy="243"/>
            </a:xfrm>
            <a:custGeom>
              <a:avLst/>
              <a:gdLst>
                <a:gd name="T0" fmla="*/ 14 w 324"/>
                <a:gd name="T1" fmla="*/ 186 h 243"/>
                <a:gd name="T2" fmla="*/ 13 w 324"/>
                <a:gd name="T3" fmla="*/ 207 h 243"/>
                <a:gd name="T4" fmla="*/ 24 w 324"/>
                <a:gd name="T5" fmla="*/ 221 h 243"/>
                <a:gd name="T6" fmla="*/ 58 w 324"/>
                <a:gd name="T7" fmla="*/ 220 h 243"/>
                <a:gd name="T8" fmla="*/ 95 w 324"/>
                <a:gd name="T9" fmla="*/ 205 h 243"/>
                <a:gd name="T10" fmla="*/ 137 w 324"/>
                <a:gd name="T11" fmla="*/ 182 h 243"/>
                <a:gd name="T12" fmla="*/ 248 w 324"/>
                <a:gd name="T13" fmla="*/ 108 h 243"/>
                <a:gd name="T14" fmla="*/ 284 w 324"/>
                <a:gd name="T15" fmla="*/ 57 h 243"/>
                <a:gd name="T16" fmla="*/ 305 w 324"/>
                <a:gd name="T17" fmla="*/ 13 h 243"/>
                <a:gd name="T18" fmla="*/ 280 w 324"/>
                <a:gd name="T19" fmla="*/ 13 h 243"/>
                <a:gd name="T20" fmla="*/ 221 w 324"/>
                <a:gd name="T21" fmla="*/ 27 h 243"/>
                <a:gd name="T22" fmla="*/ 158 w 324"/>
                <a:gd name="T23" fmla="*/ 55 h 243"/>
                <a:gd name="T24" fmla="*/ 117 w 324"/>
                <a:gd name="T25" fmla="*/ 81 h 243"/>
                <a:gd name="T26" fmla="*/ 81 w 324"/>
                <a:gd name="T27" fmla="*/ 104 h 243"/>
                <a:gd name="T28" fmla="*/ 47 w 324"/>
                <a:gd name="T29" fmla="*/ 130 h 243"/>
                <a:gd name="T30" fmla="*/ 17 w 324"/>
                <a:gd name="T31" fmla="*/ 166 h 243"/>
                <a:gd name="T32" fmla="*/ 11 w 324"/>
                <a:gd name="T33" fmla="*/ 161 h 243"/>
                <a:gd name="T34" fmla="*/ 41 w 324"/>
                <a:gd name="T35" fmla="*/ 125 h 243"/>
                <a:gd name="T36" fmla="*/ 57 w 324"/>
                <a:gd name="T37" fmla="*/ 109 h 243"/>
                <a:gd name="T38" fmla="*/ 73 w 324"/>
                <a:gd name="T39" fmla="*/ 95 h 243"/>
                <a:gd name="T40" fmla="*/ 107 w 324"/>
                <a:gd name="T41" fmla="*/ 68 h 243"/>
                <a:gd name="T42" fmla="*/ 148 w 324"/>
                <a:gd name="T43" fmla="*/ 41 h 243"/>
                <a:gd name="T44" fmla="*/ 180 w 324"/>
                <a:gd name="T45" fmla="*/ 24 h 243"/>
                <a:gd name="T46" fmla="*/ 216 w 324"/>
                <a:gd name="T47" fmla="*/ 10 h 243"/>
                <a:gd name="T48" fmla="*/ 278 w 324"/>
                <a:gd name="T49" fmla="*/ 0 h 243"/>
                <a:gd name="T50" fmla="*/ 310 w 324"/>
                <a:gd name="T51" fmla="*/ 0 h 243"/>
                <a:gd name="T52" fmla="*/ 322 w 324"/>
                <a:gd name="T53" fmla="*/ 13 h 243"/>
                <a:gd name="T54" fmla="*/ 324 w 324"/>
                <a:gd name="T55" fmla="*/ 32 h 243"/>
                <a:gd name="T56" fmla="*/ 316 w 324"/>
                <a:gd name="T57" fmla="*/ 52 h 243"/>
                <a:gd name="T58" fmla="*/ 302 w 324"/>
                <a:gd name="T59" fmla="*/ 71 h 243"/>
                <a:gd name="T60" fmla="*/ 267 w 324"/>
                <a:gd name="T61" fmla="*/ 122 h 243"/>
                <a:gd name="T62" fmla="*/ 254 w 324"/>
                <a:gd name="T63" fmla="*/ 136 h 243"/>
                <a:gd name="T64" fmla="*/ 242 w 324"/>
                <a:gd name="T65" fmla="*/ 149 h 243"/>
                <a:gd name="T66" fmla="*/ 215 w 324"/>
                <a:gd name="T67" fmla="*/ 168 h 243"/>
                <a:gd name="T68" fmla="*/ 185 w 324"/>
                <a:gd name="T69" fmla="*/ 183 h 243"/>
                <a:gd name="T70" fmla="*/ 152 w 324"/>
                <a:gd name="T71" fmla="*/ 204 h 243"/>
                <a:gd name="T72" fmla="*/ 104 w 324"/>
                <a:gd name="T73" fmla="*/ 231 h 243"/>
                <a:gd name="T74" fmla="*/ 58 w 324"/>
                <a:gd name="T75" fmla="*/ 243 h 243"/>
                <a:gd name="T76" fmla="*/ 16 w 324"/>
                <a:gd name="T77" fmla="*/ 240 h 243"/>
                <a:gd name="T78" fmla="*/ 0 w 324"/>
                <a:gd name="T79" fmla="*/ 216 h 243"/>
                <a:gd name="T80" fmla="*/ 8 w 324"/>
                <a:gd name="T81" fmla="*/ 185 h 243"/>
                <a:gd name="T82" fmla="*/ 14 w 324"/>
                <a:gd name="T83" fmla="*/ 186 h 243"/>
                <a:gd name="T84" fmla="*/ 14 w 324"/>
                <a:gd name="T85" fmla="*/ 186 h 24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24"/>
                <a:gd name="T130" fmla="*/ 0 h 243"/>
                <a:gd name="T131" fmla="*/ 324 w 324"/>
                <a:gd name="T132" fmla="*/ 243 h 24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24" h="243">
                  <a:moveTo>
                    <a:pt x="14" y="186"/>
                  </a:moveTo>
                  <a:lnTo>
                    <a:pt x="13" y="207"/>
                  </a:lnTo>
                  <a:lnTo>
                    <a:pt x="24" y="221"/>
                  </a:lnTo>
                  <a:lnTo>
                    <a:pt x="58" y="220"/>
                  </a:lnTo>
                  <a:lnTo>
                    <a:pt x="95" y="205"/>
                  </a:lnTo>
                  <a:lnTo>
                    <a:pt x="137" y="182"/>
                  </a:lnTo>
                  <a:lnTo>
                    <a:pt x="248" y="108"/>
                  </a:lnTo>
                  <a:lnTo>
                    <a:pt x="284" y="57"/>
                  </a:lnTo>
                  <a:lnTo>
                    <a:pt x="305" y="13"/>
                  </a:lnTo>
                  <a:lnTo>
                    <a:pt x="280" y="13"/>
                  </a:lnTo>
                  <a:lnTo>
                    <a:pt x="221" y="27"/>
                  </a:lnTo>
                  <a:lnTo>
                    <a:pt x="158" y="55"/>
                  </a:lnTo>
                  <a:lnTo>
                    <a:pt x="117" y="81"/>
                  </a:lnTo>
                  <a:lnTo>
                    <a:pt x="81" y="104"/>
                  </a:lnTo>
                  <a:lnTo>
                    <a:pt x="47" y="130"/>
                  </a:lnTo>
                  <a:lnTo>
                    <a:pt x="17" y="166"/>
                  </a:lnTo>
                  <a:lnTo>
                    <a:pt x="11" y="161"/>
                  </a:lnTo>
                  <a:lnTo>
                    <a:pt x="41" y="125"/>
                  </a:lnTo>
                  <a:lnTo>
                    <a:pt x="57" y="109"/>
                  </a:lnTo>
                  <a:lnTo>
                    <a:pt x="73" y="95"/>
                  </a:lnTo>
                  <a:lnTo>
                    <a:pt x="107" y="68"/>
                  </a:lnTo>
                  <a:lnTo>
                    <a:pt x="148" y="41"/>
                  </a:lnTo>
                  <a:lnTo>
                    <a:pt x="180" y="24"/>
                  </a:lnTo>
                  <a:lnTo>
                    <a:pt x="216" y="10"/>
                  </a:lnTo>
                  <a:lnTo>
                    <a:pt x="278" y="0"/>
                  </a:lnTo>
                  <a:lnTo>
                    <a:pt x="310" y="0"/>
                  </a:lnTo>
                  <a:lnTo>
                    <a:pt x="322" y="13"/>
                  </a:lnTo>
                  <a:lnTo>
                    <a:pt x="324" y="32"/>
                  </a:lnTo>
                  <a:lnTo>
                    <a:pt x="316" y="52"/>
                  </a:lnTo>
                  <a:lnTo>
                    <a:pt x="302" y="71"/>
                  </a:lnTo>
                  <a:lnTo>
                    <a:pt x="267" y="122"/>
                  </a:lnTo>
                  <a:lnTo>
                    <a:pt x="254" y="136"/>
                  </a:lnTo>
                  <a:lnTo>
                    <a:pt x="242" y="149"/>
                  </a:lnTo>
                  <a:lnTo>
                    <a:pt x="215" y="168"/>
                  </a:lnTo>
                  <a:lnTo>
                    <a:pt x="185" y="183"/>
                  </a:lnTo>
                  <a:lnTo>
                    <a:pt x="152" y="204"/>
                  </a:lnTo>
                  <a:lnTo>
                    <a:pt x="104" y="231"/>
                  </a:lnTo>
                  <a:lnTo>
                    <a:pt x="58" y="243"/>
                  </a:lnTo>
                  <a:lnTo>
                    <a:pt x="16" y="240"/>
                  </a:lnTo>
                  <a:lnTo>
                    <a:pt x="0" y="216"/>
                  </a:lnTo>
                  <a:lnTo>
                    <a:pt x="8" y="185"/>
                  </a:lnTo>
                  <a:lnTo>
                    <a:pt x="14" y="1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3" name="Freeform 116">
              <a:extLst>
                <a:ext uri="{FF2B5EF4-FFF2-40B4-BE49-F238E27FC236}">
                  <a16:creationId xmlns:a16="http://schemas.microsoft.com/office/drawing/2014/main" id="{3E63A8C3-BE9F-443A-BFB0-A5BC898B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" y="1941"/>
              <a:ext cx="40" cy="68"/>
            </a:xfrm>
            <a:custGeom>
              <a:avLst/>
              <a:gdLst>
                <a:gd name="T0" fmla="*/ 18 w 40"/>
                <a:gd name="T1" fmla="*/ 0 h 68"/>
                <a:gd name="T2" fmla="*/ 27 w 40"/>
                <a:gd name="T3" fmla="*/ 25 h 68"/>
                <a:gd name="T4" fmla="*/ 30 w 40"/>
                <a:gd name="T5" fmla="*/ 41 h 68"/>
                <a:gd name="T6" fmla="*/ 40 w 40"/>
                <a:gd name="T7" fmla="*/ 60 h 68"/>
                <a:gd name="T8" fmla="*/ 38 w 40"/>
                <a:gd name="T9" fmla="*/ 68 h 68"/>
                <a:gd name="T10" fmla="*/ 30 w 40"/>
                <a:gd name="T11" fmla="*/ 66 h 68"/>
                <a:gd name="T12" fmla="*/ 13 w 40"/>
                <a:gd name="T13" fmla="*/ 54 h 68"/>
                <a:gd name="T14" fmla="*/ 0 w 40"/>
                <a:gd name="T15" fmla="*/ 33 h 68"/>
                <a:gd name="T16" fmla="*/ 4 w 40"/>
                <a:gd name="T17" fmla="*/ 0 h 68"/>
                <a:gd name="T18" fmla="*/ 18 w 40"/>
                <a:gd name="T19" fmla="*/ 0 h 68"/>
                <a:gd name="T20" fmla="*/ 18 w 40"/>
                <a:gd name="T21" fmla="*/ 0 h 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"/>
                <a:gd name="T34" fmla="*/ 0 h 68"/>
                <a:gd name="T35" fmla="*/ 40 w 40"/>
                <a:gd name="T36" fmla="*/ 68 h 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" h="68">
                  <a:moveTo>
                    <a:pt x="18" y="0"/>
                  </a:moveTo>
                  <a:lnTo>
                    <a:pt x="27" y="25"/>
                  </a:lnTo>
                  <a:lnTo>
                    <a:pt x="30" y="41"/>
                  </a:lnTo>
                  <a:lnTo>
                    <a:pt x="40" y="60"/>
                  </a:lnTo>
                  <a:lnTo>
                    <a:pt x="38" y="68"/>
                  </a:lnTo>
                  <a:lnTo>
                    <a:pt x="30" y="66"/>
                  </a:lnTo>
                  <a:lnTo>
                    <a:pt x="13" y="54"/>
                  </a:lnTo>
                  <a:lnTo>
                    <a:pt x="0" y="33"/>
                  </a:lnTo>
                  <a:lnTo>
                    <a:pt x="4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4" name="Freeform 117">
              <a:extLst>
                <a:ext uri="{FF2B5EF4-FFF2-40B4-BE49-F238E27FC236}">
                  <a16:creationId xmlns:a16="http://schemas.microsoft.com/office/drawing/2014/main" id="{B500CE3C-C15C-48D8-959C-00B97A80B1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4" y="2011"/>
              <a:ext cx="283" cy="189"/>
            </a:xfrm>
            <a:custGeom>
              <a:avLst/>
              <a:gdLst>
                <a:gd name="T0" fmla="*/ 283 w 283"/>
                <a:gd name="T1" fmla="*/ 4 h 189"/>
                <a:gd name="T2" fmla="*/ 272 w 283"/>
                <a:gd name="T3" fmla="*/ 28 h 189"/>
                <a:gd name="T4" fmla="*/ 258 w 283"/>
                <a:gd name="T5" fmla="*/ 50 h 189"/>
                <a:gd name="T6" fmla="*/ 239 w 283"/>
                <a:gd name="T7" fmla="*/ 74 h 189"/>
                <a:gd name="T8" fmla="*/ 218 w 283"/>
                <a:gd name="T9" fmla="*/ 94 h 189"/>
                <a:gd name="T10" fmla="*/ 196 w 283"/>
                <a:gd name="T11" fmla="*/ 113 h 189"/>
                <a:gd name="T12" fmla="*/ 173 w 283"/>
                <a:gd name="T13" fmla="*/ 132 h 189"/>
                <a:gd name="T14" fmla="*/ 149 w 283"/>
                <a:gd name="T15" fmla="*/ 146 h 189"/>
                <a:gd name="T16" fmla="*/ 127 w 283"/>
                <a:gd name="T17" fmla="*/ 157 h 189"/>
                <a:gd name="T18" fmla="*/ 64 w 283"/>
                <a:gd name="T19" fmla="*/ 178 h 189"/>
                <a:gd name="T20" fmla="*/ 0 w 283"/>
                <a:gd name="T21" fmla="*/ 189 h 189"/>
                <a:gd name="T22" fmla="*/ 0 w 283"/>
                <a:gd name="T23" fmla="*/ 181 h 189"/>
                <a:gd name="T24" fmla="*/ 37 w 283"/>
                <a:gd name="T25" fmla="*/ 173 h 189"/>
                <a:gd name="T26" fmla="*/ 76 w 283"/>
                <a:gd name="T27" fmla="*/ 156 h 189"/>
                <a:gd name="T28" fmla="*/ 116 w 283"/>
                <a:gd name="T29" fmla="*/ 137 h 189"/>
                <a:gd name="T30" fmla="*/ 146 w 283"/>
                <a:gd name="T31" fmla="*/ 123 h 189"/>
                <a:gd name="T32" fmla="*/ 176 w 283"/>
                <a:gd name="T33" fmla="*/ 101 h 189"/>
                <a:gd name="T34" fmla="*/ 203 w 283"/>
                <a:gd name="T35" fmla="*/ 77 h 189"/>
                <a:gd name="T36" fmla="*/ 277 w 283"/>
                <a:gd name="T37" fmla="*/ 0 h 189"/>
                <a:gd name="T38" fmla="*/ 283 w 283"/>
                <a:gd name="T39" fmla="*/ 4 h 189"/>
                <a:gd name="T40" fmla="*/ 283 w 283"/>
                <a:gd name="T41" fmla="*/ 4 h 18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83"/>
                <a:gd name="T64" fmla="*/ 0 h 189"/>
                <a:gd name="T65" fmla="*/ 283 w 283"/>
                <a:gd name="T66" fmla="*/ 189 h 18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83" h="189">
                  <a:moveTo>
                    <a:pt x="283" y="4"/>
                  </a:moveTo>
                  <a:lnTo>
                    <a:pt x="272" y="28"/>
                  </a:lnTo>
                  <a:lnTo>
                    <a:pt x="258" y="50"/>
                  </a:lnTo>
                  <a:lnTo>
                    <a:pt x="239" y="74"/>
                  </a:lnTo>
                  <a:lnTo>
                    <a:pt x="218" y="94"/>
                  </a:lnTo>
                  <a:lnTo>
                    <a:pt x="196" y="113"/>
                  </a:lnTo>
                  <a:lnTo>
                    <a:pt x="173" y="132"/>
                  </a:lnTo>
                  <a:lnTo>
                    <a:pt x="149" y="146"/>
                  </a:lnTo>
                  <a:lnTo>
                    <a:pt x="127" y="157"/>
                  </a:lnTo>
                  <a:lnTo>
                    <a:pt x="64" y="178"/>
                  </a:lnTo>
                  <a:lnTo>
                    <a:pt x="0" y="189"/>
                  </a:lnTo>
                  <a:lnTo>
                    <a:pt x="0" y="181"/>
                  </a:lnTo>
                  <a:lnTo>
                    <a:pt x="37" y="173"/>
                  </a:lnTo>
                  <a:lnTo>
                    <a:pt x="76" y="156"/>
                  </a:lnTo>
                  <a:lnTo>
                    <a:pt x="116" y="137"/>
                  </a:lnTo>
                  <a:lnTo>
                    <a:pt x="146" y="123"/>
                  </a:lnTo>
                  <a:lnTo>
                    <a:pt x="176" y="101"/>
                  </a:lnTo>
                  <a:lnTo>
                    <a:pt x="203" y="77"/>
                  </a:lnTo>
                  <a:lnTo>
                    <a:pt x="277" y="0"/>
                  </a:lnTo>
                  <a:lnTo>
                    <a:pt x="283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5" name="Freeform 118">
              <a:extLst>
                <a:ext uri="{FF2B5EF4-FFF2-40B4-BE49-F238E27FC236}">
                  <a16:creationId xmlns:a16="http://schemas.microsoft.com/office/drawing/2014/main" id="{99EB3179-DE67-4626-89E8-F305BFB7EB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" y="2513"/>
              <a:ext cx="58" cy="25"/>
            </a:xfrm>
            <a:custGeom>
              <a:avLst/>
              <a:gdLst>
                <a:gd name="T0" fmla="*/ 0 w 58"/>
                <a:gd name="T1" fmla="*/ 16 h 25"/>
                <a:gd name="T2" fmla="*/ 27 w 58"/>
                <a:gd name="T3" fmla="*/ 4 h 25"/>
                <a:gd name="T4" fmla="*/ 57 w 58"/>
                <a:gd name="T5" fmla="*/ 0 h 25"/>
                <a:gd name="T6" fmla="*/ 58 w 58"/>
                <a:gd name="T7" fmla="*/ 8 h 25"/>
                <a:gd name="T8" fmla="*/ 19 w 58"/>
                <a:gd name="T9" fmla="*/ 25 h 25"/>
                <a:gd name="T10" fmla="*/ 0 w 58"/>
                <a:gd name="T11" fmla="*/ 16 h 25"/>
                <a:gd name="T12" fmla="*/ 0 w 58"/>
                <a:gd name="T13" fmla="*/ 16 h 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8"/>
                <a:gd name="T22" fmla="*/ 0 h 25"/>
                <a:gd name="T23" fmla="*/ 58 w 58"/>
                <a:gd name="T24" fmla="*/ 25 h 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8" h="25">
                  <a:moveTo>
                    <a:pt x="0" y="16"/>
                  </a:moveTo>
                  <a:lnTo>
                    <a:pt x="27" y="4"/>
                  </a:lnTo>
                  <a:lnTo>
                    <a:pt x="57" y="0"/>
                  </a:lnTo>
                  <a:lnTo>
                    <a:pt x="58" y="8"/>
                  </a:lnTo>
                  <a:lnTo>
                    <a:pt x="19" y="25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6" name="Freeform 119">
              <a:extLst>
                <a:ext uri="{FF2B5EF4-FFF2-40B4-BE49-F238E27FC236}">
                  <a16:creationId xmlns:a16="http://schemas.microsoft.com/office/drawing/2014/main" id="{2A15827C-FE63-4595-86A6-8823E74464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8" y="2118"/>
              <a:ext cx="47" cy="41"/>
            </a:xfrm>
            <a:custGeom>
              <a:avLst/>
              <a:gdLst>
                <a:gd name="T0" fmla="*/ 8 w 47"/>
                <a:gd name="T1" fmla="*/ 8 h 41"/>
                <a:gd name="T2" fmla="*/ 8 w 47"/>
                <a:gd name="T3" fmla="*/ 27 h 41"/>
                <a:gd name="T4" fmla="*/ 19 w 47"/>
                <a:gd name="T5" fmla="*/ 20 h 41"/>
                <a:gd name="T6" fmla="*/ 27 w 47"/>
                <a:gd name="T7" fmla="*/ 14 h 41"/>
                <a:gd name="T8" fmla="*/ 35 w 47"/>
                <a:gd name="T9" fmla="*/ 0 h 41"/>
                <a:gd name="T10" fmla="*/ 43 w 47"/>
                <a:gd name="T11" fmla="*/ 0 h 41"/>
                <a:gd name="T12" fmla="*/ 47 w 47"/>
                <a:gd name="T13" fmla="*/ 27 h 41"/>
                <a:gd name="T14" fmla="*/ 33 w 47"/>
                <a:gd name="T15" fmla="*/ 39 h 41"/>
                <a:gd name="T16" fmla="*/ 32 w 47"/>
                <a:gd name="T17" fmla="*/ 41 h 41"/>
                <a:gd name="T18" fmla="*/ 0 w 47"/>
                <a:gd name="T19" fmla="*/ 35 h 41"/>
                <a:gd name="T20" fmla="*/ 0 w 47"/>
                <a:gd name="T21" fmla="*/ 5 h 41"/>
                <a:gd name="T22" fmla="*/ 8 w 47"/>
                <a:gd name="T23" fmla="*/ 8 h 41"/>
                <a:gd name="T24" fmla="*/ 8 w 47"/>
                <a:gd name="T25" fmla="*/ 8 h 4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41"/>
                <a:gd name="T41" fmla="*/ 47 w 47"/>
                <a:gd name="T42" fmla="*/ 41 h 4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41">
                  <a:moveTo>
                    <a:pt x="8" y="8"/>
                  </a:moveTo>
                  <a:lnTo>
                    <a:pt x="8" y="27"/>
                  </a:lnTo>
                  <a:lnTo>
                    <a:pt x="19" y="20"/>
                  </a:lnTo>
                  <a:lnTo>
                    <a:pt x="27" y="14"/>
                  </a:lnTo>
                  <a:lnTo>
                    <a:pt x="35" y="0"/>
                  </a:lnTo>
                  <a:lnTo>
                    <a:pt x="43" y="0"/>
                  </a:lnTo>
                  <a:lnTo>
                    <a:pt x="47" y="27"/>
                  </a:lnTo>
                  <a:lnTo>
                    <a:pt x="33" y="39"/>
                  </a:lnTo>
                  <a:lnTo>
                    <a:pt x="32" y="41"/>
                  </a:lnTo>
                  <a:lnTo>
                    <a:pt x="0" y="35"/>
                  </a:lnTo>
                  <a:lnTo>
                    <a:pt x="0" y="5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7" name="Freeform 120">
              <a:extLst>
                <a:ext uri="{FF2B5EF4-FFF2-40B4-BE49-F238E27FC236}">
                  <a16:creationId xmlns:a16="http://schemas.microsoft.com/office/drawing/2014/main" id="{9CA05EC2-276A-4CB6-AC9B-32F197552D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6" y="1576"/>
              <a:ext cx="82" cy="40"/>
            </a:xfrm>
            <a:custGeom>
              <a:avLst/>
              <a:gdLst>
                <a:gd name="T0" fmla="*/ 0 w 82"/>
                <a:gd name="T1" fmla="*/ 37 h 40"/>
                <a:gd name="T2" fmla="*/ 16 w 82"/>
                <a:gd name="T3" fmla="*/ 11 h 40"/>
                <a:gd name="T4" fmla="*/ 47 w 82"/>
                <a:gd name="T5" fmla="*/ 2 h 40"/>
                <a:gd name="T6" fmla="*/ 79 w 82"/>
                <a:gd name="T7" fmla="*/ 0 h 40"/>
                <a:gd name="T8" fmla="*/ 82 w 82"/>
                <a:gd name="T9" fmla="*/ 8 h 40"/>
                <a:gd name="T10" fmla="*/ 50 w 82"/>
                <a:gd name="T11" fmla="*/ 24 h 40"/>
                <a:gd name="T12" fmla="*/ 23 w 82"/>
                <a:gd name="T13" fmla="*/ 30 h 40"/>
                <a:gd name="T14" fmla="*/ 8 w 82"/>
                <a:gd name="T15" fmla="*/ 40 h 40"/>
                <a:gd name="T16" fmla="*/ 0 w 82"/>
                <a:gd name="T17" fmla="*/ 37 h 40"/>
                <a:gd name="T18" fmla="*/ 0 w 82"/>
                <a:gd name="T19" fmla="*/ 37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40"/>
                <a:gd name="T32" fmla="*/ 82 w 82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40">
                  <a:moveTo>
                    <a:pt x="0" y="37"/>
                  </a:moveTo>
                  <a:lnTo>
                    <a:pt x="16" y="11"/>
                  </a:lnTo>
                  <a:lnTo>
                    <a:pt x="47" y="2"/>
                  </a:lnTo>
                  <a:lnTo>
                    <a:pt x="79" y="0"/>
                  </a:lnTo>
                  <a:lnTo>
                    <a:pt x="82" y="8"/>
                  </a:lnTo>
                  <a:lnTo>
                    <a:pt x="50" y="24"/>
                  </a:lnTo>
                  <a:lnTo>
                    <a:pt x="23" y="30"/>
                  </a:lnTo>
                  <a:lnTo>
                    <a:pt x="8" y="4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8" name="Freeform 121">
              <a:extLst>
                <a:ext uri="{FF2B5EF4-FFF2-40B4-BE49-F238E27FC236}">
                  <a16:creationId xmlns:a16="http://schemas.microsoft.com/office/drawing/2014/main" id="{71D91010-CAA0-4233-9D4D-D7A8EE326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8" y="1526"/>
              <a:ext cx="85" cy="30"/>
            </a:xfrm>
            <a:custGeom>
              <a:avLst/>
              <a:gdLst>
                <a:gd name="T0" fmla="*/ 3 w 85"/>
                <a:gd name="T1" fmla="*/ 0 h 30"/>
                <a:gd name="T2" fmla="*/ 34 w 85"/>
                <a:gd name="T3" fmla="*/ 6 h 30"/>
                <a:gd name="T4" fmla="*/ 69 w 85"/>
                <a:gd name="T5" fmla="*/ 3 h 30"/>
                <a:gd name="T6" fmla="*/ 85 w 85"/>
                <a:gd name="T7" fmla="*/ 14 h 30"/>
                <a:gd name="T8" fmla="*/ 72 w 85"/>
                <a:gd name="T9" fmla="*/ 30 h 30"/>
                <a:gd name="T10" fmla="*/ 34 w 85"/>
                <a:gd name="T11" fmla="*/ 25 h 30"/>
                <a:gd name="T12" fmla="*/ 0 w 85"/>
                <a:gd name="T13" fmla="*/ 6 h 30"/>
                <a:gd name="T14" fmla="*/ 3 w 85"/>
                <a:gd name="T15" fmla="*/ 0 h 30"/>
                <a:gd name="T16" fmla="*/ 3 w 85"/>
                <a:gd name="T17" fmla="*/ 0 h 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5"/>
                <a:gd name="T28" fmla="*/ 0 h 30"/>
                <a:gd name="T29" fmla="*/ 85 w 85"/>
                <a:gd name="T30" fmla="*/ 30 h 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5" h="30">
                  <a:moveTo>
                    <a:pt x="3" y="0"/>
                  </a:moveTo>
                  <a:lnTo>
                    <a:pt x="34" y="6"/>
                  </a:lnTo>
                  <a:lnTo>
                    <a:pt x="69" y="3"/>
                  </a:lnTo>
                  <a:lnTo>
                    <a:pt x="85" y="14"/>
                  </a:lnTo>
                  <a:lnTo>
                    <a:pt x="72" y="30"/>
                  </a:lnTo>
                  <a:lnTo>
                    <a:pt x="34" y="25"/>
                  </a:lnTo>
                  <a:lnTo>
                    <a:pt x="0" y="6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9" name="Freeform 122">
              <a:extLst>
                <a:ext uri="{FF2B5EF4-FFF2-40B4-BE49-F238E27FC236}">
                  <a16:creationId xmlns:a16="http://schemas.microsoft.com/office/drawing/2014/main" id="{40A40DEB-C24F-4899-8E24-C87DAAC7A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2" y="2162"/>
              <a:ext cx="35" cy="41"/>
            </a:xfrm>
            <a:custGeom>
              <a:avLst/>
              <a:gdLst>
                <a:gd name="T0" fmla="*/ 3 w 35"/>
                <a:gd name="T1" fmla="*/ 0 h 41"/>
                <a:gd name="T2" fmla="*/ 27 w 35"/>
                <a:gd name="T3" fmla="*/ 22 h 41"/>
                <a:gd name="T4" fmla="*/ 35 w 35"/>
                <a:gd name="T5" fmla="*/ 35 h 41"/>
                <a:gd name="T6" fmla="*/ 30 w 35"/>
                <a:gd name="T7" fmla="*/ 41 h 41"/>
                <a:gd name="T8" fmla="*/ 14 w 35"/>
                <a:gd name="T9" fmla="*/ 30 h 41"/>
                <a:gd name="T10" fmla="*/ 0 w 35"/>
                <a:gd name="T11" fmla="*/ 8 h 41"/>
                <a:gd name="T12" fmla="*/ 3 w 35"/>
                <a:gd name="T13" fmla="*/ 0 h 41"/>
                <a:gd name="T14" fmla="*/ 3 w 35"/>
                <a:gd name="T15" fmla="*/ 0 h 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"/>
                <a:gd name="T25" fmla="*/ 0 h 41"/>
                <a:gd name="T26" fmla="*/ 35 w 35"/>
                <a:gd name="T27" fmla="*/ 41 h 4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" h="41">
                  <a:moveTo>
                    <a:pt x="3" y="0"/>
                  </a:moveTo>
                  <a:lnTo>
                    <a:pt x="27" y="22"/>
                  </a:lnTo>
                  <a:lnTo>
                    <a:pt x="35" y="35"/>
                  </a:lnTo>
                  <a:lnTo>
                    <a:pt x="30" y="41"/>
                  </a:lnTo>
                  <a:lnTo>
                    <a:pt x="14" y="30"/>
                  </a:lnTo>
                  <a:lnTo>
                    <a:pt x="0" y="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0" name="Freeform 123">
              <a:extLst>
                <a:ext uri="{FF2B5EF4-FFF2-40B4-BE49-F238E27FC236}">
                  <a16:creationId xmlns:a16="http://schemas.microsoft.com/office/drawing/2014/main" id="{851B13B8-27BD-4CD5-AFE4-8CDD90370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5" y="2822"/>
              <a:ext cx="180" cy="59"/>
            </a:xfrm>
            <a:custGeom>
              <a:avLst/>
              <a:gdLst>
                <a:gd name="T0" fmla="*/ 34 w 180"/>
                <a:gd name="T1" fmla="*/ 5 h 59"/>
                <a:gd name="T2" fmla="*/ 114 w 180"/>
                <a:gd name="T3" fmla="*/ 0 h 59"/>
                <a:gd name="T4" fmla="*/ 180 w 180"/>
                <a:gd name="T5" fmla="*/ 38 h 59"/>
                <a:gd name="T6" fmla="*/ 136 w 180"/>
                <a:gd name="T7" fmla="*/ 52 h 59"/>
                <a:gd name="T8" fmla="*/ 57 w 180"/>
                <a:gd name="T9" fmla="*/ 59 h 59"/>
                <a:gd name="T10" fmla="*/ 5 w 180"/>
                <a:gd name="T11" fmla="*/ 43 h 59"/>
                <a:gd name="T12" fmla="*/ 0 w 180"/>
                <a:gd name="T13" fmla="*/ 18 h 59"/>
                <a:gd name="T14" fmla="*/ 34 w 180"/>
                <a:gd name="T15" fmla="*/ 5 h 59"/>
                <a:gd name="T16" fmla="*/ 34 w 180"/>
                <a:gd name="T17" fmla="*/ 5 h 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0"/>
                <a:gd name="T28" fmla="*/ 0 h 59"/>
                <a:gd name="T29" fmla="*/ 180 w 180"/>
                <a:gd name="T30" fmla="*/ 59 h 5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0" h="59">
                  <a:moveTo>
                    <a:pt x="34" y="5"/>
                  </a:moveTo>
                  <a:lnTo>
                    <a:pt x="114" y="0"/>
                  </a:lnTo>
                  <a:lnTo>
                    <a:pt x="180" y="38"/>
                  </a:lnTo>
                  <a:lnTo>
                    <a:pt x="136" y="52"/>
                  </a:lnTo>
                  <a:lnTo>
                    <a:pt x="57" y="59"/>
                  </a:lnTo>
                  <a:lnTo>
                    <a:pt x="5" y="43"/>
                  </a:lnTo>
                  <a:lnTo>
                    <a:pt x="0" y="18"/>
                  </a:lnTo>
                  <a:lnTo>
                    <a:pt x="34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1" name="Freeform 124">
              <a:extLst>
                <a:ext uri="{FF2B5EF4-FFF2-40B4-BE49-F238E27FC236}">
                  <a16:creationId xmlns:a16="http://schemas.microsoft.com/office/drawing/2014/main" id="{B411DAEB-4DAA-4A46-B3C8-C2393F830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4" y="2794"/>
              <a:ext cx="361" cy="85"/>
            </a:xfrm>
            <a:custGeom>
              <a:avLst/>
              <a:gdLst>
                <a:gd name="T0" fmla="*/ 0 w 361"/>
                <a:gd name="T1" fmla="*/ 35 h 85"/>
                <a:gd name="T2" fmla="*/ 60 w 361"/>
                <a:gd name="T3" fmla="*/ 66 h 85"/>
                <a:gd name="T4" fmla="*/ 107 w 361"/>
                <a:gd name="T5" fmla="*/ 60 h 85"/>
                <a:gd name="T6" fmla="*/ 207 w 361"/>
                <a:gd name="T7" fmla="*/ 85 h 85"/>
                <a:gd name="T8" fmla="*/ 314 w 361"/>
                <a:gd name="T9" fmla="*/ 71 h 85"/>
                <a:gd name="T10" fmla="*/ 361 w 361"/>
                <a:gd name="T11" fmla="*/ 47 h 85"/>
                <a:gd name="T12" fmla="*/ 354 w 361"/>
                <a:gd name="T13" fmla="*/ 17 h 85"/>
                <a:gd name="T14" fmla="*/ 257 w 361"/>
                <a:gd name="T15" fmla="*/ 0 h 85"/>
                <a:gd name="T16" fmla="*/ 155 w 361"/>
                <a:gd name="T17" fmla="*/ 3 h 85"/>
                <a:gd name="T18" fmla="*/ 52 w 361"/>
                <a:gd name="T19" fmla="*/ 20 h 85"/>
                <a:gd name="T20" fmla="*/ 0 w 361"/>
                <a:gd name="T21" fmla="*/ 35 h 85"/>
                <a:gd name="T22" fmla="*/ 0 w 361"/>
                <a:gd name="T23" fmla="*/ 35 h 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61"/>
                <a:gd name="T37" fmla="*/ 0 h 85"/>
                <a:gd name="T38" fmla="*/ 361 w 361"/>
                <a:gd name="T39" fmla="*/ 85 h 8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61" h="85">
                  <a:moveTo>
                    <a:pt x="0" y="35"/>
                  </a:moveTo>
                  <a:lnTo>
                    <a:pt x="60" y="66"/>
                  </a:lnTo>
                  <a:lnTo>
                    <a:pt x="107" y="60"/>
                  </a:lnTo>
                  <a:lnTo>
                    <a:pt x="207" y="85"/>
                  </a:lnTo>
                  <a:lnTo>
                    <a:pt x="314" y="71"/>
                  </a:lnTo>
                  <a:lnTo>
                    <a:pt x="361" y="47"/>
                  </a:lnTo>
                  <a:lnTo>
                    <a:pt x="354" y="17"/>
                  </a:lnTo>
                  <a:lnTo>
                    <a:pt x="257" y="0"/>
                  </a:lnTo>
                  <a:lnTo>
                    <a:pt x="155" y="3"/>
                  </a:lnTo>
                  <a:lnTo>
                    <a:pt x="52" y="2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2" name="Freeform 125">
              <a:extLst>
                <a:ext uri="{FF2B5EF4-FFF2-40B4-BE49-F238E27FC236}">
                  <a16:creationId xmlns:a16="http://schemas.microsoft.com/office/drawing/2014/main" id="{F0053A4F-4445-4C67-88FD-DFB21E6D25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6" y="2938"/>
              <a:ext cx="198" cy="52"/>
            </a:xfrm>
            <a:custGeom>
              <a:avLst/>
              <a:gdLst>
                <a:gd name="T0" fmla="*/ 116 w 198"/>
                <a:gd name="T1" fmla="*/ 0 h 52"/>
                <a:gd name="T2" fmla="*/ 198 w 198"/>
                <a:gd name="T3" fmla="*/ 44 h 52"/>
                <a:gd name="T4" fmla="*/ 124 w 198"/>
                <a:gd name="T5" fmla="*/ 52 h 52"/>
                <a:gd name="T6" fmla="*/ 56 w 198"/>
                <a:gd name="T7" fmla="*/ 50 h 52"/>
                <a:gd name="T8" fmla="*/ 0 w 198"/>
                <a:gd name="T9" fmla="*/ 23 h 52"/>
                <a:gd name="T10" fmla="*/ 24 w 198"/>
                <a:gd name="T11" fmla="*/ 1 h 52"/>
                <a:gd name="T12" fmla="*/ 62 w 198"/>
                <a:gd name="T13" fmla="*/ 1 h 52"/>
                <a:gd name="T14" fmla="*/ 116 w 198"/>
                <a:gd name="T15" fmla="*/ 0 h 52"/>
                <a:gd name="T16" fmla="*/ 116 w 198"/>
                <a:gd name="T17" fmla="*/ 0 h 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8"/>
                <a:gd name="T28" fmla="*/ 0 h 52"/>
                <a:gd name="T29" fmla="*/ 198 w 198"/>
                <a:gd name="T30" fmla="*/ 52 h 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8" h="52">
                  <a:moveTo>
                    <a:pt x="116" y="0"/>
                  </a:moveTo>
                  <a:lnTo>
                    <a:pt x="198" y="44"/>
                  </a:lnTo>
                  <a:lnTo>
                    <a:pt x="124" y="52"/>
                  </a:lnTo>
                  <a:lnTo>
                    <a:pt x="56" y="50"/>
                  </a:lnTo>
                  <a:lnTo>
                    <a:pt x="0" y="23"/>
                  </a:lnTo>
                  <a:lnTo>
                    <a:pt x="24" y="1"/>
                  </a:lnTo>
                  <a:lnTo>
                    <a:pt x="62" y="1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3" name="Freeform 126">
              <a:extLst>
                <a:ext uri="{FF2B5EF4-FFF2-40B4-BE49-F238E27FC236}">
                  <a16:creationId xmlns:a16="http://schemas.microsoft.com/office/drawing/2014/main" id="{178E7847-F447-4EC1-B179-04DDA99C3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3" y="2898"/>
              <a:ext cx="385" cy="90"/>
            </a:xfrm>
            <a:custGeom>
              <a:avLst/>
              <a:gdLst>
                <a:gd name="T0" fmla="*/ 0 w 385"/>
                <a:gd name="T1" fmla="*/ 44 h 90"/>
                <a:gd name="T2" fmla="*/ 99 w 385"/>
                <a:gd name="T3" fmla="*/ 36 h 90"/>
                <a:gd name="T4" fmla="*/ 207 w 385"/>
                <a:gd name="T5" fmla="*/ 0 h 90"/>
                <a:gd name="T6" fmla="*/ 336 w 385"/>
                <a:gd name="T7" fmla="*/ 8 h 90"/>
                <a:gd name="T8" fmla="*/ 385 w 385"/>
                <a:gd name="T9" fmla="*/ 28 h 90"/>
                <a:gd name="T10" fmla="*/ 380 w 385"/>
                <a:gd name="T11" fmla="*/ 62 h 90"/>
                <a:gd name="T12" fmla="*/ 316 w 385"/>
                <a:gd name="T13" fmla="*/ 82 h 90"/>
                <a:gd name="T14" fmla="*/ 186 w 385"/>
                <a:gd name="T15" fmla="*/ 90 h 90"/>
                <a:gd name="T16" fmla="*/ 80 w 385"/>
                <a:gd name="T17" fmla="*/ 85 h 90"/>
                <a:gd name="T18" fmla="*/ 0 w 385"/>
                <a:gd name="T19" fmla="*/ 44 h 90"/>
                <a:gd name="T20" fmla="*/ 0 w 385"/>
                <a:gd name="T21" fmla="*/ 44 h 9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85"/>
                <a:gd name="T34" fmla="*/ 0 h 90"/>
                <a:gd name="T35" fmla="*/ 385 w 385"/>
                <a:gd name="T36" fmla="*/ 90 h 9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85" h="90">
                  <a:moveTo>
                    <a:pt x="0" y="44"/>
                  </a:moveTo>
                  <a:lnTo>
                    <a:pt x="99" y="36"/>
                  </a:lnTo>
                  <a:lnTo>
                    <a:pt x="207" y="0"/>
                  </a:lnTo>
                  <a:lnTo>
                    <a:pt x="336" y="8"/>
                  </a:lnTo>
                  <a:lnTo>
                    <a:pt x="385" y="28"/>
                  </a:lnTo>
                  <a:lnTo>
                    <a:pt x="380" y="62"/>
                  </a:lnTo>
                  <a:lnTo>
                    <a:pt x="316" y="82"/>
                  </a:lnTo>
                  <a:lnTo>
                    <a:pt x="186" y="90"/>
                  </a:lnTo>
                  <a:lnTo>
                    <a:pt x="80" y="8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4" name="Freeform 127">
              <a:extLst>
                <a:ext uri="{FF2B5EF4-FFF2-40B4-BE49-F238E27FC236}">
                  <a16:creationId xmlns:a16="http://schemas.microsoft.com/office/drawing/2014/main" id="{039CD690-3DFD-41F9-BB35-65CC5B8C5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" y="2432"/>
              <a:ext cx="194" cy="41"/>
            </a:xfrm>
            <a:custGeom>
              <a:avLst/>
              <a:gdLst>
                <a:gd name="T0" fmla="*/ 0 w 194"/>
                <a:gd name="T1" fmla="*/ 41 h 41"/>
                <a:gd name="T2" fmla="*/ 74 w 194"/>
                <a:gd name="T3" fmla="*/ 0 h 41"/>
                <a:gd name="T4" fmla="*/ 145 w 194"/>
                <a:gd name="T5" fmla="*/ 8 h 41"/>
                <a:gd name="T6" fmla="*/ 194 w 194"/>
                <a:gd name="T7" fmla="*/ 37 h 41"/>
                <a:gd name="T8" fmla="*/ 125 w 194"/>
                <a:gd name="T9" fmla="*/ 33 h 41"/>
                <a:gd name="T10" fmla="*/ 66 w 194"/>
                <a:gd name="T11" fmla="*/ 33 h 41"/>
                <a:gd name="T12" fmla="*/ 0 w 194"/>
                <a:gd name="T13" fmla="*/ 41 h 41"/>
                <a:gd name="T14" fmla="*/ 0 w 194"/>
                <a:gd name="T15" fmla="*/ 41 h 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4"/>
                <a:gd name="T25" fmla="*/ 0 h 41"/>
                <a:gd name="T26" fmla="*/ 194 w 194"/>
                <a:gd name="T27" fmla="*/ 41 h 4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4" h="41">
                  <a:moveTo>
                    <a:pt x="0" y="41"/>
                  </a:moveTo>
                  <a:lnTo>
                    <a:pt x="74" y="0"/>
                  </a:lnTo>
                  <a:lnTo>
                    <a:pt x="145" y="8"/>
                  </a:lnTo>
                  <a:lnTo>
                    <a:pt x="194" y="37"/>
                  </a:lnTo>
                  <a:lnTo>
                    <a:pt x="125" y="33"/>
                  </a:lnTo>
                  <a:lnTo>
                    <a:pt x="66" y="33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5" name="Freeform 128">
              <a:extLst>
                <a:ext uri="{FF2B5EF4-FFF2-40B4-BE49-F238E27FC236}">
                  <a16:creationId xmlns:a16="http://schemas.microsoft.com/office/drawing/2014/main" id="{BEDE2DE6-2204-4E59-992D-06256814D0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5" y="2233"/>
              <a:ext cx="87" cy="248"/>
            </a:xfrm>
            <a:custGeom>
              <a:avLst/>
              <a:gdLst>
                <a:gd name="T0" fmla="*/ 57 w 87"/>
                <a:gd name="T1" fmla="*/ 0 h 248"/>
                <a:gd name="T2" fmla="*/ 62 w 87"/>
                <a:gd name="T3" fmla="*/ 67 h 248"/>
                <a:gd name="T4" fmla="*/ 21 w 87"/>
                <a:gd name="T5" fmla="*/ 133 h 248"/>
                <a:gd name="T6" fmla="*/ 0 w 87"/>
                <a:gd name="T7" fmla="*/ 248 h 248"/>
                <a:gd name="T8" fmla="*/ 70 w 87"/>
                <a:gd name="T9" fmla="*/ 136 h 248"/>
                <a:gd name="T10" fmla="*/ 87 w 87"/>
                <a:gd name="T11" fmla="*/ 62 h 248"/>
                <a:gd name="T12" fmla="*/ 57 w 87"/>
                <a:gd name="T13" fmla="*/ 0 h 248"/>
                <a:gd name="T14" fmla="*/ 57 w 87"/>
                <a:gd name="T15" fmla="*/ 0 h 2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7"/>
                <a:gd name="T25" fmla="*/ 0 h 248"/>
                <a:gd name="T26" fmla="*/ 87 w 87"/>
                <a:gd name="T27" fmla="*/ 248 h 2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7" h="248">
                  <a:moveTo>
                    <a:pt x="57" y="0"/>
                  </a:moveTo>
                  <a:lnTo>
                    <a:pt x="62" y="67"/>
                  </a:lnTo>
                  <a:lnTo>
                    <a:pt x="21" y="133"/>
                  </a:lnTo>
                  <a:lnTo>
                    <a:pt x="0" y="248"/>
                  </a:lnTo>
                  <a:lnTo>
                    <a:pt x="70" y="136"/>
                  </a:lnTo>
                  <a:lnTo>
                    <a:pt x="87" y="62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6" name="Freeform 129">
              <a:extLst>
                <a:ext uri="{FF2B5EF4-FFF2-40B4-BE49-F238E27FC236}">
                  <a16:creationId xmlns:a16="http://schemas.microsoft.com/office/drawing/2014/main" id="{4A1C83DF-5FBB-4BC2-876F-F387C9B13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" y="2841"/>
              <a:ext cx="176" cy="54"/>
            </a:xfrm>
            <a:custGeom>
              <a:avLst/>
              <a:gdLst>
                <a:gd name="T0" fmla="*/ 33 w 176"/>
                <a:gd name="T1" fmla="*/ 0 h 54"/>
                <a:gd name="T2" fmla="*/ 113 w 176"/>
                <a:gd name="T3" fmla="*/ 0 h 54"/>
                <a:gd name="T4" fmla="*/ 176 w 176"/>
                <a:gd name="T5" fmla="*/ 44 h 54"/>
                <a:gd name="T6" fmla="*/ 132 w 176"/>
                <a:gd name="T7" fmla="*/ 54 h 54"/>
                <a:gd name="T8" fmla="*/ 53 w 176"/>
                <a:gd name="T9" fmla="*/ 54 h 54"/>
                <a:gd name="T10" fmla="*/ 1 w 176"/>
                <a:gd name="T11" fmla="*/ 35 h 54"/>
                <a:gd name="T12" fmla="*/ 0 w 176"/>
                <a:gd name="T13" fmla="*/ 10 h 54"/>
                <a:gd name="T14" fmla="*/ 33 w 176"/>
                <a:gd name="T15" fmla="*/ 0 h 54"/>
                <a:gd name="T16" fmla="*/ 33 w 176"/>
                <a:gd name="T17" fmla="*/ 0 h 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6"/>
                <a:gd name="T28" fmla="*/ 0 h 54"/>
                <a:gd name="T29" fmla="*/ 176 w 176"/>
                <a:gd name="T30" fmla="*/ 54 h 5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6" h="54">
                  <a:moveTo>
                    <a:pt x="33" y="0"/>
                  </a:moveTo>
                  <a:lnTo>
                    <a:pt x="113" y="0"/>
                  </a:lnTo>
                  <a:lnTo>
                    <a:pt x="176" y="44"/>
                  </a:lnTo>
                  <a:lnTo>
                    <a:pt x="132" y="54"/>
                  </a:lnTo>
                  <a:lnTo>
                    <a:pt x="53" y="54"/>
                  </a:lnTo>
                  <a:lnTo>
                    <a:pt x="1" y="35"/>
                  </a:lnTo>
                  <a:lnTo>
                    <a:pt x="0" y="1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7" name="Freeform 130">
              <a:extLst>
                <a:ext uri="{FF2B5EF4-FFF2-40B4-BE49-F238E27FC236}">
                  <a16:creationId xmlns:a16="http://schemas.microsoft.com/office/drawing/2014/main" id="{F1116814-EDAA-49DF-A932-C03815510B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4" y="2830"/>
              <a:ext cx="352" cy="87"/>
            </a:xfrm>
            <a:custGeom>
              <a:avLst/>
              <a:gdLst>
                <a:gd name="T0" fmla="*/ 0 w 352"/>
                <a:gd name="T1" fmla="*/ 21 h 87"/>
                <a:gd name="T2" fmla="*/ 57 w 352"/>
                <a:gd name="T3" fmla="*/ 57 h 87"/>
                <a:gd name="T4" fmla="*/ 104 w 352"/>
                <a:gd name="T5" fmla="*/ 55 h 87"/>
                <a:gd name="T6" fmla="*/ 201 w 352"/>
                <a:gd name="T7" fmla="*/ 87 h 87"/>
                <a:gd name="T8" fmla="*/ 309 w 352"/>
                <a:gd name="T9" fmla="*/ 81 h 87"/>
                <a:gd name="T10" fmla="*/ 352 w 352"/>
                <a:gd name="T11" fmla="*/ 62 h 87"/>
                <a:gd name="T12" fmla="*/ 352 w 352"/>
                <a:gd name="T13" fmla="*/ 33 h 87"/>
                <a:gd name="T14" fmla="*/ 259 w 352"/>
                <a:gd name="T15" fmla="*/ 6 h 87"/>
                <a:gd name="T16" fmla="*/ 156 w 352"/>
                <a:gd name="T17" fmla="*/ 0 h 87"/>
                <a:gd name="T18" fmla="*/ 52 w 352"/>
                <a:gd name="T19" fmla="*/ 10 h 87"/>
                <a:gd name="T20" fmla="*/ 0 w 352"/>
                <a:gd name="T21" fmla="*/ 21 h 87"/>
                <a:gd name="T22" fmla="*/ 0 w 352"/>
                <a:gd name="T23" fmla="*/ 21 h 8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52"/>
                <a:gd name="T37" fmla="*/ 0 h 87"/>
                <a:gd name="T38" fmla="*/ 352 w 352"/>
                <a:gd name="T39" fmla="*/ 87 h 8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52" h="87">
                  <a:moveTo>
                    <a:pt x="0" y="21"/>
                  </a:moveTo>
                  <a:lnTo>
                    <a:pt x="57" y="57"/>
                  </a:lnTo>
                  <a:lnTo>
                    <a:pt x="104" y="55"/>
                  </a:lnTo>
                  <a:lnTo>
                    <a:pt x="201" y="87"/>
                  </a:lnTo>
                  <a:lnTo>
                    <a:pt x="309" y="81"/>
                  </a:lnTo>
                  <a:lnTo>
                    <a:pt x="352" y="62"/>
                  </a:lnTo>
                  <a:lnTo>
                    <a:pt x="352" y="33"/>
                  </a:lnTo>
                  <a:lnTo>
                    <a:pt x="259" y="6"/>
                  </a:lnTo>
                  <a:lnTo>
                    <a:pt x="156" y="0"/>
                  </a:lnTo>
                  <a:lnTo>
                    <a:pt x="52" y="1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8" name="Freeform 131">
              <a:extLst>
                <a:ext uri="{FF2B5EF4-FFF2-40B4-BE49-F238E27FC236}">
                  <a16:creationId xmlns:a16="http://schemas.microsoft.com/office/drawing/2014/main" id="{49AA6F0A-A3C7-4490-91B9-16601CDC0E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1" y="2936"/>
              <a:ext cx="194" cy="58"/>
            </a:xfrm>
            <a:custGeom>
              <a:avLst/>
              <a:gdLst>
                <a:gd name="T0" fmla="*/ 117 w 194"/>
                <a:gd name="T1" fmla="*/ 5 h 58"/>
                <a:gd name="T2" fmla="*/ 194 w 194"/>
                <a:gd name="T3" fmla="*/ 55 h 58"/>
                <a:gd name="T4" fmla="*/ 120 w 194"/>
                <a:gd name="T5" fmla="*/ 58 h 58"/>
                <a:gd name="T6" fmla="*/ 52 w 194"/>
                <a:gd name="T7" fmla="*/ 51 h 58"/>
                <a:gd name="T8" fmla="*/ 0 w 194"/>
                <a:gd name="T9" fmla="*/ 19 h 58"/>
                <a:gd name="T10" fmla="*/ 24 w 194"/>
                <a:gd name="T11" fmla="*/ 0 h 58"/>
                <a:gd name="T12" fmla="*/ 61 w 194"/>
                <a:gd name="T13" fmla="*/ 2 h 58"/>
                <a:gd name="T14" fmla="*/ 117 w 194"/>
                <a:gd name="T15" fmla="*/ 5 h 58"/>
                <a:gd name="T16" fmla="*/ 117 w 194"/>
                <a:gd name="T17" fmla="*/ 5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4"/>
                <a:gd name="T28" fmla="*/ 0 h 58"/>
                <a:gd name="T29" fmla="*/ 194 w 194"/>
                <a:gd name="T30" fmla="*/ 58 h 5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4" h="58">
                  <a:moveTo>
                    <a:pt x="117" y="5"/>
                  </a:moveTo>
                  <a:lnTo>
                    <a:pt x="194" y="55"/>
                  </a:lnTo>
                  <a:lnTo>
                    <a:pt x="120" y="58"/>
                  </a:lnTo>
                  <a:lnTo>
                    <a:pt x="52" y="51"/>
                  </a:lnTo>
                  <a:lnTo>
                    <a:pt x="0" y="19"/>
                  </a:lnTo>
                  <a:lnTo>
                    <a:pt x="24" y="0"/>
                  </a:lnTo>
                  <a:lnTo>
                    <a:pt x="61" y="2"/>
                  </a:lnTo>
                  <a:lnTo>
                    <a:pt x="117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9" name="Freeform 132">
              <a:extLst>
                <a:ext uri="{FF2B5EF4-FFF2-40B4-BE49-F238E27FC236}">
                  <a16:creationId xmlns:a16="http://schemas.microsoft.com/office/drawing/2014/main" id="{051097D0-85E2-4908-AC66-F9B377D15E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7" y="2920"/>
              <a:ext cx="385" cy="90"/>
            </a:xfrm>
            <a:custGeom>
              <a:avLst/>
              <a:gdLst>
                <a:gd name="T0" fmla="*/ 0 w 385"/>
                <a:gd name="T1" fmla="*/ 29 h 90"/>
                <a:gd name="T2" fmla="*/ 101 w 385"/>
                <a:gd name="T3" fmla="*/ 29 h 90"/>
                <a:gd name="T4" fmla="*/ 210 w 385"/>
                <a:gd name="T5" fmla="*/ 0 h 90"/>
                <a:gd name="T6" fmla="*/ 338 w 385"/>
                <a:gd name="T7" fmla="*/ 18 h 90"/>
                <a:gd name="T8" fmla="*/ 385 w 385"/>
                <a:gd name="T9" fmla="*/ 43 h 90"/>
                <a:gd name="T10" fmla="*/ 379 w 385"/>
                <a:gd name="T11" fmla="*/ 74 h 90"/>
                <a:gd name="T12" fmla="*/ 313 w 385"/>
                <a:gd name="T13" fmla="*/ 90 h 90"/>
                <a:gd name="T14" fmla="*/ 182 w 385"/>
                <a:gd name="T15" fmla="*/ 89 h 90"/>
                <a:gd name="T16" fmla="*/ 78 w 385"/>
                <a:gd name="T17" fmla="*/ 76 h 90"/>
                <a:gd name="T18" fmla="*/ 0 w 385"/>
                <a:gd name="T19" fmla="*/ 29 h 90"/>
                <a:gd name="T20" fmla="*/ 0 w 385"/>
                <a:gd name="T21" fmla="*/ 29 h 9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85"/>
                <a:gd name="T34" fmla="*/ 0 h 90"/>
                <a:gd name="T35" fmla="*/ 385 w 385"/>
                <a:gd name="T36" fmla="*/ 90 h 9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85" h="90">
                  <a:moveTo>
                    <a:pt x="0" y="29"/>
                  </a:moveTo>
                  <a:lnTo>
                    <a:pt x="101" y="29"/>
                  </a:lnTo>
                  <a:lnTo>
                    <a:pt x="210" y="0"/>
                  </a:lnTo>
                  <a:lnTo>
                    <a:pt x="338" y="18"/>
                  </a:lnTo>
                  <a:lnTo>
                    <a:pt x="385" y="43"/>
                  </a:lnTo>
                  <a:lnTo>
                    <a:pt x="379" y="74"/>
                  </a:lnTo>
                  <a:lnTo>
                    <a:pt x="313" y="90"/>
                  </a:lnTo>
                  <a:lnTo>
                    <a:pt x="182" y="89"/>
                  </a:lnTo>
                  <a:lnTo>
                    <a:pt x="78" y="76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0" name="Freeform 133">
              <a:extLst>
                <a:ext uri="{FF2B5EF4-FFF2-40B4-BE49-F238E27FC236}">
                  <a16:creationId xmlns:a16="http://schemas.microsoft.com/office/drawing/2014/main" id="{E5602C0D-443C-415F-94A7-03A241DF8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8" y="2825"/>
              <a:ext cx="180" cy="62"/>
            </a:xfrm>
            <a:custGeom>
              <a:avLst/>
              <a:gdLst>
                <a:gd name="T0" fmla="*/ 33 w 180"/>
                <a:gd name="T1" fmla="*/ 7 h 62"/>
                <a:gd name="T2" fmla="*/ 114 w 180"/>
                <a:gd name="T3" fmla="*/ 0 h 62"/>
                <a:gd name="T4" fmla="*/ 180 w 180"/>
                <a:gd name="T5" fmla="*/ 41 h 62"/>
                <a:gd name="T6" fmla="*/ 136 w 180"/>
                <a:gd name="T7" fmla="*/ 54 h 62"/>
                <a:gd name="T8" fmla="*/ 59 w 180"/>
                <a:gd name="T9" fmla="*/ 62 h 62"/>
                <a:gd name="T10" fmla="*/ 5 w 180"/>
                <a:gd name="T11" fmla="*/ 46 h 62"/>
                <a:gd name="T12" fmla="*/ 0 w 180"/>
                <a:gd name="T13" fmla="*/ 19 h 62"/>
                <a:gd name="T14" fmla="*/ 33 w 180"/>
                <a:gd name="T15" fmla="*/ 7 h 62"/>
                <a:gd name="T16" fmla="*/ 33 w 180"/>
                <a:gd name="T17" fmla="*/ 7 h 6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0"/>
                <a:gd name="T28" fmla="*/ 0 h 62"/>
                <a:gd name="T29" fmla="*/ 180 w 180"/>
                <a:gd name="T30" fmla="*/ 62 h 6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0" h="62">
                  <a:moveTo>
                    <a:pt x="33" y="7"/>
                  </a:moveTo>
                  <a:lnTo>
                    <a:pt x="114" y="0"/>
                  </a:lnTo>
                  <a:lnTo>
                    <a:pt x="180" y="41"/>
                  </a:lnTo>
                  <a:lnTo>
                    <a:pt x="136" y="54"/>
                  </a:lnTo>
                  <a:lnTo>
                    <a:pt x="59" y="62"/>
                  </a:lnTo>
                  <a:lnTo>
                    <a:pt x="5" y="46"/>
                  </a:lnTo>
                  <a:lnTo>
                    <a:pt x="0" y="19"/>
                  </a:lnTo>
                  <a:lnTo>
                    <a:pt x="33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1" name="Freeform 134">
              <a:extLst>
                <a:ext uri="{FF2B5EF4-FFF2-40B4-BE49-F238E27FC236}">
                  <a16:creationId xmlns:a16="http://schemas.microsoft.com/office/drawing/2014/main" id="{966A2197-37FB-439B-BA52-F57063D0E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7" y="2797"/>
              <a:ext cx="360" cy="88"/>
            </a:xfrm>
            <a:custGeom>
              <a:avLst/>
              <a:gdLst>
                <a:gd name="T0" fmla="*/ 0 w 360"/>
                <a:gd name="T1" fmla="*/ 35 h 88"/>
                <a:gd name="T2" fmla="*/ 60 w 360"/>
                <a:gd name="T3" fmla="*/ 69 h 88"/>
                <a:gd name="T4" fmla="*/ 107 w 360"/>
                <a:gd name="T5" fmla="*/ 63 h 88"/>
                <a:gd name="T6" fmla="*/ 207 w 360"/>
                <a:gd name="T7" fmla="*/ 88 h 88"/>
                <a:gd name="T8" fmla="*/ 314 w 360"/>
                <a:gd name="T9" fmla="*/ 74 h 88"/>
                <a:gd name="T10" fmla="*/ 360 w 360"/>
                <a:gd name="T11" fmla="*/ 44 h 88"/>
                <a:gd name="T12" fmla="*/ 352 w 360"/>
                <a:gd name="T13" fmla="*/ 17 h 88"/>
                <a:gd name="T14" fmla="*/ 257 w 360"/>
                <a:gd name="T15" fmla="*/ 0 h 88"/>
                <a:gd name="T16" fmla="*/ 154 w 360"/>
                <a:gd name="T17" fmla="*/ 2 h 88"/>
                <a:gd name="T18" fmla="*/ 52 w 360"/>
                <a:gd name="T19" fmla="*/ 21 h 88"/>
                <a:gd name="T20" fmla="*/ 0 w 360"/>
                <a:gd name="T21" fmla="*/ 35 h 88"/>
                <a:gd name="T22" fmla="*/ 0 w 360"/>
                <a:gd name="T23" fmla="*/ 35 h 8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60"/>
                <a:gd name="T37" fmla="*/ 0 h 88"/>
                <a:gd name="T38" fmla="*/ 360 w 360"/>
                <a:gd name="T39" fmla="*/ 88 h 8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60" h="88">
                  <a:moveTo>
                    <a:pt x="0" y="35"/>
                  </a:moveTo>
                  <a:lnTo>
                    <a:pt x="60" y="69"/>
                  </a:lnTo>
                  <a:lnTo>
                    <a:pt x="107" y="63"/>
                  </a:lnTo>
                  <a:lnTo>
                    <a:pt x="207" y="88"/>
                  </a:lnTo>
                  <a:lnTo>
                    <a:pt x="314" y="74"/>
                  </a:lnTo>
                  <a:lnTo>
                    <a:pt x="360" y="44"/>
                  </a:lnTo>
                  <a:lnTo>
                    <a:pt x="352" y="17"/>
                  </a:lnTo>
                  <a:lnTo>
                    <a:pt x="257" y="0"/>
                  </a:lnTo>
                  <a:lnTo>
                    <a:pt x="154" y="2"/>
                  </a:lnTo>
                  <a:lnTo>
                    <a:pt x="52" y="21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2" name="Freeform 135">
              <a:extLst>
                <a:ext uri="{FF2B5EF4-FFF2-40B4-BE49-F238E27FC236}">
                  <a16:creationId xmlns:a16="http://schemas.microsoft.com/office/drawing/2014/main" id="{9016E1DD-6D99-4AAC-90FD-D88F7A9326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1" y="2926"/>
              <a:ext cx="197" cy="56"/>
            </a:xfrm>
            <a:custGeom>
              <a:avLst/>
              <a:gdLst>
                <a:gd name="T0" fmla="*/ 115 w 197"/>
                <a:gd name="T1" fmla="*/ 0 h 56"/>
                <a:gd name="T2" fmla="*/ 197 w 197"/>
                <a:gd name="T3" fmla="*/ 46 h 56"/>
                <a:gd name="T4" fmla="*/ 123 w 197"/>
                <a:gd name="T5" fmla="*/ 56 h 56"/>
                <a:gd name="T6" fmla="*/ 55 w 197"/>
                <a:gd name="T7" fmla="*/ 54 h 56"/>
                <a:gd name="T8" fmla="*/ 0 w 197"/>
                <a:gd name="T9" fmla="*/ 24 h 56"/>
                <a:gd name="T10" fmla="*/ 24 w 197"/>
                <a:gd name="T11" fmla="*/ 2 h 56"/>
                <a:gd name="T12" fmla="*/ 62 w 197"/>
                <a:gd name="T13" fmla="*/ 2 h 56"/>
                <a:gd name="T14" fmla="*/ 115 w 197"/>
                <a:gd name="T15" fmla="*/ 0 h 56"/>
                <a:gd name="T16" fmla="*/ 115 w 197"/>
                <a:gd name="T17" fmla="*/ 0 h 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7"/>
                <a:gd name="T28" fmla="*/ 0 h 56"/>
                <a:gd name="T29" fmla="*/ 197 w 197"/>
                <a:gd name="T30" fmla="*/ 56 h 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7" h="56">
                  <a:moveTo>
                    <a:pt x="115" y="0"/>
                  </a:moveTo>
                  <a:lnTo>
                    <a:pt x="197" y="46"/>
                  </a:lnTo>
                  <a:lnTo>
                    <a:pt x="123" y="56"/>
                  </a:lnTo>
                  <a:lnTo>
                    <a:pt x="55" y="54"/>
                  </a:lnTo>
                  <a:lnTo>
                    <a:pt x="0" y="24"/>
                  </a:lnTo>
                  <a:lnTo>
                    <a:pt x="24" y="2"/>
                  </a:lnTo>
                  <a:lnTo>
                    <a:pt x="62" y="2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3" name="Freeform 136">
              <a:extLst>
                <a:ext uri="{FF2B5EF4-FFF2-40B4-BE49-F238E27FC236}">
                  <a16:creationId xmlns:a16="http://schemas.microsoft.com/office/drawing/2014/main" id="{9681ADD3-CD78-4898-822B-D344B2F18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7" y="2885"/>
              <a:ext cx="386" cy="95"/>
            </a:xfrm>
            <a:custGeom>
              <a:avLst/>
              <a:gdLst>
                <a:gd name="T0" fmla="*/ 0 w 386"/>
                <a:gd name="T1" fmla="*/ 48 h 95"/>
                <a:gd name="T2" fmla="*/ 100 w 386"/>
                <a:gd name="T3" fmla="*/ 38 h 95"/>
                <a:gd name="T4" fmla="*/ 207 w 386"/>
                <a:gd name="T5" fmla="*/ 0 h 95"/>
                <a:gd name="T6" fmla="*/ 337 w 386"/>
                <a:gd name="T7" fmla="*/ 8 h 95"/>
                <a:gd name="T8" fmla="*/ 386 w 386"/>
                <a:gd name="T9" fmla="*/ 30 h 95"/>
                <a:gd name="T10" fmla="*/ 382 w 386"/>
                <a:gd name="T11" fmla="*/ 65 h 95"/>
                <a:gd name="T12" fmla="*/ 316 w 386"/>
                <a:gd name="T13" fmla="*/ 86 h 95"/>
                <a:gd name="T14" fmla="*/ 187 w 386"/>
                <a:gd name="T15" fmla="*/ 95 h 95"/>
                <a:gd name="T16" fmla="*/ 81 w 386"/>
                <a:gd name="T17" fmla="*/ 89 h 95"/>
                <a:gd name="T18" fmla="*/ 0 w 386"/>
                <a:gd name="T19" fmla="*/ 48 h 95"/>
                <a:gd name="T20" fmla="*/ 0 w 386"/>
                <a:gd name="T21" fmla="*/ 48 h 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86"/>
                <a:gd name="T34" fmla="*/ 0 h 95"/>
                <a:gd name="T35" fmla="*/ 386 w 386"/>
                <a:gd name="T36" fmla="*/ 95 h 9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86" h="95">
                  <a:moveTo>
                    <a:pt x="0" y="48"/>
                  </a:moveTo>
                  <a:lnTo>
                    <a:pt x="100" y="38"/>
                  </a:lnTo>
                  <a:lnTo>
                    <a:pt x="207" y="0"/>
                  </a:lnTo>
                  <a:lnTo>
                    <a:pt x="337" y="8"/>
                  </a:lnTo>
                  <a:lnTo>
                    <a:pt x="386" y="30"/>
                  </a:lnTo>
                  <a:lnTo>
                    <a:pt x="382" y="65"/>
                  </a:lnTo>
                  <a:lnTo>
                    <a:pt x="316" y="86"/>
                  </a:lnTo>
                  <a:lnTo>
                    <a:pt x="187" y="95"/>
                  </a:lnTo>
                  <a:lnTo>
                    <a:pt x="81" y="89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4" name="Freeform 137">
              <a:extLst>
                <a:ext uri="{FF2B5EF4-FFF2-40B4-BE49-F238E27FC236}">
                  <a16:creationId xmlns:a16="http://schemas.microsoft.com/office/drawing/2014/main" id="{0CB3C6AD-A778-4D1F-8A72-6521CC73C2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8" y="2811"/>
              <a:ext cx="177" cy="54"/>
            </a:xfrm>
            <a:custGeom>
              <a:avLst/>
              <a:gdLst>
                <a:gd name="T0" fmla="*/ 34 w 177"/>
                <a:gd name="T1" fmla="*/ 0 h 54"/>
                <a:gd name="T2" fmla="*/ 113 w 177"/>
                <a:gd name="T3" fmla="*/ 0 h 54"/>
                <a:gd name="T4" fmla="*/ 177 w 177"/>
                <a:gd name="T5" fmla="*/ 44 h 54"/>
                <a:gd name="T6" fmla="*/ 132 w 177"/>
                <a:gd name="T7" fmla="*/ 54 h 54"/>
                <a:gd name="T8" fmla="*/ 53 w 177"/>
                <a:gd name="T9" fmla="*/ 54 h 54"/>
                <a:gd name="T10" fmla="*/ 2 w 177"/>
                <a:gd name="T11" fmla="*/ 35 h 54"/>
                <a:gd name="T12" fmla="*/ 0 w 177"/>
                <a:gd name="T13" fmla="*/ 10 h 54"/>
                <a:gd name="T14" fmla="*/ 34 w 177"/>
                <a:gd name="T15" fmla="*/ 0 h 54"/>
                <a:gd name="T16" fmla="*/ 34 w 177"/>
                <a:gd name="T17" fmla="*/ 0 h 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7"/>
                <a:gd name="T28" fmla="*/ 0 h 54"/>
                <a:gd name="T29" fmla="*/ 177 w 177"/>
                <a:gd name="T30" fmla="*/ 54 h 5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7" h="54">
                  <a:moveTo>
                    <a:pt x="34" y="0"/>
                  </a:moveTo>
                  <a:lnTo>
                    <a:pt x="113" y="0"/>
                  </a:lnTo>
                  <a:lnTo>
                    <a:pt x="177" y="44"/>
                  </a:lnTo>
                  <a:lnTo>
                    <a:pt x="132" y="54"/>
                  </a:lnTo>
                  <a:lnTo>
                    <a:pt x="53" y="54"/>
                  </a:lnTo>
                  <a:lnTo>
                    <a:pt x="2" y="35"/>
                  </a:lnTo>
                  <a:lnTo>
                    <a:pt x="0" y="1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5" name="Freeform 138">
              <a:extLst>
                <a:ext uri="{FF2B5EF4-FFF2-40B4-BE49-F238E27FC236}">
                  <a16:creationId xmlns:a16="http://schemas.microsoft.com/office/drawing/2014/main" id="{59EAA554-D939-4D9E-83A6-B820BE17B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7" y="2800"/>
              <a:ext cx="352" cy="87"/>
            </a:xfrm>
            <a:custGeom>
              <a:avLst/>
              <a:gdLst>
                <a:gd name="T0" fmla="*/ 0 w 352"/>
                <a:gd name="T1" fmla="*/ 21 h 87"/>
                <a:gd name="T2" fmla="*/ 57 w 352"/>
                <a:gd name="T3" fmla="*/ 57 h 87"/>
                <a:gd name="T4" fmla="*/ 104 w 352"/>
                <a:gd name="T5" fmla="*/ 54 h 87"/>
                <a:gd name="T6" fmla="*/ 200 w 352"/>
                <a:gd name="T7" fmla="*/ 87 h 87"/>
                <a:gd name="T8" fmla="*/ 309 w 352"/>
                <a:gd name="T9" fmla="*/ 81 h 87"/>
                <a:gd name="T10" fmla="*/ 352 w 352"/>
                <a:gd name="T11" fmla="*/ 62 h 87"/>
                <a:gd name="T12" fmla="*/ 352 w 352"/>
                <a:gd name="T13" fmla="*/ 33 h 87"/>
                <a:gd name="T14" fmla="*/ 257 w 352"/>
                <a:gd name="T15" fmla="*/ 6 h 87"/>
                <a:gd name="T16" fmla="*/ 155 w 352"/>
                <a:gd name="T17" fmla="*/ 0 h 87"/>
                <a:gd name="T18" fmla="*/ 52 w 352"/>
                <a:gd name="T19" fmla="*/ 10 h 87"/>
                <a:gd name="T20" fmla="*/ 0 w 352"/>
                <a:gd name="T21" fmla="*/ 21 h 87"/>
                <a:gd name="T22" fmla="*/ 0 w 352"/>
                <a:gd name="T23" fmla="*/ 21 h 8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52"/>
                <a:gd name="T37" fmla="*/ 0 h 87"/>
                <a:gd name="T38" fmla="*/ 352 w 352"/>
                <a:gd name="T39" fmla="*/ 87 h 8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52" h="87">
                  <a:moveTo>
                    <a:pt x="0" y="21"/>
                  </a:moveTo>
                  <a:lnTo>
                    <a:pt x="57" y="57"/>
                  </a:lnTo>
                  <a:lnTo>
                    <a:pt x="104" y="54"/>
                  </a:lnTo>
                  <a:lnTo>
                    <a:pt x="200" y="87"/>
                  </a:lnTo>
                  <a:lnTo>
                    <a:pt x="309" y="81"/>
                  </a:lnTo>
                  <a:lnTo>
                    <a:pt x="352" y="62"/>
                  </a:lnTo>
                  <a:lnTo>
                    <a:pt x="352" y="33"/>
                  </a:lnTo>
                  <a:lnTo>
                    <a:pt x="257" y="6"/>
                  </a:lnTo>
                  <a:lnTo>
                    <a:pt x="155" y="0"/>
                  </a:lnTo>
                  <a:lnTo>
                    <a:pt x="52" y="1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6" name="Freeform 139">
              <a:extLst>
                <a:ext uri="{FF2B5EF4-FFF2-40B4-BE49-F238E27FC236}">
                  <a16:creationId xmlns:a16="http://schemas.microsoft.com/office/drawing/2014/main" id="{40A26818-CAB5-441D-A994-7281EDFDE0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2" y="2906"/>
              <a:ext cx="196" cy="57"/>
            </a:xfrm>
            <a:custGeom>
              <a:avLst/>
              <a:gdLst>
                <a:gd name="T0" fmla="*/ 117 w 196"/>
                <a:gd name="T1" fmla="*/ 5 h 57"/>
                <a:gd name="T2" fmla="*/ 196 w 196"/>
                <a:gd name="T3" fmla="*/ 55 h 57"/>
                <a:gd name="T4" fmla="*/ 122 w 196"/>
                <a:gd name="T5" fmla="*/ 57 h 57"/>
                <a:gd name="T6" fmla="*/ 54 w 196"/>
                <a:gd name="T7" fmla="*/ 51 h 57"/>
                <a:gd name="T8" fmla="*/ 0 w 196"/>
                <a:gd name="T9" fmla="*/ 19 h 57"/>
                <a:gd name="T10" fmla="*/ 25 w 196"/>
                <a:gd name="T11" fmla="*/ 0 h 57"/>
                <a:gd name="T12" fmla="*/ 63 w 196"/>
                <a:gd name="T13" fmla="*/ 2 h 57"/>
                <a:gd name="T14" fmla="*/ 117 w 196"/>
                <a:gd name="T15" fmla="*/ 5 h 57"/>
                <a:gd name="T16" fmla="*/ 117 w 196"/>
                <a:gd name="T17" fmla="*/ 5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6"/>
                <a:gd name="T28" fmla="*/ 0 h 57"/>
                <a:gd name="T29" fmla="*/ 196 w 196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6" h="57">
                  <a:moveTo>
                    <a:pt x="117" y="5"/>
                  </a:moveTo>
                  <a:lnTo>
                    <a:pt x="196" y="55"/>
                  </a:lnTo>
                  <a:lnTo>
                    <a:pt x="122" y="57"/>
                  </a:lnTo>
                  <a:lnTo>
                    <a:pt x="54" y="51"/>
                  </a:lnTo>
                  <a:lnTo>
                    <a:pt x="0" y="19"/>
                  </a:lnTo>
                  <a:lnTo>
                    <a:pt x="25" y="0"/>
                  </a:lnTo>
                  <a:lnTo>
                    <a:pt x="63" y="2"/>
                  </a:lnTo>
                  <a:lnTo>
                    <a:pt x="117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7" name="Freeform 140">
              <a:extLst>
                <a:ext uri="{FF2B5EF4-FFF2-40B4-BE49-F238E27FC236}">
                  <a16:creationId xmlns:a16="http://schemas.microsoft.com/office/drawing/2014/main" id="{7C81A877-53F2-4106-B248-30743008E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0" y="2890"/>
              <a:ext cx="385" cy="90"/>
            </a:xfrm>
            <a:custGeom>
              <a:avLst/>
              <a:gdLst>
                <a:gd name="T0" fmla="*/ 0 w 385"/>
                <a:gd name="T1" fmla="*/ 29 h 90"/>
                <a:gd name="T2" fmla="*/ 100 w 385"/>
                <a:gd name="T3" fmla="*/ 29 h 90"/>
                <a:gd name="T4" fmla="*/ 210 w 385"/>
                <a:gd name="T5" fmla="*/ 0 h 90"/>
                <a:gd name="T6" fmla="*/ 338 w 385"/>
                <a:gd name="T7" fmla="*/ 18 h 90"/>
                <a:gd name="T8" fmla="*/ 385 w 385"/>
                <a:gd name="T9" fmla="*/ 43 h 90"/>
                <a:gd name="T10" fmla="*/ 379 w 385"/>
                <a:gd name="T11" fmla="*/ 74 h 90"/>
                <a:gd name="T12" fmla="*/ 313 w 385"/>
                <a:gd name="T13" fmla="*/ 90 h 90"/>
                <a:gd name="T14" fmla="*/ 182 w 385"/>
                <a:gd name="T15" fmla="*/ 89 h 90"/>
                <a:gd name="T16" fmla="*/ 77 w 385"/>
                <a:gd name="T17" fmla="*/ 76 h 90"/>
                <a:gd name="T18" fmla="*/ 0 w 385"/>
                <a:gd name="T19" fmla="*/ 29 h 90"/>
                <a:gd name="T20" fmla="*/ 0 w 385"/>
                <a:gd name="T21" fmla="*/ 29 h 9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85"/>
                <a:gd name="T34" fmla="*/ 0 h 90"/>
                <a:gd name="T35" fmla="*/ 385 w 385"/>
                <a:gd name="T36" fmla="*/ 90 h 9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85" h="90">
                  <a:moveTo>
                    <a:pt x="0" y="29"/>
                  </a:moveTo>
                  <a:lnTo>
                    <a:pt x="100" y="29"/>
                  </a:lnTo>
                  <a:lnTo>
                    <a:pt x="210" y="0"/>
                  </a:lnTo>
                  <a:lnTo>
                    <a:pt x="338" y="18"/>
                  </a:lnTo>
                  <a:lnTo>
                    <a:pt x="385" y="43"/>
                  </a:lnTo>
                  <a:lnTo>
                    <a:pt x="379" y="74"/>
                  </a:lnTo>
                  <a:lnTo>
                    <a:pt x="313" y="90"/>
                  </a:lnTo>
                  <a:lnTo>
                    <a:pt x="182" y="89"/>
                  </a:lnTo>
                  <a:lnTo>
                    <a:pt x="77" y="76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09E3E809-0672-439D-9920-71A78E28E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09800"/>
            <a:ext cx="7251700" cy="42021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Text Box 3">
            <a:extLst>
              <a:ext uri="{FF2B5EF4-FFF2-40B4-BE49-F238E27FC236}">
                <a16:creationId xmlns:a16="http://schemas.microsoft.com/office/drawing/2014/main" id="{978FA233-2EC9-481C-BBD3-42339A1BC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" y="479425"/>
            <a:ext cx="77835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i="1">
                <a:latin typeface="Arial" panose="020B0604020202020204" pitchFamily="34" charset="0"/>
              </a:rPr>
              <a:t>The loses				Las pérdidas</a:t>
            </a:r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4FD33E33-44B0-4C18-84D8-121D91787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33350"/>
            <a:ext cx="4648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Arial" panose="020B0604020202020204" pitchFamily="34" charset="0"/>
              </a:rPr>
              <a:t>What is the piramid saying? </a:t>
            </a:r>
          </a:p>
        </p:txBody>
      </p:sp>
      <p:grpSp>
        <p:nvGrpSpPr>
          <p:cNvPr id="7171" name="Group 3">
            <a:extLst>
              <a:ext uri="{FF2B5EF4-FFF2-40B4-BE49-F238E27FC236}">
                <a16:creationId xmlns:a16="http://schemas.microsoft.com/office/drawing/2014/main" id="{2D76BA26-5E42-4CB9-87AE-5708A502BCFA}"/>
              </a:ext>
            </a:extLst>
          </p:cNvPr>
          <p:cNvGrpSpPr>
            <a:grpSpLocks/>
          </p:cNvGrpSpPr>
          <p:nvPr/>
        </p:nvGrpSpPr>
        <p:grpSpPr bwMode="auto">
          <a:xfrm>
            <a:off x="1619250" y="1143000"/>
            <a:ext cx="5905500" cy="3175000"/>
            <a:chOff x="960" y="2736"/>
            <a:chExt cx="2232" cy="1200"/>
          </a:xfrm>
        </p:grpSpPr>
        <p:sp>
          <p:nvSpPr>
            <p:cNvPr id="7175" name="AutoShape 4">
              <a:extLst>
                <a:ext uri="{FF2B5EF4-FFF2-40B4-BE49-F238E27FC236}">
                  <a16:creationId xmlns:a16="http://schemas.microsoft.com/office/drawing/2014/main" id="{DDEA6D7E-5D13-41F8-9D9D-432A4A60E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736"/>
              <a:ext cx="2232" cy="1200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7176" name="Line 5">
              <a:extLst>
                <a:ext uri="{FF2B5EF4-FFF2-40B4-BE49-F238E27FC236}">
                  <a16:creationId xmlns:a16="http://schemas.microsoft.com/office/drawing/2014/main" id="{6DF8B129-8F44-40DA-AFC4-3745A6FEFA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64" y="3284"/>
              <a:ext cx="10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Text Box 6">
              <a:extLst>
                <a:ext uri="{FF2B5EF4-FFF2-40B4-BE49-F238E27FC236}">
                  <a16:creationId xmlns:a16="http://schemas.microsoft.com/office/drawing/2014/main" id="{29FB6BCE-FB4D-4D49-B9E4-FCF35AB575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2" y="3351"/>
              <a:ext cx="1448" cy="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>
                  <a:latin typeface="Arial" panose="020B0604020202020204" pitchFamily="34" charset="0"/>
                </a:rPr>
                <a:t>300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en-US" sz="2000" b="1">
                  <a:latin typeface="Arial" panose="020B0604020202020204" pitchFamily="34" charset="0"/>
                </a:rPr>
                <a:t>INCIDENTES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en-US" sz="2000" b="1">
                  <a:latin typeface="Arial" panose="020B0604020202020204" pitchFamily="34" charset="0"/>
                </a:rPr>
                <a:t>INCIDENTS</a:t>
              </a:r>
            </a:p>
          </p:txBody>
        </p:sp>
        <p:sp>
          <p:nvSpPr>
            <p:cNvPr id="7178" name="Text Box 7">
              <a:extLst>
                <a:ext uri="{FF2B5EF4-FFF2-40B4-BE49-F238E27FC236}">
                  <a16:creationId xmlns:a16="http://schemas.microsoft.com/office/drawing/2014/main" id="{DAC060EE-CA94-4FE1-98EB-FF6C330797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3" y="2892"/>
              <a:ext cx="747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300" b="1">
                  <a:latin typeface="Arial" panose="020B0604020202020204" pitchFamily="34" charset="0"/>
                </a:rPr>
                <a:t>1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en-US" sz="1300" b="1">
                  <a:latin typeface="Arial" panose="020B0604020202020204" pitchFamily="34" charset="0"/>
                </a:rPr>
                <a:t>ACCIDENTE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en-US" sz="1300" b="1">
                  <a:latin typeface="Arial" panose="020B0604020202020204" pitchFamily="34" charset="0"/>
                </a:rPr>
                <a:t>ACCIDENT</a:t>
              </a:r>
            </a:p>
          </p:txBody>
        </p:sp>
        <p:sp>
          <p:nvSpPr>
            <p:cNvPr id="7179" name="Line 8">
              <a:extLst>
                <a:ext uri="{FF2B5EF4-FFF2-40B4-BE49-F238E27FC236}">
                  <a16:creationId xmlns:a16="http://schemas.microsoft.com/office/drawing/2014/main" id="{3DC3427B-23C3-4114-8909-7B391873EF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" y="3264"/>
              <a:ext cx="24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9">
              <a:extLst>
                <a:ext uri="{FF2B5EF4-FFF2-40B4-BE49-F238E27FC236}">
                  <a16:creationId xmlns:a16="http://schemas.microsoft.com/office/drawing/2014/main" id="{B5407E7C-E7E6-4FF7-9722-9FA82FE1E7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97" y="2739"/>
              <a:ext cx="870" cy="5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10">
              <a:extLst>
                <a:ext uri="{FF2B5EF4-FFF2-40B4-BE49-F238E27FC236}">
                  <a16:creationId xmlns:a16="http://schemas.microsoft.com/office/drawing/2014/main" id="{40D00748-C3F0-450F-ADEF-753C92FB82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2" y="2739"/>
              <a:ext cx="939" cy="5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11">
              <a:extLst>
                <a:ext uri="{FF2B5EF4-FFF2-40B4-BE49-F238E27FC236}">
                  <a16:creationId xmlns:a16="http://schemas.microsoft.com/office/drawing/2014/main" id="{5F2CE2AB-443E-4883-8FEC-404704709E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24" y="3264"/>
              <a:ext cx="162" cy="6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2">
              <a:extLst>
                <a:ext uri="{FF2B5EF4-FFF2-40B4-BE49-F238E27FC236}">
                  <a16:creationId xmlns:a16="http://schemas.microsoft.com/office/drawing/2014/main" id="{CFB8D1B6-A012-4102-B0F1-6720C933AF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05" y="2982"/>
              <a:ext cx="66" cy="2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3">
              <a:extLst>
                <a:ext uri="{FF2B5EF4-FFF2-40B4-BE49-F238E27FC236}">
                  <a16:creationId xmlns:a16="http://schemas.microsoft.com/office/drawing/2014/main" id="{61EABC09-C5F2-4638-81C5-9B16F759EF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60" y="2988"/>
              <a:ext cx="96" cy="3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2" name="Text Box 14">
            <a:extLst>
              <a:ext uri="{FF2B5EF4-FFF2-40B4-BE49-F238E27FC236}">
                <a16:creationId xmlns:a16="http://schemas.microsoft.com/office/drawing/2014/main" id="{19FCEE56-9C8D-4A3C-80A5-3A914487C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4975225"/>
            <a:ext cx="32877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175" indent="-31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en-US" altLang="en-US" sz="2000" b="1">
                <a:latin typeface="Arial" panose="020B0604020202020204" pitchFamily="34" charset="0"/>
              </a:rPr>
              <a:t>For each accident, 300 incidents occurred. Or, you missed 300 chances to prevent the accident!</a:t>
            </a:r>
          </a:p>
        </p:txBody>
      </p:sp>
      <p:sp>
        <p:nvSpPr>
          <p:cNvPr id="7173" name="Text Box 14">
            <a:extLst>
              <a:ext uri="{FF2B5EF4-FFF2-40B4-BE49-F238E27FC236}">
                <a16:creationId xmlns:a16="http://schemas.microsoft.com/office/drawing/2014/main" id="{5EE9F914-666F-4A17-BD8F-0789A3B4C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975225"/>
            <a:ext cx="35242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175" indent="-31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/>
            <a:r>
              <a:rPr lang="es-ES_tradnl" altLang="en-US" sz="2000" b="1">
                <a:latin typeface="Arial" panose="020B0604020202020204" pitchFamily="34" charset="0"/>
              </a:rPr>
              <a:t>Por cada accidente, ocurrieron 300 incidentes. O, ¡se le escaparon 300 oportunidades para prevenir el accidente!</a:t>
            </a:r>
            <a:endParaRPr lang="en-US" altLang="en-US" sz="2000" b="1">
              <a:latin typeface="Arial" panose="020B0604020202020204" pitchFamily="34" charset="0"/>
            </a:endParaRPr>
          </a:p>
        </p:txBody>
      </p:sp>
      <p:sp>
        <p:nvSpPr>
          <p:cNvPr id="7174" name="Text Box 2">
            <a:extLst>
              <a:ext uri="{FF2B5EF4-FFF2-40B4-BE49-F238E27FC236}">
                <a16:creationId xmlns:a16="http://schemas.microsoft.com/office/drawing/2014/main" id="{F17FE40C-2FFA-4C5D-B68D-79FB5DDDD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675" y="133350"/>
            <a:ext cx="40401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_tradnl" altLang="en-US" b="1">
                <a:latin typeface="Arial" panose="020B0604020202020204" pitchFamily="34" charset="0"/>
              </a:rPr>
              <a:t>¿</a:t>
            </a:r>
            <a:r>
              <a:rPr lang="es-ES" altLang="en-US" b="1">
                <a:latin typeface="Arial" panose="020B0604020202020204" pitchFamily="34" charset="0"/>
              </a:rPr>
              <a:t>Qué dice la pirámide?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4">
            <a:extLst>
              <a:ext uri="{FF2B5EF4-FFF2-40B4-BE49-F238E27FC236}">
                <a16:creationId xmlns:a16="http://schemas.microsoft.com/office/drawing/2014/main" id="{260FD783-53A7-4571-AD38-951C2FDE9181}"/>
              </a:ext>
            </a:extLst>
          </p:cNvPr>
          <p:cNvGrpSpPr>
            <a:grpSpLocks/>
          </p:cNvGrpSpPr>
          <p:nvPr/>
        </p:nvGrpSpPr>
        <p:grpSpPr bwMode="auto">
          <a:xfrm>
            <a:off x="2932113" y="1676400"/>
            <a:ext cx="4479925" cy="4826000"/>
            <a:chOff x="535" y="636"/>
            <a:chExt cx="2621" cy="3201"/>
          </a:xfrm>
        </p:grpSpPr>
        <p:pic>
          <p:nvPicPr>
            <p:cNvPr id="8197" name="Picture 2" descr="C:\WINDOWS\Desktop\Unguarded.jpg">
              <a:extLst>
                <a:ext uri="{FF2B5EF4-FFF2-40B4-BE49-F238E27FC236}">
                  <a16:creationId xmlns:a16="http://schemas.microsoft.com/office/drawing/2014/main" id="{5CB4184F-69DB-44C8-9CB7-C0139431DD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5" y="636"/>
              <a:ext cx="2621" cy="3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98" name="Rectangle 3">
              <a:extLst>
                <a:ext uri="{FF2B5EF4-FFF2-40B4-BE49-F238E27FC236}">
                  <a16:creationId xmlns:a16="http://schemas.microsoft.com/office/drawing/2014/main" id="{4F480199-F9FC-4516-B124-F9E82E38F1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8" y="747"/>
              <a:ext cx="2158" cy="3067"/>
            </a:xfrm>
            <a:prstGeom prst="rect">
              <a:avLst/>
            </a:prstGeom>
            <a:noFill/>
            <a:ln w="3048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endParaRPr lang="en-US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8195" name="Text Box 5">
            <a:extLst>
              <a:ext uri="{FF2B5EF4-FFF2-40B4-BE49-F238E27FC236}">
                <a16:creationId xmlns:a16="http://schemas.microsoft.com/office/drawing/2014/main" id="{C12BF266-790F-4EDD-A7DF-1C61EE450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84188"/>
            <a:ext cx="2962275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Arial" panose="020B0604020202020204" pitchFamily="34" charset="0"/>
              </a:rPr>
              <a:t>Causes of Accidents: Unsafe Conditions</a:t>
            </a:r>
          </a:p>
        </p:txBody>
      </p:sp>
      <p:sp>
        <p:nvSpPr>
          <p:cNvPr id="8196" name="Text Box 5">
            <a:extLst>
              <a:ext uri="{FF2B5EF4-FFF2-40B4-BE49-F238E27FC236}">
                <a16:creationId xmlns:a16="http://schemas.microsoft.com/office/drawing/2014/main" id="{1FD9FE8A-C5F7-4BE8-9570-8D5C9A983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3163" y="484188"/>
            <a:ext cx="39497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n-US" b="1">
                <a:latin typeface="Arial" panose="020B0604020202020204" pitchFamily="34" charset="0"/>
              </a:rPr>
              <a:t>Causas de los Accidentes: Condiciones Inseguras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>
            <a:extLst>
              <a:ext uri="{FF2B5EF4-FFF2-40B4-BE49-F238E27FC236}">
                <a16:creationId xmlns:a16="http://schemas.microsoft.com/office/drawing/2014/main" id="{F11C4C83-77E9-4D94-AE5E-A5C0A3707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09575"/>
            <a:ext cx="30480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Arial" panose="020B0604020202020204" pitchFamily="34" charset="0"/>
              </a:rPr>
              <a:t>Causes of Accidents: Unsafe Acts</a:t>
            </a:r>
          </a:p>
        </p:txBody>
      </p:sp>
      <p:pic>
        <p:nvPicPr>
          <p:cNvPr id="9219" name="Picture 8" descr="C:\WINDOWS\Desktop\Forklifts.jpg">
            <a:extLst>
              <a:ext uri="{FF2B5EF4-FFF2-40B4-BE49-F238E27FC236}">
                <a16:creationId xmlns:a16="http://schemas.microsoft.com/office/drawing/2014/main" id="{F886DF9B-ECCB-440D-8979-E83DDCF73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741488"/>
            <a:ext cx="3978275" cy="470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5">
            <a:extLst>
              <a:ext uri="{FF2B5EF4-FFF2-40B4-BE49-F238E27FC236}">
                <a16:creationId xmlns:a16="http://schemas.microsoft.com/office/drawing/2014/main" id="{6499E7CA-67C3-4122-8B21-9FA7FAFE8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09575"/>
            <a:ext cx="37338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n-US" b="1">
                <a:latin typeface="Arial" panose="020B0604020202020204" pitchFamily="34" charset="0"/>
              </a:rPr>
              <a:t>Causas de los Accidentes: Acciones Inseguras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8850B64F-A66A-484A-99D0-EE6C33696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4500"/>
            <a:ext cx="38100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3 steps of a good investigation:</a:t>
            </a:r>
          </a:p>
          <a:p>
            <a:pPr>
              <a:spcBef>
                <a:spcPct val="50000"/>
              </a:spcBef>
            </a:pPr>
            <a:endParaRPr lang="en-US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Investigate</a:t>
            </a:r>
          </a:p>
          <a:p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•"/>
            </a:pPr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Analyze</a:t>
            </a:r>
          </a:p>
          <a:p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•"/>
            </a:pPr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Text Box 4">
            <a:extLst>
              <a:ext uri="{FF2B5EF4-FFF2-40B4-BE49-F238E27FC236}">
                <a16:creationId xmlns:a16="http://schemas.microsoft.com/office/drawing/2014/main" id="{4E6F9E73-E284-4E4E-9981-CD6FA4910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44500"/>
            <a:ext cx="43434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3 pasos de una buena investigación:</a:t>
            </a:r>
          </a:p>
          <a:p>
            <a:pPr>
              <a:spcBef>
                <a:spcPct val="50000"/>
              </a:spcBef>
            </a:pPr>
            <a:endParaRPr lang="es-ES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Investigar</a:t>
            </a:r>
          </a:p>
          <a:p>
            <a:endParaRPr lang="es-ES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•"/>
            </a:pPr>
            <a:endParaRPr lang="es-ES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Analizar</a:t>
            </a:r>
          </a:p>
          <a:p>
            <a:endParaRPr lang="es-ES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•"/>
            </a:pPr>
            <a:endParaRPr lang="es-ES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Reportar</a:t>
            </a:r>
            <a:endParaRPr lang="es-E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923F13BA-EA72-4A4F-A713-35799E2EE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088" y="2409825"/>
            <a:ext cx="23987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4000" b="1">
                <a:latin typeface="Arial" panose="020B0604020202020204" pitchFamily="34" charset="0"/>
              </a:rPr>
              <a:t>WHY?</a:t>
            </a:r>
            <a:endParaRPr lang="en-US" altLang="en-US" sz="4000" b="1">
              <a:latin typeface="Arial" panose="020B0604020202020204" pitchFamily="34" charset="0"/>
            </a:endParaRPr>
          </a:p>
        </p:txBody>
      </p:sp>
      <p:sp>
        <p:nvSpPr>
          <p:cNvPr id="11267" name="Text Box 2">
            <a:extLst>
              <a:ext uri="{FF2B5EF4-FFF2-40B4-BE49-F238E27FC236}">
                <a16:creationId xmlns:a16="http://schemas.microsoft.com/office/drawing/2014/main" id="{CFB06196-6313-4A5B-A53D-CBDEDEECE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409825"/>
            <a:ext cx="3429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4000" b="1">
                <a:latin typeface="Arial" panose="020B0604020202020204" pitchFamily="34" charset="0"/>
              </a:rPr>
              <a:t>¿POR QUÉ?</a:t>
            </a:r>
            <a:endParaRPr lang="en-US" altLang="en-US" sz="4000" b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>
            <a:extLst>
              <a:ext uri="{FF2B5EF4-FFF2-40B4-BE49-F238E27FC236}">
                <a16:creationId xmlns:a16="http://schemas.microsoft.com/office/drawing/2014/main" id="{0133438C-400F-4A97-A039-880FB3B6B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990600"/>
            <a:ext cx="3657600" cy="477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Analysis:</a:t>
            </a:r>
          </a:p>
          <a:p>
            <a:pPr>
              <a:spcBef>
                <a:spcPct val="50000"/>
              </a:spcBef>
            </a:pPr>
            <a:endParaRPr lang="en-US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Direct cause</a:t>
            </a:r>
          </a:p>
          <a:p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Surface cause</a:t>
            </a:r>
          </a:p>
          <a:p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Root cause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6C53A5CC-76FC-47CC-84BE-7A0206A04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990600"/>
            <a:ext cx="4267200" cy="477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Análisis:</a:t>
            </a:r>
          </a:p>
          <a:p>
            <a:pPr>
              <a:spcBef>
                <a:spcPct val="50000"/>
              </a:spcBef>
            </a:pPr>
            <a:endParaRPr lang="en-US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Causa directa</a:t>
            </a:r>
          </a:p>
          <a:p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Causa de superficie</a:t>
            </a:r>
          </a:p>
          <a:p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_tradnl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_tradnl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Causa de raíz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Overhead</TrainingFormat>
    <Topic xmlns="4abed4e2-db5c-4e78-ae88-7ca7a6241065">
      <Value>197</Value>
    </Topic>
    <TrainingType xmlns="4abed4e2-db5c-4e78-ae88-7ca7a6241065">PESO</TrainingType>
    <DateRevised xmlns="4abed4e2-db5c-4e78-ae88-7ca7a6241065">2022-11-14T08:00:00+00:00</DateRevised>
    <AdditionalTitle xmlns="4abed4e2-db5c-4e78-ae88-7ca7a6241065">Investigación de Accidentes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1839CD06-3DDB-4725-91A0-BDD70CAB974D}"/>
</file>

<file path=customXml/itemProps2.xml><?xml version="1.0" encoding="utf-8"?>
<ds:datastoreItem xmlns:ds="http://schemas.openxmlformats.org/officeDocument/2006/customXml" ds:itemID="{AFFDE5B6-5588-421A-98E3-D4C90652C897}"/>
</file>

<file path=customXml/itemProps3.xml><?xml version="1.0" encoding="utf-8"?>
<ds:datastoreItem xmlns:ds="http://schemas.openxmlformats.org/officeDocument/2006/customXml" ds:itemID="{8B29190C-5B89-4CB5-B774-F82C1C4EB55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On-screen Show (4:3)</PresentationFormat>
  <Paragraphs>78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Blackadder ITC</vt:lpstr>
      <vt:lpstr>Calibri</vt:lpstr>
      <vt:lpstr>Chaparral Pro Light</vt:lpstr>
      <vt:lpstr>Times New Roman</vt:lpstr>
      <vt:lpstr>Default Design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Accident Investigation (pptx)</dc:title>
  <dc:subject>PESO overhead for Accident Investigation | Investigación de Accidentes</dc:subject>
  <dc:creator/>
  <cp:lastModifiedBy/>
  <cp:revision>1</cp:revision>
  <dcterms:created xsi:type="dcterms:W3CDTF">2022-03-17T21:21:49Z</dcterms:created>
  <dcterms:modified xsi:type="dcterms:W3CDTF">2022-11-21T16:07:16Z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