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4"/>
  </p:notesMasterIdLst>
  <p:handoutMasterIdLst>
    <p:handoutMasterId r:id="rId25"/>
  </p:handoutMasterIdLst>
  <p:sldIdLst>
    <p:sldId id="265" r:id="rId2"/>
    <p:sldId id="317" r:id="rId3"/>
    <p:sldId id="492" r:id="rId4"/>
    <p:sldId id="494" r:id="rId5"/>
    <p:sldId id="496" r:id="rId6"/>
    <p:sldId id="261" r:id="rId7"/>
    <p:sldId id="262" r:id="rId8"/>
    <p:sldId id="275" r:id="rId9"/>
    <p:sldId id="256" r:id="rId10"/>
    <p:sldId id="272" r:id="rId11"/>
    <p:sldId id="263" r:id="rId12"/>
    <p:sldId id="273" r:id="rId13"/>
    <p:sldId id="278" r:id="rId14"/>
    <p:sldId id="279" r:id="rId15"/>
    <p:sldId id="280" r:id="rId16"/>
    <p:sldId id="282" r:id="rId17"/>
    <p:sldId id="283" r:id="rId18"/>
    <p:sldId id="285" r:id="rId19"/>
    <p:sldId id="284" r:id="rId20"/>
    <p:sldId id="287" r:id="rId21"/>
    <p:sldId id="288" r:id="rId22"/>
    <p:sldId id="493" r:id="rId23"/>
  </p:sldIdLst>
  <p:sldSz cx="6858000" cy="9144000" type="screen4x3"/>
  <p:notesSz cx="6858000" cy="9199563"/>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B9B9D9"/>
    <a:srgbClr val="009900"/>
    <a:srgbClr val="F8F8F8"/>
    <a:srgbClr val="EAEAEA"/>
    <a:srgbClr val="DDDDDD"/>
    <a:srgbClr val="FF9999"/>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08" autoAdjust="0"/>
    <p:restoredTop sz="90929"/>
  </p:normalViewPr>
  <p:slideViewPr>
    <p:cSldViewPr>
      <p:cViewPr varScale="1">
        <p:scale>
          <a:sx n="65" d="100"/>
          <a:sy n="65" d="100"/>
        </p:scale>
        <p:origin x="2670" y="6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67EC1D5-4B73-4CD9-B215-90D53CE3A2DD}"/>
              </a:ext>
            </a:extLst>
          </p:cNvPr>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0243" name="Rectangle 3">
            <a:extLst>
              <a:ext uri="{FF2B5EF4-FFF2-40B4-BE49-F238E27FC236}">
                <a16:creationId xmlns:a16="http://schemas.microsoft.com/office/drawing/2014/main" id="{38E82C6E-E7F5-4E7F-AED5-1FCDE6DF6229}"/>
              </a:ext>
            </a:extLst>
          </p:cNvPr>
          <p:cNvSpPr>
            <a:spLocks noGrp="1" noChangeArrowheads="1"/>
          </p:cNvSpPr>
          <p:nvPr>
            <p:ph type="dt" sz="quarter" idx="1"/>
          </p:nvPr>
        </p:nvSpPr>
        <p:spPr bwMode="auto">
          <a:xfrm>
            <a:off x="388620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10244" name="Rectangle 4">
            <a:extLst>
              <a:ext uri="{FF2B5EF4-FFF2-40B4-BE49-F238E27FC236}">
                <a16:creationId xmlns:a16="http://schemas.microsoft.com/office/drawing/2014/main" id="{02C26F2B-EE0D-4F65-BCBF-5B69F83956F7}"/>
              </a:ext>
            </a:extLst>
          </p:cNvPr>
          <p:cNvSpPr>
            <a:spLocks noGrp="1" noChangeArrowheads="1"/>
          </p:cNvSpPr>
          <p:nvPr>
            <p:ph type="ftr" sz="quarter" idx="2"/>
          </p:nvPr>
        </p:nvSpPr>
        <p:spPr bwMode="auto">
          <a:xfrm>
            <a:off x="0" y="8739188"/>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0245" name="Rectangle 5">
            <a:extLst>
              <a:ext uri="{FF2B5EF4-FFF2-40B4-BE49-F238E27FC236}">
                <a16:creationId xmlns:a16="http://schemas.microsoft.com/office/drawing/2014/main" id="{25060974-C537-4497-AE47-01A97DECA35D}"/>
              </a:ext>
            </a:extLst>
          </p:cNvPr>
          <p:cNvSpPr>
            <a:spLocks noGrp="1" noChangeArrowheads="1"/>
          </p:cNvSpPr>
          <p:nvPr>
            <p:ph type="sldNum" sz="quarter" idx="3"/>
          </p:nvPr>
        </p:nvSpPr>
        <p:spPr bwMode="auto">
          <a:xfrm>
            <a:off x="3886200" y="8739188"/>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536D7C6E-64F5-4D15-B6EB-E17F0D55A75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95A90C2-914C-4C3D-A858-A5D5B2BDC1EC}"/>
              </a:ext>
            </a:extLst>
          </p:cNvPr>
          <p:cNvSpPr>
            <a:spLocks noGrp="1" noChangeArrowheads="1"/>
          </p:cNvSpPr>
          <p:nvPr>
            <p:ph type="hdr" sz="quarter"/>
          </p:nvPr>
        </p:nvSpPr>
        <p:spPr bwMode="auto">
          <a:xfrm>
            <a:off x="0"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5363" name="Rectangle 3">
            <a:extLst>
              <a:ext uri="{FF2B5EF4-FFF2-40B4-BE49-F238E27FC236}">
                <a16:creationId xmlns:a16="http://schemas.microsoft.com/office/drawing/2014/main" id="{2C1E5485-5F13-4C5A-91D8-AAA70BC3AEF8}"/>
              </a:ext>
            </a:extLst>
          </p:cNvPr>
          <p:cNvSpPr>
            <a:spLocks noGrp="1" noChangeArrowheads="1"/>
          </p:cNvSpPr>
          <p:nvPr>
            <p:ph type="dt" idx="1"/>
          </p:nvPr>
        </p:nvSpPr>
        <p:spPr bwMode="auto">
          <a:xfrm>
            <a:off x="3886200"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2052" name="Rectangle 4">
            <a:extLst>
              <a:ext uri="{FF2B5EF4-FFF2-40B4-BE49-F238E27FC236}">
                <a16:creationId xmlns:a16="http://schemas.microsoft.com/office/drawing/2014/main" id="{78F8ACC8-57D2-4BDE-B907-3B51C8A30EA6}"/>
              </a:ext>
            </a:extLst>
          </p:cNvPr>
          <p:cNvSpPr>
            <a:spLocks noGrp="1" noRot="1" noChangeAspect="1" noChangeArrowheads="1" noTextEdit="1"/>
          </p:cNvSpPr>
          <p:nvPr>
            <p:ph type="sldImg" idx="2"/>
          </p:nvPr>
        </p:nvSpPr>
        <p:spPr bwMode="auto">
          <a:xfrm>
            <a:off x="2127250" y="695325"/>
            <a:ext cx="2603500" cy="3471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id="{EBB16B79-C76D-4995-9238-B372DCA60BB0}"/>
              </a:ext>
            </a:extLst>
          </p:cNvPr>
          <p:cNvSpPr>
            <a:spLocks noGrp="1" noChangeArrowheads="1"/>
          </p:cNvSpPr>
          <p:nvPr>
            <p:ph type="body" sz="quarter" idx="3"/>
          </p:nvPr>
        </p:nvSpPr>
        <p:spPr bwMode="auto">
          <a:xfrm>
            <a:off x="914400" y="4398963"/>
            <a:ext cx="5029200"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5366" name="Rectangle 6">
            <a:extLst>
              <a:ext uri="{FF2B5EF4-FFF2-40B4-BE49-F238E27FC236}">
                <a16:creationId xmlns:a16="http://schemas.microsoft.com/office/drawing/2014/main" id="{736805DD-A5BD-4BEE-9B92-537559ED6951}"/>
              </a:ext>
            </a:extLst>
          </p:cNvPr>
          <p:cNvSpPr>
            <a:spLocks noGrp="1" noChangeArrowheads="1"/>
          </p:cNvSpPr>
          <p:nvPr>
            <p:ph type="ftr" sz="quarter" idx="4"/>
          </p:nvPr>
        </p:nvSpPr>
        <p:spPr bwMode="auto">
          <a:xfrm>
            <a:off x="0" y="8720138"/>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5367" name="Rectangle 7">
            <a:extLst>
              <a:ext uri="{FF2B5EF4-FFF2-40B4-BE49-F238E27FC236}">
                <a16:creationId xmlns:a16="http://schemas.microsoft.com/office/drawing/2014/main" id="{B8C11804-1142-40A4-AE68-6CDFA9CA9EBA}"/>
              </a:ext>
            </a:extLst>
          </p:cNvPr>
          <p:cNvSpPr>
            <a:spLocks noGrp="1" noChangeArrowheads="1"/>
          </p:cNvSpPr>
          <p:nvPr>
            <p:ph type="sldNum" sz="quarter" idx="5"/>
          </p:nvPr>
        </p:nvSpPr>
        <p:spPr bwMode="auto">
          <a:xfrm>
            <a:off x="3886200" y="8720138"/>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AB86F5FB-8369-4086-8401-75A2957885E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A3EB66DC-EF36-415D-9937-1C82575D03B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C78CB96-D16C-45BE-B052-BFAED2D35BBF}" type="slidenum">
              <a:rPr lang="en-US" altLang="en-US" sz="1200" smtClean="0"/>
              <a:pPr/>
              <a:t>1</a:t>
            </a:fld>
            <a:endParaRPr lang="en-US" altLang="en-US" sz="1200"/>
          </a:p>
        </p:txBody>
      </p:sp>
      <p:sp>
        <p:nvSpPr>
          <p:cNvPr id="5123" name="Rectangle 2050">
            <a:extLst>
              <a:ext uri="{FF2B5EF4-FFF2-40B4-BE49-F238E27FC236}">
                <a16:creationId xmlns:a16="http://schemas.microsoft.com/office/drawing/2014/main" id="{919EC474-968A-4D13-AB41-EC840ADB8978}"/>
              </a:ext>
            </a:extLst>
          </p:cNvPr>
          <p:cNvSpPr>
            <a:spLocks noGrp="1" noChangeArrowheads="1"/>
          </p:cNvSpPr>
          <p:nvPr>
            <p:ph type="body" idx="1"/>
          </p:nvPr>
        </p:nvSpPr>
        <p:spPr>
          <a:xfrm>
            <a:off x="914400" y="4368800"/>
            <a:ext cx="5029200" cy="414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s-ES_tradnl" altLang="en-US"/>
          </a:p>
        </p:txBody>
      </p:sp>
      <p:sp>
        <p:nvSpPr>
          <p:cNvPr id="5124" name="Rectangle 2051">
            <a:extLst>
              <a:ext uri="{FF2B5EF4-FFF2-40B4-BE49-F238E27FC236}">
                <a16:creationId xmlns:a16="http://schemas.microsoft.com/office/drawing/2014/main" id="{03D72B77-A294-460C-9ABE-1F5F191BDF45}"/>
              </a:ext>
            </a:extLst>
          </p:cNvPr>
          <p:cNvSpPr>
            <a:spLocks noGrp="1" noRot="1" noChangeAspect="1" noChangeArrowheads="1" noTextEdit="1"/>
          </p:cNvSpPr>
          <p:nvPr>
            <p:ph type="sldImg"/>
          </p:nvPr>
        </p:nvSpPr>
        <p:spPr>
          <a:xfrm>
            <a:off x="1714500" y="130175"/>
            <a:ext cx="3430588" cy="4573588"/>
          </a:xfrm>
          <a:noFill/>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0ECC45FB-D0AE-45F2-B471-A92FDD7DDA62}"/>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C2A87C6-221A-4C58-860D-C9C306A263F9}" type="slidenum">
              <a:rPr lang="en-US" altLang="en-US" sz="1200" smtClean="0"/>
              <a:pPr/>
              <a:t>2</a:t>
            </a:fld>
            <a:endParaRPr lang="en-US" altLang="en-US" sz="1200"/>
          </a:p>
        </p:txBody>
      </p:sp>
      <p:sp>
        <p:nvSpPr>
          <p:cNvPr id="7171" name="Rectangle 2050">
            <a:extLst>
              <a:ext uri="{FF2B5EF4-FFF2-40B4-BE49-F238E27FC236}">
                <a16:creationId xmlns:a16="http://schemas.microsoft.com/office/drawing/2014/main" id="{B332FB7F-876A-4B48-98B6-FA209AFCD8E3}"/>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7172" name="Rectangle 2051">
            <a:extLst>
              <a:ext uri="{FF2B5EF4-FFF2-40B4-BE49-F238E27FC236}">
                <a16:creationId xmlns:a16="http://schemas.microsoft.com/office/drawing/2014/main" id="{17AC44F2-BD5D-473F-A8CF-62D4EFA863C4}"/>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ED59CB45-DE13-457C-BC21-0637B412ECD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A14811E-1544-4C7B-A2C7-3D70895E93CD}" type="slidenum">
              <a:rPr lang="en-US" altLang="en-US" sz="1200" smtClean="0"/>
              <a:pPr/>
              <a:t>3</a:t>
            </a:fld>
            <a:endParaRPr lang="en-US" altLang="en-US" sz="1200"/>
          </a:p>
        </p:txBody>
      </p:sp>
      <p:sp>
        <p:nvSpPr>
          <p:cNvPr id="9219" name="Rectangle 1026">
            <a:extLst>
              <a:ext uri="{FF2B5EF4-FFF2-40B4-BE49-F238E27FC236}">
                <a16:creationId xmlns:a16="http://schemas.microsoft.com/office/drawing/2014/main" id="{19679BB8-BFCA-4A9B-8AB4-B4248ADC0DA1}"/>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9220" name="Rectangle 1027">
            <a:extLst>
              <a:ext uri="{FF2B5EF4-FFF2-40B4-BE49-F238E27FC236}">
                <a16:creationId xmlns:a16="http://schemas.microsoft.com/office/drawing/2014/main" id="{B3A3859E-EE18-4794-BC85-6DF7879313D6}"/>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E39280EE-D7BB-4B5A-AA7B-27CB9C3513F0}"/>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2E4A947-9642-4985-B086-AD540537D069}" type="slidenum">
              <a:rPr lang="en-US" altLang="en-US" sz="1200" smtClean="0"/>
              <a:pPr/>
              <a:t>22</a:t>
            </a:fld>
            <a:endParaRPr lang="en-US" altLang="en-US" sz="1200"/>
          </a:p>
        </p:txBody>
      </p:sp>
      <p:sp>
        <p:nvSpPr>
          <p:cNvPr id="29699" name="Rectangle 2">
            <a:extLst>
              <a:ext uri="{FF2B5EF4-FFF2-40B4-BE49-F238E27FC236}">
                <a16:creationId xmlns:a16="http://schemas.microsoft.com/office/drawing/2014/main" id="{7434B9DD-8146-4230-A123-8F0A4F0F1A4B}"/>
              </a:ext>
            </a:extLst>
          </p:cNvPr>
          <p:cNvSpPr>
            <a:spLocks noGrp="1" noRot="1" noChangeAspect="1" noChangeArrowheads="1" noTextEdit="1"/>
          </p:cNvSpPr>
          <p:nvPr>
            <p:ph type="sldImg"/>
          </p:nvPr>
        </p:nvSpPr>
        <p:spPr>
          <a:xfrm>
            <a:off x="1716088" y="125413"/>
            <a:ext cx="3433762" cy="4578350"/>
          </a:xfrm>
          <a:solidFill>
            <a:srgbClr val="FFFFFF"/>
          </a:solidFill>
          <a:ln/>
        </p:spPr>
      </p:sp>
      <p:sp>
        <p:nvSpPr>
          <p:cNvPr id="29700" name="Rectangle 3">
            <a:extLst>
              <a:ext uri="{FF2B5EF4-FFF2-40B4-BE49-F238E27FC236}">
                <a16:creationId xmlns:a16="http://schemas.microsoft.com/office/drawing/2014/main" id="{31C33A3C-5B79-4A55-9AB3-4D76EB1EBF3D}"/>
              </a:ext>
            </a:extLst>
          </p:cNvPr>
          <p:cNvSpPr>
            <a:spLocks noGrp="1" noChangeArrowheads="1"/>
          </p:cNvSpPr>
          <p:nvPr>
            <p:ph type="body" idx="1"/>
          </p:nvPr>
        </p:nvSpPr>
        <p:spPr>
          <a:xfrm>
            <a:off x="912813" y="4368800"/>
            <a:ext cx="5032375" cy="4140200"/>
          </a:xfrm>
          <a:solidFill>
            <a:srgbClr val="FFFFFF"/>
          </a:solidFill>
          <a:ln>
            <a:solidFill>
              <a:srgbClr val="000000"/>
            </a:solidFill>
            <a:miter lim="800000"/>
            <a:headEnd/>
            <a:tailEnd/>
          </a:ln>
        </p:spPr>
        <p:txBody>
          <a:bodyPr lIns="91436" tIns="45719" rIns="91436" bIns="45719"/>
          <a:lstStyle/>
          <a:p>
            <a:endParaRPr lang="es-ES_tradnl"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450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0903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3">
            <a:extLst>
              <a:ext uri="{FF2B5EF4-FFF2-40B4-BE49-F238E27FC236}">
                <a16:creationId xmlns:a16="http://schemas.microsoft.com/office/drawing/2014/main" id="{5FFED4C1-4C7C-449F-AACD-B6D227A3CDBB}"/>
              </a:ext>
            </a:extLst>
          </p:cNvPr>
          <p:cNvSpPr>
            <a:spLocks noChangeArrowheads="1"/>
          </p:cNvSpPr>
          <p:nvPr/>
        </p:nvSpPr>
        <p:spPr bwMode="auto">
          <a:xfrm>
            <a:off x="0" y="8910638"/>
            <a:ext cx="6858000" cy="244475"/>
          </a:xfrm>
          <a:prstGeom prst="rect">
            <a:avLst/>
          </a:prstGeom>
          <a:solidFill>
            <a:srgbClr val="67676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p>
        </p:txBody>
      </p:sp>
      <p:grpSp>
        <p:nvGrpSpPr>
          <p:cNvPr id="1027" name="Group 37">
            <a:extLst>
              <a:ext uri="{FF2B5EF4-FFF2-40B4-BE49-F238E27FC236}">
                <a16:creationId xmlns:a16="http://schemas.microsoft.com/office/drawing/2014/main" id="{7B200AF1-03E4-470F-BBA5-A2032255D3AA}"/>
              </a:ext>
            </a:extLst>
          </p:cNvPr>
          <p:cNvGrpSpPr>
            <a:grpSpLocks/>
          </p:cNvGrpSpPr>
          <p:nvPr/>
        </p:nvGrpSpPr>
        <p:grpSpPr bwMode="auto">
          <a:xfrm>
            <a:off x="20638" y="8899525"/>
            <a:ext cx="6811962" cy="244475"/>
            <a:chOff x="12" y="5617"/>
            <a:chExt cx="4291" cy="154"/>
          </a:xfrm>
        </p:grpSpPr>
        <p:sp>
          <p:nvSpPr>
            <p:cNvPr id="2" name="Rectangle 34">
              <a:extLst>
                <a:ext uri="{FF2B5EF4-FFF2-40B4-BE49-F238E27FC236}">
                  <a16:creationId xmlns:a16="http://schemas.microsoft.com/office/drawing/2014/main" id="{5FE46D37-DC32-466C-8692-36C8856C0529}"/>
                </a:ext>
              </a:extLst>
            </p:cNvPr>
            <p:cNvSpPr>
              <a:spLocks noChangeArrowheads="1"/>
            </p:cNvSpPr>
            <p:nvPr/>
          </p:nvSpPr>
          <p:spPr bwMode="auto">
            <a:xfrm>
              <a:off x="2346" y="5617"/>
              <a:ext cx="195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s-ES_tradnl" altLang="en-US" sz="800" i="1" dirty="0">
                  <a:solidFill>
                    <a:schemeClr val="bg1"/>
                  </a:solidFill>
                </a:rPr>
                <a:t>Ú</a:t>
              </a:r>
              <a:r>
                <a:rPr lang="en-US" altLang="en-US" sz="800" i="1" dirty="0" err="1">
                  <a:solidFill>
                    <a:schemeClr val="bg1"/>
                  </a:solidFill>
                </a:rPr>
                <a:t>nicamente</a:t>
              </a:r>
              <a:r>
                <a:rPr lang="en-US" altLang="en-US" sz="800" i="1" dirty="0">
                  <a:solidFill>
                    <a:schemeClr val="bg1"/>
                  </a:solidFill>
                </a:rPr>
                <a:t> para adiestramiento</a:t>
              </a:r>
            </a:p>
            <a:p>
              <a:pPr algn="r">
                <a:defRPr/>
              </a:pPr>
              <a:r>
                <a:rPr lang="en-US" altLang="en-US" sz="800" i="1" dirty="0">
                  <a:solidFill>
                    <a:schemeClr val="bg1"/>
                  </a:solidFill>
                </a:rPr>
                <a:t>Oregon </a:t>
              </a:r>
              <a:r>
                <a:rPr lang="es-ES_tradnl" altLang="en-US" sz="800" i="1" dirty="0">
                  <a:solidFill>
                    <a:schemeClr val="bg1"/>
                  </a:solidFill>
                </a:rPr>
                <a:t>PESO - INVESTIGACION DE ACCIDENTES</a:t>
              </a:r>
              <a:endParaRPr lang="en-US" altLang="en-US" sz="800" i="1" dirty="0">
                <a:solidFill>
                  <a:schemeClr val="bg1"/>
                </a:solidFill>
              </a:endParaRPr>
            </a:p>
          </p:txBody>
        </p:sp>
        <p:sp>
          <p:nvSpPr>
            <p:cNvPr id="1029" name="Rectangle 35">
              <a:extLst>
                <a:ext uri="{FF2B5EF4-FFF2-40B4-BE49-F238E27FC236}">
                  <a16:creationId xmlns:a16="http://schemas.microsoft.com/office/drawing/2014/main" id="{F65443D8-8EAE-4F17-8DE9-D736C4E057E9}"/>
                </a:ext>
              </a:extLst>
            </p:cNvPr>
            <p:cNvSpPr>
              <a:spLocks noChangeArrowheads="1"/>
            </p:cNvSpPr>
            <p:nvPr/>
          </p:nvSpPr>
          <p:spPr bwMode="auto">
            <a:xfrm>
              <a:off x="12" y="5617"/>
              <a:ext cx="192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s-ES_tradnl" altLang="en-US" sz="800" i="1" dirty="0" err="1">
                  <a:solidFill>
                    <a:schemeClr val="bg1"/>
                  </a:solidFill>
                </a:rPr>
                <a:t>For</a:t>
              </a:r>
              <a:r>
                <a:rPr lang="es-ES_tradnl" altLang="en-US" sz="800" i="1" dirty="0">
                  <a:solidFill>
                    <a:schemeClr val="bg1"/>
                  </a:solidFill>
                </a:rPr>
                <a:t> training </a:t>
              </a:r>
              <a:r>
                <a:rPr lang="es-ES_tradnl" altLang="en-US" sz="800" i="1" dirty="0" err="1">
                  <a:solidFill>
                    <a:schemeClr val="bg1"/>
                  </a:solidFill>
                </a:rPr>
                <a:t>purposes</a:t>
              </a:r>
              <a:r>
                <a:rPr lang="es-ES_tradnl" altLang="en-US" sz="800" i="1" dirty="0">
                  <a:solidFill>
                    <a:schemeClr val="bg1"/>
                  </a:solidFill>
                </a:rPr>
                <a:t> </a:t>
              </a:r>
              <a:r>
                <a:rPr lang="es-ES_tradnl" altLang="en-US" sz="800" i="1" dirty="0" err="1">
                  <a:solidFill>
                    <a:schemeClr val="bg1"/>
                  </a:solidFill>
                </a:rPr>
                <a:t>only</a:t>
              </a:r>
              <a:endParaRPr lang="es-ES_tradnl" altLang="en-US" sz="800" i="1" dirty="0">
                <a:solidFill>
                  <a:schemeClr val="bg1"/>
                </a:solidFill>
              </a:endParaRPr>
            </a:p>
            <a:p>
              <a:pPr>
                <a:defRPr/>
              </a:pPr>
              <a:r>
                <a:rPr lang="es-ES_tradnl" altLang="en-US" sz="800" i="1" dirty="0">
                  <a:solidFill>
                    <a:schemeClr val="bg1"/>
                  </a:solidFill>
                </a:rPr>
                <a:t>Oregon OSHA PESO - ACCIDENT INVESTIGATION</a:t>
              </a:r>
              <a:endParaRPr lang="en-US" altLang="en-US" sz="800" i="1" dirty="0"/>
            </a:p>
          </p:txBody>
        </p:sp>
      </p:grpSp>
      <p:sp>
        <p:nvSpPr>
          <p:cNvPr id="1028" name="TextBox 1">
            <a:extLst>
              <a:ext uri="{FF2B5EF4-FFF2-40B4-BE49-F238E27FC236}">
                <a16:creationId xmlns:a16="http://schemas.microsoft.com/office/drawing/2014/main" id="{D9986ED3-6BA8-4DCC-BE78-3383F5B7C27C}"/>
              </a:ext>
            </a:extLst>
          </p:cNvPr>
          <p:cNvSpPr txBox="1">
            <a:spLocks noChangeArrowheads="1"/>
          </p:cNvSpPr>
          <p:nvPr userDrawn="1"/>
        </p:nvSpPr>
        <p:spPr bwMode="auto">
          <a:xfrm>
            <a:off x="3440113" y="8902700"/>
            <a:ext cx="369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1FF48FA7-5DFA-451B-9B65-D712C6E804C9}" type="slidenum">
              <a:rPr lang="en-US" altLang="en-US" sz="1200" smtClean="0">
                <a:solidFill>
                  <a:schemeClr val="bg1"/>
                </a:solidFill>
                <a:cs typeface="Times New Roman" panose="02020603050405020304" pitchFamily="18" charset="0"/>
              </a:rPr>
              <a:pPr>
                <a:defRPr/>
              </a:pPr>
              <a:t>‹#›</a:t>
            </a:fld>
            <a:endParaRPr lang="en-US" altLang="en-US" sz="1200">
              <a:solidFill>
                <a:schemeClr val="bg1"/>
              </a:solidFill>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3.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4.w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1" descr="C:\WINDOWS\Desktop\PESO logo2c.jpg">
            <a:extLst>
              <a:ext uri="{FF2B5EF4-FFF2-40B4-BE49-F238E27FC236}">
                <a16:creationId xmlns:a16="http://schemas.microsoft.com/office/drawing/2014/main" id="{E13A25D0-DEF3-41FA-AC05-8C496E120B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300" y="207963"/>
            <a:ext cx="162718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
            <a:extLst>
              <a:ext uri="{FF2B5EF4-FFF2-40B4-BE49-F238E27FC236}">
                <a16:creationId xmlns:a16="http://schemas.microsoft.com/office/drawing/2014/main" id="{7978D81D-2FEB-4EEC-ABE3-F6B6C5C06C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 y="206375"/>
            <a:ext cx="18954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a:extLst>
              <a:ext uri="{FF2B5EF4-FFF2-40B4-BE49-F238E27FC236}">
                <a16:creationId xmlns:a16="http://schemas.microsoft.com/office/drawing/2014/main" id="{53EEA4BB-8070-43BA-8D25-4EAFF89F9F11}"/>
              </a:ext>
            </a:extLst>
          </p:cNvPr>
          <p:cNvSpPr>
            <a:spLocks noChangeArrowheads="1"/>
          </p:cNvSpPr>
          <p:nvPr/>
        </p:nvSpPr>
        <p:spPr bwMode="auto">
          <a:xfrm>
            <a:off x="3429000" y="1709738"/>
            <a:ext cx="3252788"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 altLang="en-US" sz="2800" b="1" dirty="0"/>
              <a:t>Investigación de Accidentes</a:t>
            </a:r>
            <a:endParaRPr lang="es-ES" altLang="en-US" sz="3200" b="1" dirty="0"/>
          </a:p>
        </p:txBody>
      </p:sp>
      <p:sp>
        <p:nvSpPr>
          <p:cNvPr id="4101" name="Rectangle 21">
            <a:extLst>
              <a:ext uri="{FF2B5EF4-FFF2-40B4-BE49-F238E27FC236}">
                <a16:creationId xmlns:a16="http://schemas.microsoft.com/office/drawing/2014/main" id="{30A9455B-A9FE-460D-B9F0-9F83248830C2}"/>
              </a:ext>
            </a:extLst>
          </p:cNvPr>
          <p:cNvSpPr>
            <a:spLocks noChangeArrowheads="1"/>
          </p:cNvSpPr>
          <p:nvPr/>
        </p:nvSpPr>
        <p:spPr bwMode="auto">
          <a:xfrm>
            <a:off x="184150" y="1600200"/>
            <a:ext cx="6457950" cy="65341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aphicFrame>
        <p:nvGraphicFramePr>
          <p:cNvPr id="4102" name="Object 499">
            <a:extLst>
              <a:ext uri="{FF2B5EF4-FFF2-40B4-BE49-F238E27FC236}">
                <a16:creationId xmlns:a16="http://schemas.microsoft.com/office/drawing/2014/main" id="{6178E1AE-F9A3-47D2-A6D9-18D6267B4265}"/>
              </a:ext>
            </a:extLst>
          </p:cNvPr>
          <p:cNvGraphicFramePr>
            <a:graphicFrameLocks noChangeAspect="1"/>
          </p:cNvGraphicFramePr>
          <p:nvPr/>
        </p:nvGraphicFramePr>
        <p:xfrm>
          <a:off x="1457325" y="3686175"/>
          <a:ext cx="3886200" cy="2832100"/>
        </p:xfrm>
        <a:graphic>
          <a:graphicData uri="http://schemas.openxmlformats.org/presentationml/2006/ole">
            <mc:AlternateContent xmlns:mc="http://schemas.openxmlformats.org/markup-compatibility/2006">
              <mc:Choice xmlns:v="urn:schemas-microsoft-com:vml" Requires="v">
                <p:oleObj spid="_x0000_s4108" name="Clip" r:id="rId6" imgW="3487093" imgH="2451980" progId="MS_ClipArt_Gallery.2">
                  <p:embed/>
                </p:oleObj>
              </mc:Choice>
              <mc:Fallback>
                <p:oleObj name="Clip" r:id="rId6" imgW="3487093" imgH="2451980" progId="MS_ClipArt_Gallery.2">
                  <p:embed/>
                  <p:pic>
                    <p:nvPicPr>
                      <p:cNvPr id="0" name="Object 499"/>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1457325" y="3686175"/>
                        <a:ext cx="3886200" cy="283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3" name="Text Box 500">
            <a:extLst>
              <a:ext uri="{FF2B5EF4-FFF2-40B4-BE49-F238E27FC236}">
                <a16:creationId xmlns:a16="http://schemas.microsoft.com/office/drawing/2014/main" id="{AB592376-2D7C-4087-AD02-EFFCE619E72F}"/>
              </a:ext>
            </a:extLst>
          </p:cNvPr>
          <p:cNvSpPr txBox="1">
            <a:spLocks noChangeArrowheads="1"/>
          </p:cNvSpPr>
          <p:nvPr/>
        </p:nvSpPr>
        <p:spPr bwMode="auto">
          <a:xfrm>
            <a:off x="3903663" y="7064375"/>
            <a:ext cx="23050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s-ES" altLang="en-US" sz="1400" b="1"/>
              <a:t>Un instructivo bilingüe para patrones con trabajadores hispanos</a:t>
            </a:r>
            <a:endParaRPr lang="es-ES" altLang="en-US" sz="1400"/>
          </a:p>
        </p:txBody>
      </p:sp>
      <p:sp>
        <p:nvSpPr>
          <p:cNvPr id="4104" name="Rectangle 2">
            <a:extLst>
              <a:ext uri="{FF2B5EF4-FFF2-40B4-BE49-F238E27FC236}">
                <a16:creationId xmlns:a16="http://schemas.microsoft.com/office/drawing/2014/main" id="{AF8C8916-C91C-49E1-99CD-C368D38B3954}"/>
              </a:ext>
            </a:extLst>
          </p:cNvPr>
          <p:cNvSpPr>
            <a:spLocks noChangeArrowheads="1"/>
          </p:cNvSpPr>
          <p:nvPr/>
        </p:nvSpPr>
        <p:spPr bwMode="auto">
          <a:xfrm>
            <a:off x="219075" y="1709738"/>
            <a:ext cx="2522538"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b="1"/>
              <a:t>Accident Investigation</a:t>
            </a:r>
          </a:p>
        </p:txBody>
      </p:sp>
      <p:sp>
        <p:nvSpPr>
          <p:cNvPr id="4105" name="Text Box 500">
            <a:extLst>
              <a:ext uri="{FF2B5EF4-FFF2-40B4-BE49-F238E27FC236}">
                <a16:creationId xmlns:a16="http://schemas.microsoft.com/office/drawing/2014/main" id="{C530C57B-F7B2-4509-B0E8-625DDBEE2A04}"/>
              </a:ext>
            </a:extLst>
          </p:cNvPr>
          <p:cNvSpPr txBox="1">
            <a:spLocks noChangeArrowheads="1"/>
          </p:cNvSpPr>
          <p:nvPr/>
        </p:nvSpPr>
        <p:spPr bwMode="auto">
          <a:xfrm>
            <a:off x="422275" y="7064375"/>
            <a:ext cx="211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b="1"/>
              <a:t>A bilingual training module for employers with Hispanic workers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026">
            <a:extLst>
              <a:ext uri="{FF2B5EF4-FFF2-40B4-BE49-F238E27FC236}">
                <a16:creationId xmlns:a16="http://schemas.microsoft.com/office/drawing/2014/main" id="{4AC5501F-B8BC-48C4-BE0C-AE4675146033}"/>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387" name="Text Box 1028">
            <a:extLst>
              <a:ext uri="{FF2B5EF4-FFF2-40B4-BE49-F238E27FC236}">
                <a16:creationId xmlns:a16="http://schemas.microsoft.com/office/drawing/2014/main" id="{A288C770-9D26-497E-8830-1DAF97953141}"/>
              </a:ext>
            </a:extLst>
          </p:cNvPr>
          <p:cNvSpPr txBox="1">
            <a:spLocks noChangeArrowheads="1"/>
          </p:cNvSpPr>
          <p:nvPr/>
        </p:nvSpPr>
        <p:spPr bwMode="auto">
          <a:xfrm>
            <a:off x="161925" y="1360488"/>
            <a:ext cx="2476500" cy="376237"/>
          </a:xfrm>
          <a:prstGeom prst="rect">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en-US" sz="1800" b="1"/>
              <a:t>What is an accident?</a:t>
            </a:r>
            <a:endParaRPr lang="en-US" altLang="en-US" sz="1800"/>
          </a:p>
        </p:txBody>
      </p:sp>
      <p:sp>
        <p:nvSpPr>
          <p:cNvPr id="16388" name="Text Box 1029">
            <a:extLst>
              <a:ext uri="{FF2B5EF4-FFF2-40B4-BE49-F238E27FC236}">
                <a16:creationId xmlns:a16="http://schemas.microsoft.com/office/drawing/2014/main" id="{EC823935-9F42-41C5-BC04-66A4813E2C91}"/>
              </a:ext>
            </a:extLst>
          </p:cNvPr>
          <p:cNvSpPr txBox="1">
            <a:spLocks noChangeArrowheads="1"/>
          </p:cNvSpPr>
          <p:nvPr/>
        </p:nvSpPr>
        <p:spPr bwMode="auto">
          <a:xfrm>
            <a:off x="381000" y="1752600"/>
            <a:ext cx="5653088" cy="581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976313" indent="-457200">
              <a:defRPr sz="2400">
                <a:solidFill>
                  <a:schemeClr val="tx1"/>
                </a:solidFill>
                <a:latin typeface="Times New Roman" panose="02020603050405020304" pitchFamily="18" charset="0"/>
              </a:defRPr>
            </a:lvl2pPr>
            <a:lvl3pPr marL="1547813" indent="-457200">
              <a:defRPr sz="2400">
                <a:solidFill>
                  <a:schemeClr val="tx1"/>
                </a:solidFill>
                <a:latin typeface="Times New Roman" panose="02020603050405020304" pitchFamily="18" charset="0"/>
              </a:defRPr>
            </a:lvl3pPr>
            <a:lvl4pPr marL="2119313" indent="-457200">
              <a:defRPr sz="2400">
                <a:solidFill>
                  <a:schemeClr val="tx1"/>
                </a:solidFill>
                <a:latin typeface="Times New Roman" panose="02020603050405020304" pitchFamily="18" charset="0"/>
              </a:defRPr>
            </a:lvl4pPr>
            <a:lvl5pPr marL="2690813" indent="-457200">
              <a:defRPr sz="2400">
                <a:solidFill>
                  <a:schemeClr val="tx1"/>
                </a:solidFill>
                <a:latin typeface="Times New Roman" panose="02020603050405020304" pitchFamily="18" charset="0"/>
              </a:defRPr>
            </a:lvl5pPr>
            <a:lvl6pPr marL="3148013" indent="-457200" eaLnBrk="0" fontAlgn="base" hangingPunct="0">
              <a:spcBef>
                <a:spcPct val="0"/>
              </a:spcBef>
              <a:spcAft>
                <a:spcPct val="0"/>
              </a:spcAft>
              <a:defRPr sz="2400">
                <a:solidFill>
                  <a:schemeClr val="tx1"/>
                </a:solidFill>
                <a:latin typeface="Times New Roman" panose="02020603050405020304" pitchFamily="18" charset="0"/>
              </a:defRPr>
            </a:lvl6pPr>
            <a:lvl7pPr marL="3605213" indent="-457200" eaLnBrk="0" fontAlgn="base" hangingPunct="0">
              <a:spcBef>
                <a:spcPct val="0"/>
              </a:spcBef>
              <a:spcAft>
                <a:spcPct val="0"/>
              </a:spcAft>
              <a:defRPr sz="2400">
                <a:solidFill>
                  <a:schemeClr val="tx1"/>
                </a:solidFill>
                <a:latin typeface="Times New Roman" panose="02020603050405020304" pitchFamily="18" charset="0"/>
              </a:defRPr>
            </a:lvl7pPr>
            <a:lvl8pPr marL="4062413" indent="-457200" eaLnBrk="0" fontAlgn="base" hangingPunct="0">
              <a:spcBef>
                <a:spcPct val="0"/>
              </a:spcBef>
              <a:spcAft>
                <a:spcPct val="0"/>
              </a:spcAft>
              <a:defRPr sz="2400">
                <a:solidFill>
                  <a:schemeClr val="tx1"/>
                </a:solidFill>
                <a:latin typeface="Times New Roman" panose="02020603050405020304" pitchFamily="18" charset="0"/>
              </a:defRPr>
            </a:lvl8pPr>
            <a:lvl9pPr marL="4519613"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en-US" sz="1600" b="1"/>
              <a:t>An unwanted, unplanned event that causes injuries, illnesses, or property damage.</a:t>
            </a:r>
          </a:p>
        </p:txBody>
      </p:sp>
      <p:sp>
        <p:nvSpPr>
          <p:cNvPr id="16389" name="Text Box 1030">
            <a:extLst>
              <a:ext uri="{FF2B5EF4-FFF2-40B4-BE49-F238E27FC236}">
                <a16:creationId xmlns:a16="http://schemas.microsoft.com/office/drawing/2014/main" id="{629A400C-0F95-45F0-A746-A604526FB2B0}"/>
              </a:ext>
            </a:extLst>
          </p:cNvPr>
          <p:cNvSpPr txBox="1">
            <a:spLocks noChangeArrowheads="1"/>
          </p:cNvSpPr>
          <p:nvPr/>
        </p:nvSpPr>
        <p:spPr bwMode="auto">
          <a:xfrm>
            <a:off x="152400" y="2819400"/>
            <a:ext cx="2501900" cy="376238"/>
          </a:xfrm>
          <a:prstGeom prst="rect">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en-US" sz="1800" b="1"/>
              <a:t>What is an i</a:t>
            </a:r>
            <a:r>
              <a:rPr lang="en-US" altLang="en-US" sz="1800" b="1"/>
              <a:t>ncident</a:t>
            </a:r>
            <a:r>
              <a:rPr lang="es-ES_tradnl" altLang="en-US" sz="1800" b="1"/>
              <a:t>?</a:t>
            </a:r>
            <a:endParaRPr lang="en-US" altLang="en-US" sz="1800" b="1"/>
          </a:p>
        </p:txBody>
      </p:sp>
      <p:sp>
        <p:nvSpPr>
          <p:cNvPr id="16390" name="Text Box 1031">
            <a:extLst>
              <a:ext uri="{FF2B5EF4-FFF2-40B4-BE49-F238E27FC236}">
                <a16:creationId xmlns:a16="http://schemas.microsoft.com/office/drawing/2014/main" id="{3934CF25-DD14-460B-B18E-77A5D82F20ED}"/>
              </a:ext>
            </a:extLst>
          </p:cNvPr>
          <p:cNvSpPr txBox="1">
            <a:spLocks noChangeArrowheads="1"/>
          </p:cNvSpPr>
          <p:nvPr/>
        </p:nvSpPr>
        <p:spPr bwMode="auto">
          <a:xfrm>
            <a:off x="395288" y="3265488"/>
            <a:ext cx="6172200" cy="581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976313" indent="-457200">
              <a:defRPr sz="2400">
                <a:solidFill>
                  <a:schemeClr val="tx1"/>
                </a:solidFill>
                <a:latin typeface="Times New Roman" panose="02020603050405020304" pitchFamily="18" charset="0"/>
              </a:defRPr>
            </a:lvl2pPr>
            <a:lvl3pPr marL="1547813" indent="-457200">
              <a:defRPr sz="2400">
                <a:solidFill>
                  <a:schemeClr val="tx1"/>
                </a:solidFill>
                <a:latin typeface="Times New Roman" panose="02020603050405020304" pitchFamily="18" charset="0"/>
              </a:defRPr>
            </a:lvl3pPr>
            <a:lvl4pPr marL="2119313" indent="-457200">
              <a:defRPr sz="2400">
                <a:solidFill>
                  <a:schemeClr val="tx1"/>
                </a:solidFill>
                <a:latin typeface="Times New Roman" panose="02020603050405020304" pitchFamily="18" charset="0"/>
              </a:defRPr>
            </a:lvl4pPr>
            <a:lvl5pPr marL="2690813" indent="-457200">
              <a:defRPr sz="2400">
                <a:solidFill>
                  <a:schemeClr val="tx1"/>
                </a:solidFill>
                <a:latin typeface="Times New Roman" panose="02020603050405020304" pitchFamily="18" charset="0"/>
              </a:defRPr>
            </a:lvl5pPr>
            <a:lvl6pPr marL="3148013" indent="-457200" eaLnBrk="0" fontAlgn="base" hangingPunct="0">
              <a:spcBef>
                <a:spcPct val="0"/>
              </a:spcBef>
              <a:spcAft>
                <a:spcPct val="0"/>
              </a:spcAft>
              <a:defRPr sz="2400">
                <a:solidFill>
                  <a:schemeClr val="tx1"/>
                </a:solidFill>
                <a:latin typeface="Times New Roman" panose="02020603050405020304" pitchFamily="18" charset="0"/>
              </a:defRPr>
            </a:lvl6pPr>
            <a:lvl7pPr marL="3605213" indent="-457200" eaLnBrk="0" fontAlgn="base" hangingPunct="0">
              <a:spcBef>
                <a:spcPct val="0"/>
              </a:spcBef>
              <a:spcAft>
                <a:spcPct val="0"/>
              </a:spcAft>
              <a:defRPr sz="2400">
                <a:solidFill>
                  <a:schemeClr val="tx1"/>
                </a:solidFill>
                <a:latin typeface="Times New Roman" panose="02020603050405020304" pitchFamily="18" charset="0"/>
              </a:defRPr>
            </a:lvl7pPr>
            <a:lvl8pPr marL="4062413" indent="-457200" eaLnBrk="0" fontAlgn="base" hangingPunct="0">
              <a:spcBef>
                <a:spcPct val="0"/>
              </a:spcBef>
              <a:spcAft>
                <a:spcPct val="0"/>
              </a:spcAft>
              <a:defRPr sz="2400">
                <a:solidFill>
                  <a:schemeClr val="tx1"/>
                </a:solidFill>
                <a:latin typeface="Times New Roman" panose="02020603050405020304" pitchFamily="18" charset="0"/>
              </a:defRPr>
            </a:lvl8pPr>
            <a:lvl9pPr marL="4519613"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en-US" sz="1600" b="1"/>
              <a:t>An unwanted, unplanned event that almost causes injuries, illnesses, or property damage.</a:t>
            </a:r>
          </a:p>
        </p:txBody>
      </p:sp>
      <p:sp>
        <p:nvSpPr>
          <p:cNvPr id="16391" name="Text Box 1033">
            <a:extLst>
              <a:ext uri="{FF2B5EF4-FFF2-40B4-BE49-F238E27FC236}">
                <a16:creationId xmlns:a16="http://schemas.microsoft.com/office/drawing/2014/main" id="{DC9E78C7-A429-405D-AC79-80B507F7902C}"/>
              </a:ext>
            </a:extLst>
          </p:cNvPr>
          <p:cNvSpPr txBox="1">
            <a:spLocks noChangeArrowheads="1"/>
          </p:cNvSpPr>
          <p:nvPr/>
        </p:nvSpPr>
        <p:spPr bwMode="auto">
          <a:xfrm>
            <a:off x="3533775" y="5026025"/>
            <a:ext cx="3276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346075" indent="-3175">
              <a:defRPr sz="2400">
                <a:solidFill>
                  <a:schemeClr val="tx1"/>
                </a:solidFill>
                <a:latin typeface="Times New Roman" panose="02020603050405020304" pitchFamily="18" charset="0"/>
              </a:defRPr>
            </a:lvl2pPr>
            <a:lvl3pPr marL="1543050" indent="-457200">
              <a:defRPr sz="2400">
                <a:solidFill>
                  <a:schemeClr val="tx1"/>
                </a:solidFill>
                <a:latin typeface="Times New Roman" panose="02020603050405020304" pitchFamily="18" charset="0"/>
              </a:defRPr>
            </a:lvl3pPr>
            <a:lvl4pPr marL="2114550" indent="-457200">
              <a:defRPr sz="2400">
                <a:solidFill>
                  <a:schemeClr val="tx1"/>
                </a:solidFill>
                <a:latin typeface="Times New Roman" panose="02020603050405020304" pitchFamily="18" charset="0"/>
              </a:defRPr>
            </a:lvl4pPr>
            <a:lvl5pPr marL="2686050" indent="-457200">
              <a:defRPr sz="2400">
                <a:solidFill>
                  <a:schemeClr val="tx1"/>
                </a:solidFill>
                <a:latin typeface="Times New Roman" panose="02020603050405020304" pitchFamily="18" charset="0"/>
              </a:defRPr>
            </a:lvl5pPr>
            <a:lvl6pPr marL="3143250" indent="-457200" eaLnBrk="0" fontAlgn="base" hangingPunct="0">
              <a:spcBef>
                <a:spcPct val="0"/>
              </a:spcBef>
              <a:spcAft>
                <a:spcPct val="0"/>
              </a:spcAft>
              <a:defRPr sz="2400">
                <a:solidFill>
                  <a:schemeClr val="tx1"/>
                </a:solidFill>
                <a:latin typeface="Times New Roman" panose="02020603050405020304" pitchFamily="18" charset="0"/>
              </a:defRPr>
            </a:lvl6pPr>
            <a:lvl7pPr marL="3600450" indent="-457200" eaLnBrk="0" fontAlgn="base" hangingPunct="0">
              <a:spcBef>
                <a:spcPct val="0"/>
              </a:spcBef>
              <a:spcAft>
                <a:spcPct val="0"/>
              </a:spcAft>
              <a:defRPr sz="2400">
                <a:solidFill>
                  <a:schemeClr val="tx1"/>
                </a:solidFill>
                <a:latin typeface="Times New Roman" panose="02020603050405020304" pitchFamily="18" charset="0"/>
              </a:defRPr>
            </a:lvl7pPr>
            <a:lvl8pPr marL="4057650" indent="-457200" eaLnBrk="0" fontAlgn="base" hangingPunct="0">
              <a:spcBef>
                <a:spcPct val="0"/>
              </a:spcBef>
              <a:spcAft>
                <a:spcPct val="0"/>
              </a:spcAft>
              <a:defRPr sz="2400">
                <a:solidFill>
                  <a:schemeClr val="tx1"/>
                </a:solidFill>
                <a:latin typeface="Times New Roman" panose="02020603050405020304" pitchFamily="18" charset="0"/>
              </a:defRPr>
            </a:lvl8pPr>
            <a:lvl9pPr marL="451485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s-ES_tradnl" altLang="en-US" sz="1400" b="1"/>
              <a:t>What is the pyramid saying?</a:t>
            </a:r>
          </a:p>
          <a:p>
            <a:pPr lvl="1" algn="r">
              <a:spcBef>
                <a:spcPct val="50000"/>
              </a:spcBef>
            </a:pPr>
            <a:r>
              <a:rPr lang="es-ES_tradnl" altLang="en-US" sz="1400" b="1"/>
              <a:t>For each accident, 300 incidents occurred.  Or, </a:t>
            </a:r>
          </a:p>
          <a:p>
            <a:pPr lvl="1" algn="r">
              <a:spcBef>
                <a:spcPct val="50000"/>
              </a:spcBef>
            </a:pPr>
            <a:r>
              <a:rPr lang="es-ES_tradnl" altLang="en-US" sz="1400" b="1"/>
              <a:t>you missed 300 chances to prevent the accident!</a:t>
            </a:r>
            <a:endParaRPr lang="en-US" altLang="en-US" sz="1400" b="1"/>
          </a:p>
        </p:txBody>
      </p:sp>
      <p:grpSp>
        <p:nvGrpSpPr>
          <p:cNvPr id="16392" name="Group 1034">
            <a:extLst>
              <a:ext uri="{FF2B5EF4-FFF2-40B4-BE49-F238E27FC236}">
                <a16:creationId xmlns:a16="http://schemas.microsoft.com/office/drawing/2014/main" id="{2E48BC02-2C0D-4D07-B4BA-0B0797793525}"/>
              </a:ext>
            </a:extLst>
          </p:cNvPr>
          <p:cNvGrpSpPr>
            <a:grpSpLocks/>
          </p:cNvGrpSpPr>
          <p:nvPr/>
        </p:nvGrpSpPr>
        <p:grpSpPr bwMode="auto">
          <a:xfrm>
            <a:off x="323850" y="4610100"/>
            <a:ext cx="3543300" cy="1905000"/>
            <a:chOff x="960" y="2736"/>
            <a:chExt cx="2232" cy="1200"/>
          </a:xfrm>
        </p:grpSpPr>
        <p:sp>
          <p:nvSpPr>
            <p:cNvPr id="16395" name="AutoShape 1035">
              <a:extLst>
                <a:ext uri="{FF2B5EF4-FFF2-40B4-BE49-F238E27FC236}">
                  <a16:creationId xmlns:a16="http://schemas.microsoft.com/office/drawing/2014/main" id="{D4F41F00-E35C-4C5D-9E37-157A54FA3A54}"/>
                </a:ext>
              </a:extLst>
            </p:cNvPr>
            <p:cNvSpPr>
              <a:spLocks noChangeArrowheads="1"/>
            </p:cNvSpPr>
            <p:nvPr/>
          </p:nvSpPr>
          <p:spPr bwMode="auto">
            <a:xfrm>
              <a:off x="960" y="2736"/>
              <a:ext cx="2232" cy="1200"/>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396" name="Line 1036">
              <a:extLst>
                <a:ext uri="{FF2B5EF4-FFF2-40B4-BE49-F238E27FC236}">
                  <a16:creationId xmlns:a16="http://schemas.microsoft.com/office/drawing/2014/main" id="{6AB97CFA-E08E-41F9-9D53-19B40503526E}"/>
                </a:ext>
              </a:extLst>
            </p:cNvPr>
            <p:cNvSpPr>
              <a:spLocks noChangeShapeType="1"/>
            </p:cNvSpPr>
            <p:nvPr/>
          </p:nvSpPr>
          <p:spPr bwMode="auto">
            <a:xfrm flipV="1">
              <a:off x="1564" y="3284"/>
              <a:ext cx="102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7" name="Text Box 1037">
              <a:extLst>
                <a:ext uri="{FF2B5EF4-FFF2-40B4-BE49-F238E27FC236}">
                  <a16:creationId xmlns:a16="http://schemas.microsoft.com/office/drawing/2014/main" id="{D944ED5F-502A-44AA-9AEE-A122301090D8}"/>
                </a:ext>
              </a:extLst>
            </p:cNvPr>
            <p:cNvSpPr txBox="1">
              <a:spLocks noChangeArrowheads="1"/>
            </p:cNvSpPr>
            <p:nvPr/>
          </p:nvSpPr>
          <p:spPr bwMode="auto">
            <a:xfrm>
              <a:off x="1356" y="3576"/>
              <a:ext cx="14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000" b="1"/>
                <a:t>300 INCIDENTS</a:t>
              </a:r>
            </a:p>
          </p:txBody>
        </p:sp>
        <p:sp>
          <p:nvSpPr>
            <p:cNvPr id="16398" name="Text Box 1038">
              <a:extLst>
                <a:ext uri="{FF2B5EF4-FFF2-40B4-BE49-F238E27FC236}">
                  <a16:creationId xmlns:a16="http://schemas.microsoft.com/office/drawing/2014/main" id="{D0633601-6D2B-4E5F-B952-DA76DC5C8DB5}"/>
                </a:ext>
              </a:extLst>
            </p:cNvPr>
            <p:cNvSpPr txBox="1">
              <a:spLocks noChangeArrowheads="1"/>
            </p:cNvSpPr>
            <p:nvPr/>
          </p:nvSpPr>
          <p:spPr bwMode="auto">
            <a:xfrm>
              <a:off x="1713" y="2892"/>
              <a:ext cx="747" cy="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00" b="1"/>
                <a:t>1</a:t>
              </a:r>
            </a:p>
            <a:p>
              <a:pPr algn="ctr">
                <a:spcBef>
                  <a:spcPct val="50000"/>
                </a:spcBef>
              </a:pPr>
              <a:r>
                <a:rPr lang="en-US" altLang="en-US" sz="1300" b="1"/>
                <a:t>ACCIDENT</a:t>
              </a:r>
            </a:p>
          </p:txBody>
        </p:sp>
        <p:sp>
          <p:nvSpPr>
            <p:cNvPr id="16399" name="Line 1039">
              <a:extLst>
                <a:ext uri="{FF2B5EF4-FFF2-40B4-BE49-F238E27FC236}">
                  <a16:creationId xmlns:a16="http://schemas.microsoft.com/office/drawing/2014/main" id="{0EDAD4CE-1549-4CD8-8507-BB5A389214CE}"/>
                </a:ext>
              </a:extLst>
            </p:cNvPr>
            <p:cNvSpPr>
              <a:spLocks noChangeShapeType="1"/>
            </p:cNvSpPr>
            <p:nvPr/>
          </p:nvSpPr>
          <p:spPr bwMode="auto">
            <a:xfrm flipV="1">
              <a:off x="960" y="3264"/>
              <a:ext cx="240" cy="6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0" name="Line 1040">
              <a:extLst>
                <a:ext uri="{FF2B5EF4-FFF2-40B4-BE49-F238E27FC236}">
                  <a16:creationId xmlns:a16="http://schemas.microsoft.com/office/drawing/2014/main" id="{8CB06659-B4F2-48F0-AE32-DE1DFEA9A9B0}"/>
                </a:ext>
              </a:extLst>
            </p:cNvPr>
            <p:cNvSpPr>
              <a:spLocks noChangeShapeType="1"/>
            </p:cNvSpPr>
            <p:nvPr/>
          </p:nvSpPr>
          <p:spPr bwMode="auto">
            <a:xfrm flipV="1">
              <a:off x="1197" y="2739"/>
              <a:ext cx="870" cy="53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1" name="Line 1041">
              <a:extLst>
                <a:ext uri="{FF2B5EF4-FFF2-40B4-BE49-F238E27FC236}">
                  <a16:creationId xmlns:a16="http://schemas.microsoft.com/office/drawing/2014/main" id="{AA050711-95A1-4327-BB2E-1919724EC5A4}"/>
                </a:ext>
              </a:extLst>
            </p:cNvPr>
            <p:cNvSpPr>
              <a:spLocks noChangeShapeType="1"/>
            </p:cNvSpPr>
            <p:nvPr/>
          </p:nvSpPr>
          <p:spPr bwMode="auto">
            <a:xfrm>
              <a:off x="2082" y="2739"/>
              <a:ext cx="939" cy="53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2" name="Line 1042">
              <a:extLst>
                <a:ext uri="{FF2B5EF4-FFF2-40B4-BE49-F238E27FC236}">
                  <a16:creationId xmlns:a16="http://schemas.microsoft.com/office/drawing/2014/main" id="{E5C4E2FE-6F92-4531-81A5-17D5927E20A4}"/>
                </a:ext>
              </a:extLst>
            </p:cNvPr>
            <p:cNvSpPr>
              <a:spLocks noChangeShapeType="1"/>
            </p:cNvSpPr>
            <p:nvPr/>
          </p:nvSpPr>
          <p:spPr bwMode="auto">
            <a:xfrm flipH="1" flipV="1">
              <a:off x="3024" y="3264"/>
              <a:ext cx="162" cy="6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3" name="Line 1043">
              <a:extLst>
                <a:ext uri="{FF2B5EF4-FFF2-40B4-BE49-F238E27FC236}">
                  <a16:creationId xmlns:a16="http://schemas.microsoft.com/office/drawing/2014/main" id="{AD58020D-2F7E-4F40-A78C-8618AAEF50C1}"/>
                </a:ext>
              </a:extLst>
            </p:cNvPr>
            <p:cNvSpPr>
              <a:spLocks noChangeShapeType="1"/>
            </p:cNvSpPr>
            <p:nvPr/>
          </p:nvSpPr>
          <p:spPr bwMode="auto">
            <a:xfrm flipH="1" flipV="1">
              <a:off x="2505" y="2982"/>
              <a:ext cx="66" cy="28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4" name="Line 1044">
              <a:extLst>
                <a:ext uri="{FF2B5EF4-FFF2-40B4-BE49-F238E27FC236}">
                  <a16:creationId xmlns:a16="http://schemas.microsoft.com/office/drawing/2014/main" id="{A6CC2EDF-50C4-4322-ACAA-4DE95DABFBF3}"/>
                </a:ext>
              </a:extLst>
            </p:cNvPr>
            <p:cNvSpPr>
              <a:spLocks noChangeShapeType="1"/>
            </p:cNvSpPr>
            <p:nvPr/>
          </p:nvSpPr>
          <p:spPr bwMode="auto">
            <a:xfrm flipV="1">
              <a:off x="1560" y="2988"/>
              <a:ext cx="96" cy="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393" name="Text Box 1045">
            <a:extLst>
              <a:ext uri="{FF2B5EF4-FFF2-40B4-BE49-F238E27FC236}">
                <a16:creationId xmlns:a16="http://schemas.microsoft.com/office/drawing/2014/main" id="{FFAF1E2E-217E-4BD2-8EF5-7C92B57FBD6D}"/>
              </a:ext>
            </a:extLst>
          </p:cNvPr>
          <p:cNvSpPr txBox="1">
            <a:spLocks noChangeArrowheads="1"/>
          </p:cNvSpPr>
          <p:nvPr/>
        </p:nvSpPr>
        <p:spPr bwMode="auto">
          <a:xfrm>
            <a:off x="1371600" y="7315200"/>
            <a:ext cx="3810000" cy="101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en-US" sz="2000" b="1"/>
              <a:t>If we are going to prevent accidents, we have to investigate the accidents and the incidents!</a:t>
            </a:r>
            <a:endParaRPr lang="en-US" altLang="en-US" sz="2000" b="1"/>
          </a:p>
        </p:txBody>
      </p:sp>
      <p:sp>
        <p:nvSpPr>
          <p:cNvPr id="16394" name="Text Box 1046">
            <a:extLst>
              <a:ext uri="{FF2B5EF4-FFF2-40B4-BE49-F238E27FC236}">
                <a16:creationId xmlns:a16="http://schemas.microsoft.com/office/drawing/2014/main" id="{5732C6A1-213E-4020-BD2F-341B2E6945FD}"/>
              </a:ext>
            </a:extLst>
          </p:cNvPr>
          <p:cNvSpPr txBox="1">
            <a:spLocks noChangeArrowheads="1"/>
          </p:cNvSpPr>
          <p:nvPr/>
        </p:nvSpPr>
        <p:spPr bwMode="auto">
          <a:xfrm>
            <a:off x="293688" y="530225"/>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a:t>Important terms</a:t>
            </a:r>
            <a:endParaRPr lang="en-US" altLang="en-US"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a:extLst>
              <a:ext uri="{FF2B5EF4-FFF2-40B4-BE49-F238E27FC236}">
                <a16:creationId xmlns:a16="http://schemas.microsoft.com/office/drawing/2014/main" id="{B8C786F4-6F12-425B-AB34-667AF54D375A}"/>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11" name="Text Box 4">
            <a:extLst>
              <a:ext uri="{FF2B5EF4-FFF2-40B4-BE49-F238E27FC236}">
                <a16:creationId xmlns:a16="http://schemas.microsoft.com/office/drawing/2014/main" id="{8CCB5C50-C70F-4150-B3A2-B0AF4F4E7822}"/>
              </a:ext>
            </a:extLst>
          </p:cNvPr>
          <p:cNvSpPr txBox="1">
            <a:spLocks noChangeArrowheads="1"/>
          </p:cNvSpPr>
          <p:nvPr/>
        </p:nvSpPr>
        <p:spPr bwMode="auto">
          <a:xfrm>
            <a:off x="161925" y="1360488"/>
            <a:ext cx="2476500" cy="376237"/>
          </a:xfrm>
          <a:prstGeom prst="rect">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en-US" sz="1800" b="1"/>
              <a:t>¿Que es un accidente?</a:t>
            </a:r>
            <a:endParaRPr lang="en-US" altLang="en-US" sz="1800"/>
          </a:p>
        </p:txBody>
      </p:sp>
      <p:sp>
        <p:nvSpPr>
          <p:cNvPr id="17412" name="Text Box 5">
            <a:extLst>
              <a:ext uri="{FF2B5EF4-FFF2-40B4-BE49-F238E27FC236}">
                <a16:creationId xmlns:a16="http://schemas.microsoft.com/office/drawing/2014/main" id="{3C8102ED-3755-4B29-8312-F90DBA6C573D}"/>
              </a:ext>
            </a:extLst>
          </p:cNvPr>
          <p:cNvSpPr txBox="1">
            <a:spLocks noChangeArrowheads="1"/>
          </p:cNvSpPr>
          <p:nvPr/>
        </p:nvSpPr>
        <p:spPr bwMode="auto">
          <a:xfrm>
            <a:off x="381000" y="1752600"/>
            <a:ext cx="5653088" cy="581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976313" indent="-457200">
              <a:defRPr sz="2400">
                <a:solidFill>
                  <a:schemeClr val="tx1"/>
                </a:solidFill>
                <a:latin typeface="Times New Roman" panose="02020603050405020304" pitchFamily="18" charset="0"/>
              </a:defRPr>
            </a:lvl2pPr>
            <a:lvl3pPr marL="1547813" indent="-457200">
              <a:defRPr sz="2400">
                <a:solidFill>
                  <a:schemeClr val="tx1"/>
                </a:solidFill>
                <a:latin typeface="Times New Roman" panose="02020603050405020304" pitchFamily="18" charset="0"/>
              </a:defRPr>
            </a:lvl3pPr>
            <a:lvl4pPr marL="2119313" indent="-457200">
              <a:defRPr sz="2400">
                <a:solidFill>
                  <a:schemeClr val="tx1"/>
                </a:solidFill>
                <a:latin typeface="Times New Roman" panose="02020603050405020304" pitchFamily="18" charset="0"/>
              </a:defRPr>
            </a:lvl4pPr>
            <a:lvl5pPr marL="2690813" indent="-457200">
              <a:defRPr sz="2400">
                <a:solidFill>
                  <a:schemeClr val="tx1"/>
                </a:solidFill>
                <a:latin typeface="Times New Roman" panose="02020603050405020304" pitchFamily="18" charset="0"/>
              </a:defRPr>
            </a:lvl5pPr>
            <a:lvl6pPr marL="3148013" indent="-457200" eaLnBrk="0" fontAlgn="base" hangingPunct="0">
              <a:spcBef>
                <a:spcPct val="0"/>
              </a:spcBef>
              <a:spcAft>
                <a:spcPct val="0"/>
              </a:spcAft>
              <a:defRPr sz="2400">
                <a:solidFill>
                  <a:schemeClr val="tx1"/>
                </a:solidFill>
                <a:latin typeface="Times New Roman" panose="02020603050405020304" pitchFamily="18" charset="0"/>
              </a:defRPr>
            </a:lvl6pPr>
            <a:lvl7pPr marL="3605213" indent="-457200" eaLnBrk="0" fontAlgn="base" hangingPunct="0">
              <a:spcBef>
                <a:spcPct val="0"/>
              </a:spcBef>
              <a:spcAft>
                <a:spcPct val="0"/>
              </a:spcAft>
              <a:defRPr sz="2400">
                <a:solidFill>
                  <a:schemeClr val="tx1"/>
                </a:solidFill>
                <a:latin typeface="Times New Roman" panose="02020603050405020304" pitchFamily="18" charset="0"/>
              </a:defRPr>
            </a:lvl7pPr>
            <a:lvl8pPr marL="4062413" indent="-457200" eaLnBrk="0" fontAlgn="base" hangingPunct="0">
              <a:spcBef>
                <a:spcPct val="0"/>
              </a:spcBef>
              <a:spcAft>
                <a:spcPct val="0"/>
              </a:spcAft>
              <a:defRPr sz="2400">
                <a:solidFill>
                  <a:schemeClr val="tx1"/>
                </a:solidFill>
                <a:latin typeface="Times New Roman" panose="02020603050405020304" pitchFamily="18" charset="0"/>
              </a:defRPr>
            </a:lvl8pPr>
            <a:lvl9pPr marL="4519613"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t>Un evento no deseado, no planeado, que causa</a:t>
            </a:r>
            <a:r>
              <a:rPr lang="es-ES_tradnl" altLang="en-US" sz="1600" b="1"/>
              <a:t> </a:t>
            </a:r>
            <a:r>
              <a:rPr lang="en-US" altLang="en-US" sz="1600" b="1"/>
              <a:t>lesiones, efermedades, o daños a la propiedad</a:t>
            </a:r>
            <a:r>
              <a:rPr lang="es-ES_tradnl" altLang="en-US" sz="1600" b="1"/>
              <a:t>.</a:t>
            </a:r>
          </a:p>
        </p:txBody>
      </p:sp>
      <p:sp>
        <p:nvSpPr>
          <p:cNvPr id="17413" name="Text Box 6">
            <a:extLst>
              <a:ext uri="{FF2B5EF4-FFF2-40B4-BE49-F238E27FC236}">
                <a16:creationId xmlns:a16="http://schemas.microsoft.com/office/drawing/2014/main" id="{9E66C786-CB4C-44B1-BB6E-F444188F3750}"/>
              </a:ext>
            </a:extLst>
          </p:cNvPr>
          <p:cNvSpPr txBox="1">
            <a:spLocks noChangeArrowheads="1"/>
          </p:cNvSpPr>
          <p:nvPr/>
        </p:nvSpPr>
        <p:spPr bwMode="auto">
          <a:xfrm>
            <a:off x="152400" y="2819400"/>
            <a:ext cx="2501900" cy="376238"/>
          </a:xfrm>
          <a:prstGeom prst="rect">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en-US" sz="1800" b="1"/>
              <a:t>¿Que es un i</a:t>
            </a:r>
            <a:r>
              <a:rPr lang="en-US" altLang="en-US" sz="1800" b="1"/>
              <a:t>ncidente</a:t>
            </a:r>
            <a:r>
              <a:rPr lang="es-ES_tradnl" altLang="en-US" sz="1800" b="1"/>
              <a:t>?</a:t>
            </a:r>
            <a:endParaRPr lang="en-US" altLang="en-US" sz="1800" b="1"/>
          </a:p>
        </p:txBody>
      </p:sp>
      <p:sp>
        <p:nvSpPr>
          <p:cNvPr id="17414" name="Text Box 7">
            <a:extLst>
              <a:ext uri="{FF2B5EF4-FFF2-40B4-BE49-F238E27FC236}">
                <a16:creationId xmlns:a16="http://schemas.microsoft.com/office/drawing/2014/main" id="{C437F72D-72E3-465F-9DAF-A31CF907F1B3}"/>
              </a:ext>
            </a:extLst>
          </p:cNvPr>
          <p:cNvSpPr txBox="1">
            <a:spLocks noChangeArrowheads="1"/>
          </p:cNvSpPr>
          <p:nvPr/>
        </p:nvSpPr>
        <p:spPr bwMode="auto">
          <a:xfrm>
            <a:off x="395288" y="3265488"/>
            <a:ext cx="6172200" cy="581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976313" indent="-457200">
              <a:defRPr sz="2400">
                <a:solidFill>
                  <a:schemeClr val="tx1"/>
                </a:solidFill>
                <a:latin typeface="Times New Roman" panose="02020603050405020304" pitchFamily="18" charset="0"/>
              </a:defRPr>
            </a:lvl2pPr>
            <a:lvl3pPr marL="1547813" indent="-457200">
              <a:defRPr sz="2400">
                <a:solidFill>
                  <a:schemeClr val="tx1"/>
                </a:solidFill>
                <a:latin typeface="Times New Roman" panose="02020603050405020304" pitchFamily="18" charset="0"/>
              </a:defRPr>
            </a:lvl3pPr>
            <a:lvl4pPr marL="2119313" indent="-457200">
              <a:defRPr sz="2400">
                <a:solidFill>
                  <a:schemeClr val="tx1"/>
                </a:solidFill>
                <a:latin typeface="Times New Roman" panose="02020603050405020304" pitchFamily="18" charset="0"/>
              </a:defRPr>
            </a:lvl4pPr>
            <a:lvl5pPr marL="2690813" indent="-457200">
              <a:defRPr sz="2400">
                <a:solidFill>
                  <a:schemeClr val="tx1"/>
                </a:solidFill>
                <a:latin typeface="Times New Roman" panose="02020603050405020304" pitchFamily="18" charset="0"/>
              </a:defRPr>
            </a:lvl5pPr>
            <a:lvl6pPr marL="3148013" indent="-457200" eaLnBrk="0" fontAlgn="base" hangingPunct="0">
              <a:spcBef>
                <a:spcPct val="0"/>
              </a:spcBef>
              <a:spcAft>
                <a:spcPct val="0"/>
              </a:spcAft>
              <a:defRPr sz="2400">
                <a:solidFill>
                  <a:schemeClr val="tx1"/>
                </a:solidFill>
                <a:latin typeface="Times New Roman" panose="02020603050405020304" pitchFamily="18" charset="0"/>
              </a:defRPr>
            </a:lvl6pPr>
            <a:lvl7pPr marL="3605213" indent="-457200" eaLnBrk="0" fontAlgn="base" hangingPunct="0">
              <a:spcBef>
                <a:spcPct val="0"/>
              </a:spcBef>
              <a:spcAft>
                <a:spcPct val="0"/>
              </a:spcAft>
              <a:defRPr sz="2400">
                <a:solidFill>
                  <a:schemeClr val="tx1"/>
                </a:solidFill>
                <a:latin typeface="Times New Roman" panose="02020603050405020304" pitchFamily="18" charset="0"/>
              </a:defRPr>
            </a:lvl7pPr>
            <a:lvl8pPr marL="4062413" indent="-457200" eaLnBrk="0" fontAlgn="base" hangingPunct="0">
              <a:spcBef>
                <a:spcPct val="0"/>
              </a:spcBef>
              <a:spcAft>
                <a:spcPct val="0"/>
              </a:spcAft>
              <a:defRPr sz="2400">
                <a:solidFill>
                  <a:schemeClr val="tx1"/>
                </a:solidFill>
                <a:latin typeface="Times New Roman" panose="02020603050405020304" pitchFamily="18" charset="0"/>
              </a:defRPr>
            </a:lvl8pPr>
            <a:lvl9pPr marL="4519613"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t>Un evento no deseado, no planeado, que casi causa lesiones, enfermedades, o daños a la propiedad.</a:t>
            </a:r>
            <a:endParaRPr lang="es-ES_tradnl" altLang="en-US" sz="1600" b="1"/>
          </a:p>
        </p:txBody>
      </p:sp>
      <p:sp>
        <p:nvSpPr>
          <p:cNvPr id="17415" name="Text Box 17">
            <a:extLst>
              <a:ext uri="{FF2B5EF4-FFF2-40B4-BE49-F238E27FC236}">
                <a16:creationId xmlns:a16="http://schemas.microsoft.com/office/drawing/2014/main" id="{8FB2B42E-2F6F-4F7D-9B38-BCCE301B2DC0}"/>
              </a:ext>
            </a:extLst>
          </p:cNvPr>
          <p:cNvSpPr txBox="1">
            <a:spLocks noChangeArrowheads="1"/>
          </p:cNvSpPr>
          <p:nvPr/>
        </p:nvSpPr>
        <p:spPr bwMode="auto">
          <a:xfrm>
            <a:off x="3505200" y="4953000"/>
            <a:ext cx="3276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346075" indent="-3175">
              <a:defRPr sz="2400">
                <a:solidFill>
                  <a:schemeClr val="tx1"/>
                </a:solidFill>
                <a:latin typeface="Times New Roman" panose="02020603050405020304" pitchFamily="18" charset="0"/>
              </a:defRPr>
            </a:lvl2pPr>
            <a:lvl3pPr marL="1543050" indent="-457200">
              <a:defRPr sz="2400">
                <a:solidFill>
                  <a:schemeClr val="tx1"/>
                </a:solidFill>
                <a:latin typeface="Times New Roman" panose="02020603050405020304" pitchFamily="18" charset="0"/>
              </a:defRPr>
            </a:lvl3pPr>
            <a:lvl4pPr marL="2114550" indent="-457200">
              <a:defRPr sz="2400">
                <a:solidFill>
                  <a:schemeClr val="tx1"/>
                </a:solidFill>
                <a:latin typeface="Times New Roman" panose="02020603050405020304" pitchFamily="18" charset="0"/>
              </a:defRPr>
            </a:lvl4pPr>
            <a:lvl5pPr marL="2686050" indent="-457200">
              <a:defRPr sz="2400">
                <a:solidFill>
                  <a:schemeClr val="tx1"/>
                </a:solidFill>
                <a:latin typeface="Times New Roman" panose="02020603050405020304" pitchFamily="18" charset="0"/>
              </a:defRPr>
            </a:lvl5pPr>
            <a:lvl6pPr marL="3143250" indent="-457200" eaLnBrk="0" fontAlgn="base" hangingPunct="0">
              <a:spcBef>
                <a:spcPct val="0"/>
              </a:spcBef>
              <a:spcAft>
                <a:spcPct val="0"/>
              </a:spcAft>
              <a:defRPr sz="2400">
                <a:solidFill>
                  <a:schemeClr val="tx1"/>
                </a:solidFill>
                <a:latin typeface="Times New Roman" panose="02020603050405020304" pitchFamily="18" charset="0"/>
              </a:defRPr>
            </a:lvl6pPr>
            <a:lvl7pPr marL="3600450" indent="-457200" eaLnBrk="0" fontAlgn="base" hangingPunct="0">
              <a:spcBef>
                <a:spcPct val="0"/>
              </a:spcBef>
              <a:spcAft>
                <a:spcPct val="0"/>
              </a:spcAft>
              <a:defRPr sz="2400">
                <a:solidFill>
                  <a:schemeClr val="tx1"/>
                </a:solidFill>
                <a:latin typeface="Times New Roman" panose="02020603050405020304" pitchFamily="18" charset="0"/>
              </a:defRPr>
            </a:lvl7pPr>
            <a:lvl8pPr marL="4057650" indent="-457200" eaLnBrk="0" fontAlgn="base" hangingPunct="0">
              <a:spcBef>
                <a:spcPct val="0"/>
              </a:spcBef>
              <a:spcAft>
                <a:spcPct val="0"/>
              </a:spcAft>
              <a:defRPr sz="2400">
                <a:solidFill>
                  <a:schemeClr val="tx1"/>
                </a:solidFill>
                <a:latin typeface="Times New Roman" panose="02020603050405020304" pitchFamily="18" charset="0"/>
              </a:defRPr>
            </a:lvl8pPr>
            <a:lvl9pPr marL="451485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s-ES_tradnl" altLang="en-US" sz="1400" b="1"/>
              <a:t>¿Que dice l</a:t>
            </a:r>
            <a:r>
              <a:rPr lang="en-US" altLang="en-US" sz="1400" b="1"/>
              <a:t>a pir</a:t>
            </a:r>
            <a:r>
              <a:rPr lang="es-ES_tradnl" altLang="en-US" sz="1400" b="1"/>
              <a:t>ámide?</a:t>
            </a:r>
          </a:p>
          <a:p>
            <a:pPr lvl="1" algn="r">
              <a:spcBef>
                <a:spcPct val="50000"/>
              </a:spcBef>
            </a:pPr>
            <a:r>
              <a:rPr lang="es-ES_tradnl" altLang="en-US" sz="1400" b="1"/>
              <a:t>Por cada accidente, occurieron 300 incidentes.  O, </a:t>
            </a:r>
          </a:p>
          <a:p>
            <a:pPr lvl="1" algn="r">
              <a:spcBef>
                <a:spcPct val="50000"/>
              </a:spcBef>
            </a:pPr>
            <a:r>
              <a:rPr lang="es-ES_tradnl" altLang="en-US" sz="1400" b="1"/>
              <a:t>¡se le escaparon 300 oportunidades para prevenir el accidente!</a:t>
            </a:r>
            <a:endParaRPr lang="en-US" altLang="en-US" sz="1400" b="1"/>
          </a:p>
        </p:txBody>
      </p:sp>
      <p:grpSp>
        <p:nvGrpSpPr>
          <p:cNvPr id="17416" name="Group 32">
            <a:extLst>
              <a:ext uri="{FF2B5EF4-FFF2-40B4-BE49-F238E27FC236}">
                <a16:creationId xmlns:a16="http://schemas.microsoft.com/office/drawing/2014/main" id="{67B7B3D9-31E3-4BE3-9435-B8793E69D0D0}"/>
              </a:ext>
            </a:extLst>
          </p:cNvPr>
          <p:cNvGrpSpPr>
            <a:grpSpLocks/>
          </p:cNvGrpSpPr>
          <p:nvPr/>
        </p:nvGrpSpPr>
        <p:grpSpPr bwMode="auto">
          <a:xfrm>
            <a:off x="323850" y="4610100"/>
            <a:ext cx="3543300" cy="1905000"/>
            <a:chOff x="960" y="2736"/>
            <a:chExt cx="2232" cy="1200"/>
          </a:xfrm>
        </p:grpSpPr>
        <p:sp>
          <p:nvSpPr>
            <p:cNvPr id="17419" name="AutoShape 33">
              <a:extLst>
                <a:ext uri="{FF2B5EF4-FFF2-40B4-BE49-F238E27FC236}">
                  <a16:creationId xmlns:a16="http://schemas.microsoft.com/office/drawing/2014/main" id="{D508A2C6-52D3-4E99-9CBB-F4D844BB06D8}"/>
                </a:ext>
              </a:extLst>
            </p:cNvPr>
            <p:cNvSpPr>
              <a:spLocks noChangeArrowheads="1"/>
            </p:cNvSpPr>
            <p:nvPr/>
          </p:nvSpPr>
          <p:spPr bwMode="auto">
            <a:xfrm>
              <a:off x="960" y="2736"/>
              <a:ext cx="2232" cy="1200"/>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20" name="Line 34">
              <a:extLst>
                <a:ext uri="{FF2B5EF4-FFF2-40B4-BE49-F238E27FC236}">
                  <a16:creationId xmlns:a16="http://schemas.microsoft.com/office/drawing/2014/main" id="{11C1FEFE-257E-48AA-910A-83EA23F5ECD4}"/>
                </a:ext>
              </a:extLst>
            </p:cNvPr>
            <p:cNvSpPr>
              <a:spLocks noChangeShapeType="1"/>
            </p:cNvSpPr>
            <p:nvPr/>
          </p:nvSpPr>
          <p:spPr bwMode="auto">
            <a:xfrm flipV="1">
              <a:off x="1564" y="3284"/>
              <a:ext cx="102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1" name="Text Box 35">
              <a:extLst>
                <a:ext uri="{FF2B5EF4-FFF2-40B4-BE49-F238E27FC236}">
                  <a16:creationId xmlns:a16="http://schemas.microsoft.com/office/drawing/2014/main" id="{F6FE747F-6389-4EB4-B7C2-C1C77A7DFF24}"/>
                </a:ext>
              </a:extLst>
            </p:cNvPr>
            <p:cNvSpPr txBox="1">
              <a:spLocks noChangeArrowheads="1"/>
            </p:cNvSpPr>
            <p:nvPr/>
          </p:nvSpPr>
          <p:spPr bwMode="auto">
            <a:xfrm>
              <a:off x="1356" y="3576"/>
              <a:ext cx="14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000" b="1"/>
                <a:t>300 INCIDENTES</a:t>
              </a:r>
            </a:p>
          </p:txBody>
        </p:sp>
        <p:sp>
          <p:nvSpPr>
            <p:cNvPr id="17422" name="Text Box 36">
              <a:extLst>
                <a:ext uri="{FF2B5EF4-FFF2-40B4-BE49-F238E27FC236}">
                  <a16:creationId xmlns:a16="http://schemas.microsoft.com/office/drawing/2014/main" id="{2430D474-308B-4A10-9756-030145E19A7A}"/>
                </a:ext>
              </a:extLst>
            </p:cNvPr>
            <p:cNvSpPr txBox="1">
              <a:spLocks noChangeArrowheads="1"/>
            </p:cNvSpPr>
            <p:nvPr/>
          </p:nvSpPr>
          <p:spPr bwMode="auto">
            <a:xfrm>
              <a:off x="1713" y="2892"/>
              <a:ext cx="747" cy="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00" b="1"/>
                <a:t>1</a:t>
              </a:r>
            </a:p>
            <a:p>
              <a:pPr algn="ctr">
                <a:spcBef>
                  <a:spcPct val="50000"/>
                </a:spcBef>
              </a:pPr>
              <a:r>
                <a:rPr lang="en-US" altLang="en-US" sz="1300" b="1"/>
                <a:t>ACCIDENTE</a:t>
              </a:r>
            </a:p>
          </p:txBody>
        </p:sp>
        <p:sp>
          <p:nvSpPr>
            <p:cNvPr id="17423" name="Line 37">
              <a:extLst>
                <a:ext uri="{FF2B5EF4-FFF2-40B4-BE49-F238E27FC236}">
                  <a16:creationId xmlns:a16="http://schemas.microsoft.com/office/drawing/2014/main" id="{1C9988A5-D926-4A16-BF6E-98B9BCD591EB}"/>
                </a:ext>
              </a:extLst>
            </p:cNvPr>
            <p:cNvSpPr>
              <a:spLocks noChangeShapeType="1"/>
            </p:cNvSpPr>
            <p:nvPr/>
          </p:nvSpPr>
          <p:spPr bwMode="auto">
            <a:xfrm flipV="1">
              <a:off x="960" y="3264"/>
              <a:ext cx="240" cy="6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Line 38">
              <a:extLst>
                <a:ext uri="{FF2B5EF4-FFF2-40B4-BE49-F238E27FC236}">
                  <a16:creationId xmlns:a16="http://schemas.microsoft.com/office/drawing/2014/main" id="{46F9EC1C-6842-4542-8B33-B980DABE7D9C}"/>
                </a:ext>
              </a:extLst>
            </p:cNvPr>
            <p:cNvSpPr>
              <a:spLocks noChangeShapeType="1"/>
            </p:cNvSpPr>
            <p:nvPr/>
          </p:nvSpPr>
          <p:spPr bwMode="auto">
            <a:xfrm flipV="1">
              <a:off x="1197" y="2739"/>
              <a:ext cx="870" cy="53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5" name="Line 39">
              <a:extLst>
                <a:ext uri="{FF2B5EF4-FFF2-40B4-BE49-F238E27FC236}">
                  <a16:creationId xmlns:a16="http://schemas.microsoft.com/office/drawing/2014/main" id="{D6AD5D4C-798B-4CF5-9257-55D451BBF47A}"/>
                </a:ext>
              </a:extLst>
            </p:cNvPr>
            <p:cNvSpPr>
              <a:spLocks noChangeShapeType="1"/>
            </p:cNvSpPr>
            <p:nvPr/>
          </p:nvSpPr>
          <p:spPr bwMode="auto">
            <a:xfrm>
              <a:off x="2082" y="2739"/>
              <a:ext cx="939" cy="53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6" name="Line 40">
              <a:extLst>
                <a:ext uri="{FF2B5EF4-FFF2-40B4-BE49-F238E27FC236}">
                  <a16:creationId xmlns:a16="http://schemas.microsoft.com/office/drawing/2014/main" id="{7CAE3B0E-2888-4F47-B75B-7A18C5009F04}"/>
                </a:ext>
              </a:extLst>
            </p:cNvPr>
            <p:cNvSpPr>
              <a:spLocks noChangeShapeType="1"/>
            </p:cNvSpPr>
            <p:nvPr/>
          </p:nvSpPr>
          <p:spPr bwMode="auto">
            <a:xfrm flipH="1" flipV="1">
              <a:off x="3024" y="3264"/>
              <a:ext cx="162" cy="6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7" name="Line 41">
              <a:extLst>
                <a:ext uri="{FF2B5EF4-FFF2-40B4-BE49-F238E27FC236}">
                  <a16:creationId xmlns:a16="http://schemas.microsoft.com/office/drawing/2014/main" id="{9B4F7C4C-97F4-487D-B7C5-04210DA54506}"/>
                </a:ext>
              </a:extLst>
            </p:cNvPr>
            <p:cNvSpPr>
              <a:spLocks noChangeShapeType="1"/>
            </p:cNvSpPr>
            <p:nvPr/>
          </p:nvSpPr>
          <p:spPr bwMode="auto">
            <a:xfrm flipH="1" flipV="1">
              <a:off x="2505" y="2982"/>
              <a:ext cx="66" cy="28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8" name="Line 42">
              <a:extLst>
                <a:ext uri="{FF2B5EF4-FFF2-40B4-BE49-F238E27FC236}">
                  <a16:creationId xmlns:a16="http://schemas.microsoft.com/office/drawing/2014/main" id="{DADBF96E-3828-4CD8-9203-738E282CB5B0}"/>
                </a:ext>
              </a:extLst>
            </p:cNvPr>
            <p:cNvSpPr>
              <a:spLocks noChangeShapeType="1"/>
            </p:cNvSpPr>
            <p:nvPr/>
          </p:nvSpPr>
          <p:spPr bwMode="auto">
            <a:xfrm flipV="1">
              <a:off x="1560" y="2988"/>
              <a:ext cx="96" cy="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17" name="Text Box 45">
            <a:extLst>
              <a:ext uri="{FF2B5EF4-FFF2-40B4-BE49-F238E27FC236}">
                <a16:creationId xmlns:a16="http://schemas.microsoft.com/office/drawing/2014/main" id="{2091AB69-EC89-423C-9C41-4B391B3EEE3F}"/>
              </a:ext>
            </a:extLst>
          </p:cNvPr>
          <p:cNvSpPr txBox="1">
            <a:spLocks noChangeArrowheads="1"/>
          </p:cNvSpPr>
          <p:nvPr/>
        </p:nvSpPr>
        <p:spPr bwMode="auto">
          <a:xfrm>
            <a:off x="1371600" y="7315200"/>
            <a:ext cx="3810000" cy="101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en-US" sz="2000" b="1"/>
              <a:t>¡Si vamos a prevenir accidentes, tenemos que investigar los accidentes y los incidentes!</a:t>
            </a:r>
            <a:endParaRPr lang="en-US" altLang="en-US" sz="2000" b="1"/>
          </a:p>
        </p:txBody>
      </p:sp>
      <p:sp>
        <p:nvSpPr>
          <p:cNvPr id="17418" name="Text Box 46">
            <a:extLst>
              <a:ext uri="{FF2B5EF4-FFF2-40B4-BE49-F238E27FC236}">
                <a16:creationId xmlns:a16="http://schemas.microsoft.com/office/drawing/2014/main" id="{BB48DC94-44CB-4087-A070-397088D27129}"/>
              </a:ext>
            </a:extLst>
          </p:cNvPr>
          <p:cNvSpPr txBox="1">
            <a:spLocks noChangeArrowheads="1"/>
          </p:cNvSpPr>
          <p:nvPr/>
        </p:nvSpPr>
        <p:spPr bwMode="auto">
          <a:xfrm>
            <a:off x="323850" y="530225"/>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a:t>Palabras importantes</a:t>
            </a:r>
            <a:endParaRPr lang="en-US" altLang="en-US"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a:extLst>
              <a:ext uri="{FF2B5EF4-FFF2-40B4-BE49-F238E27FC236}">
                <a16:creationId xmlns:a16="http://schemas.microsoft.com/office/drawing/2014/main" id="{8C7D761E-B686-47A0-A741-16FB377F8249}"/>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18435" name="Group 31">
            <a:extLst>
              <a:ext uri="{FF2B5EF4-FFF2-40B4-BE49-F238E27FC236}">
                <a16:creationId xmlns:a16="http://schemas.microsoft.com/office/drawing/2014/main" id="{57DB5B17-D35D-4F13-AD13-9120A7B2A6E2}"/>
              </a:ext>
            </a:extLst>
          </p:cNvPr>
          <p:cNvGrpSpPr>
            <a:grpSpLocks/>
          </p:cNvGrpSpPr>
          <p:nvPr/>
        </p:nvGrpSpPr>
        <p:grpSpPr bwMode="auto">
          <a:xfrm>
            <a:off x="304800" y="5638800"/>
            <a:ext cx="6140450" cy="2578100"/>
            <a:chOff x="204" y="2796"/>
            <a:chExt cx="3868" cy="1624"/>
          </a:xfrm>
        </p:grpSpPr>
        <p:sp>
          <p:nvSpPr>
            <p:cNvPr id="18439" name="Text Box 10">
              <a:extLst>
                <a:ext uri="{FF2B5EF4-FFF2-40B4-BE49-F238E27FC236}">
                  <a16:creationId xmlns:a16="http://schemas.microsoft.com/office/drawing/2014/main" id="{2EE530D8-81F3-4E37-8740-BD0B4514D75A}"/>
                </a:ext>
              </a:extLst>
            </p:cNvPr>
            <p:cNvSpPr txBox="1">
              <a:spLocks noChangeArrowheads="1"/>
            </p:cNvSpPr>
            <p:nvPr/>
          </p:nvSpPr>
          <p:spPr bwMode="auto">
            <a:xfrm>
              <a:off x="240" y="2976"/>
              <a:ext cx="3832" cy="14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976313" indent="-457200">
                <a:defRPr sz="2400">
                  <a:solidFill>
                    <a:schemeClr val="tx1"/>
                  </a:solidFill>
                  <a:latin typeface="Times New Roman" panose="02020603050405020304" pitchFamily="18" charset="0"/>
                </a:defRPr>
              </a:lvl2pPr>
              <a:lvl3pPr marL="1547813" indent="-457200">
                <a:defRPr sz="2400">
                  <a:solidFill>
                    <a:schemeClr val="tx1"/>
                  </a:solidFill>
                  <a:latin typeface="Times New Roman" panose="02020603050405020304" pitchFamily="18" charset="0"/>
                </a:defRPr>
              </a:lvl3pPr>
              <a:lvl4pPr marL="2119313" indent="-457200">
                <a:defRPr sz="2400">
                  <a:solidFill>
                    <a:schemeClr val="tx1"/>
                  </a:solidFill>
                  <a:latin typeface="Times New Roman" panose="02020603050405020304" pitchFamily="18" charset="0"/>
                </a:defRPr>
              </a:lvl4pPr>
              <a:lvl5pPr marL="2690813" indent="-457200">
                <a:defRPr sz="2400">
                  <a:solidFill>
                    <a:schemeClr val="tx1"/>
                  </a:solidFill>
                  <a:latin typeface="Times New Roman" panose="02020603050405020304" pitchFamily="18" charset="0"/>
                </a:defRPr>
              </a:lvl5pPr>
              <a:lvl6pPr marL="3148013" indent="-457200" eaLnBrk="0" fontAlgn="base" hangingPunct="0">
                <a:spcBef>
                  <a:spcPct val="0"/>
                </a:spcBef>
                <a:spcAft>
                  <a:spcPct val="0"/>
                </a:spcAft>
                <a:defRPr sz="2400">
                  <a:solidFill>
                    <a:schemeClr val="tx1"/>
                  </a:solidFill>
                  <a:latin typeface="Times New Roman" panose="02020603050405020304" pitchFamily="18" charset="0"/>
                </a:defRPr>
              </a:lvl6pPr>
              <a:lvl7pPr marL="3605213" indent="-457200" eaLnBrk="0" fontAlgn="base" hangingPunct="0">
                <a:spcBef>
                  <a:spcPct val="0"/>
                </a:spcBef>
                <a:spcAft>
                  <a:spcPct val="0"/>
                </a:spcAft>
                <a:defRPr sz="2400">
                  <a:solidFill>
                    <a:schemeClr val="tx1"/>
                  </a:solidFill>
                  <a:latin typeface="Times New Roman" panose="02020603050405020304" pitchFamily="18" charset="0"/>
                </a:defRPr>
              </a:lvl7pPr>
              <a:lvl8pPr marL="4062413" indent="-457200" eaLnBrk="0" fontAlgn="base" hangingPunct="0">
                <a:spcBef>
                  <a:spcPct val="0"/>
                </a:spcBef>
                <a:spcAft>
                  <a:spcPct val="0"/>
                </a:spcAft>
                <a:defRPr sz="2400">
                  <a:solidFill>
                    <a:schemeClr val="tx1"/>
                  </a:solidFill>
                  <a:latin typeface="Times New Roman" panose="02020603050405020304" pitchFamily="18" charset="0"/>
                </a:defRPr>
              </a:lvl8pPr>
              <a:lvl9pPr marL="4519613"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Blip>
                  <a:blip r:embed="rId2"/>
                </a:buBlip>
              </a:pPr>
              <a:r>
                <a:rPr lang="es-ES_tradnl" altLang="en-US" sz="1600" b="1"/>
                <a:t>Poorly maintained machinery or equipment.</a:t>
              </a:r>
            </a:p>
            <a:p>
              <a:pPr>
                <a:buFont typeface="Wingdings" panose="05000000000000000000" pitchFamily="2" charset="2"/>
                <a:buBlip>
                  <a:blip r:embed="rId2"/>
                </a:buBlip>
              </a:pPr>
              <a:endParaRPr lang="es-ES_tradnl" altLang="en-US" sz="1600" b="1"/>
            </a:p>
            <a:p>
              <a:pPr>
                <a:buFont typeface="Wingdings" panose="05000000000000000000" pitchFamily="2" charset="2"/>
                <a:buBlip>
                  <a:blip r:embed="rId2"/>
                </a:buBlip>
              </a:pPr>
              <a:r>
                <a:rPr lang="es-ES_tradnl" altLang="en-US" sz="1600" b="1"/>
                <a:t>Defective or missing personal protective equipment.</a:t>
              </a:r>
            </a:p>
            <a:p>
              <a:pPr>
                <a:buFont typeface="Wingdings" panose="05000000000000000000" pitchFamily="2" charset="2"/>
                <a:buBlip>
                  <a:blip r:embed="rId2"/>
                </a:buBlip>
              </a:pPr>
              <a:endParaRPr lang="es-ES_tradnl" altLang="en-US" sz="1600" b="1"/>
            </a:p>
            <a:p>
              <a:pPr>
                <a:buFont typeface="Wingdings" panose="05000000000000000000" pitchFamily="2" charset="2"/>
                <a:buBlip>
                  <a:blip r:embed="rId2"/>
                </a:buBlip>
              </a:pPr>
              <a:r>
                <a:rPr lang="es-ES_tradnl" altLang="en-US" sz="1600" b="1"/>
                <a:t>Unguarded machinery or equipment.</a:t>
              </a:r>
            </a:p>
            <a:p>
              <a:pPr>
                <a:buFont typeface="Wingdings" panose="05000000000000000000" pitchFamily="2" charset="2"/>
                <a:buBlip>
                  <a:blip r:embed="rId2"/>
                </a:buBlip>
              </a:pPr>
              <a:endParaRPr lang="es-ES_tradnl" altLang="en-US" sz="1600" b="1"/>
            </a:p>
            <a:p>
              <a:pPr>
                <a:buFont typeface="Wingdings" panose="05000000000000000000" pitchFamily="2" charset="2"/>
                <a:buBlip>
                  <a:blip r:embed="rId2"/>
                </a:buBlip>
              </a:pPr>
              <a:r>
                <a:rPr lang="es-ES_tradnl" altLang="en-US" sz="1600" b="1"/>
                <a:t>Missing or inadequate warnings or safety and health signs.</a:t>
              </a:r>
            </a:p>
            <a:p>
              <a:pPr>
                <a:buFont typeface="Wingdings" panose="05000000000000000000" pitchFamily="2" charset="2"/>
                <a:buBlip>
                  <a:blip r:embed="rId2"/>
                </a:buBlip>
              </a:pPr>
              <a:endParaRPr lang="es-ES_tradnl" altLang="en-US" sz="1600" b="1"/>
            </a:p>
            <a:p>
              <a:pPr>
                <a:buFont typeface="Wingdings" panose="05000000000000000000" pitchFamily="2" charset="2"/>
                <a:buBlip>
                  <a:blip r:embed="rId2"/>
                </a:buBlip>
              </a:pPr>
              <a:r>
                <a:rPr lang="es-ES_tradnl" altLang="en-US" sz="1600" b="1"/>
                <a:t>Lack of housekeeping.</a:t>
              </a:r>
            </a:p>
          </p:txBody>
        </p:sp>
        <p:sp>
          <p:nvSpPr>
            <p:cNvPr id="18440" name="Text Box 13">
              <a:extLst>
                <a:ext uri="{FF2B5EF4-FFF2-40B4-BE49-F238E27FC236}">
                  <a16:creationId xmlns:a16="http://schemas.microsoft.com/office/drawing/2014/main" id="{E138ADA0-870E-497C-B7EF-3EDFEA667D47}"/>
                </a:ext>
              </a:extLst>
            </p:cNvPr>
            <p:cNvSpPr txBox="1">
              <a:spLocks noChangeArrowheads="1"/>
            </p:cNvSpPr>
            <p:nvPr/>
          </p:nvSpPr>
          <p:spPr bwMode="auto">
            <a:xfrm>
              <a:off x="204" y="2796"/>
              <a:ext cx="54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n-US" sz="1000"/>
                <a:t>EXAMPLES</a:t>
              </a:r>
              <a:endParaRPr lang="en-US" altLang="en-US" sz="1000"/>
            </a:p>
          </p:txBody>
        </p:sp>
      </p:grpSp>
      <p:sp>
        <p:nvSpPr>
          <p:cNvPr id="18436" name="Text Box 28">
            <a:extLst>
              <a:ext uri="{FF2B5EF4-FFF2-40B4-BE49-F238E27FC236}">
                <a16:creationId xmlns:a16="http://schemas.microsoft.com/office/drawing/2014/main" id="{C5A0BBB6-76C3-45C0-97D5-BA84AFD4E865}"/>
              </a:ext>
            </a:extLst>
          </p:cNvPr>
          <p:cNvSpPr txBox="1">
            <a:spLocks noChangeArrowheads="1"/>
          </p:cNvSpPr>
          <p:nvPr/>
        </p:nvSpPr>
        <p:spPr bwMode="auto">
          <a:xfrm>
            <a:off x="3276600" y="1295400"/>
            <a:ext cx="3124200"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b="1"/>
              <a:t>Causes of Accidents:</a:t>
            </a:r>
          </a:p>
          <a:p>
            <a:pPr algn="r"/>
            <a:r>
              <a:rPr lang="en-US" altLang="en-US" b="1"/>
              <a:t>Unsafe Conditions</a:t>
            </a:r>
          </a:p>
        </p:txBody>
      </p:sp>
      <p:sp>
        <p:nvSpPr>
          <p:cNvPr id="18437" name="Text Box 32">
            <a:extLst>
              <a:ext uri="{FF2B5EF4-FFF2-40B4-BE49-F238E27FC236}">
                <a16:creationId xmlns:a16="http://schemas.microsoft.com/office/drawing/2014/main" id="{5073BC1D-BC88-45B4-8135-A5D6FEFF0083}"/>
              </a:ext>
            </a:extLst>
          </p:cNvPr>
          <p:cNvSpPr txBox="1">
            <a:spLocks noChangeArrowheads="1"/>
          </p:cNvSpPr>
          <p:nvPr/>
        </p:nvSpPr>
        <p:spPr bwMode="auto">
          <a:xfrm>
            <a:off x="322263" y="530225"/>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a:t>Accident causes</a:t>
            </a:r>
            <a:endParaRPr lang="en-US" altLang="en-US" sz="1400"/>
          </a:p>
        </p:txBody>
      </p:sp>
      <p:pic>
        <p:nvPicPr>
          <p:cNvPr id="18438" name="Picture 34" descr="C:\WINDOWS\Desktop\Unguarded.jpg">
            <a:extLst>
              <a:ext uri="{FF2B5EF4-FFF2-40B4-BE49-F238E27FC236}">
                <a16:creationId xmlns:a16="http://schemas.microsoft.com/office/drawing/2014/main" id="{99465B37-1840-415B-80F2-E8FF1B23DAD6}"/>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771525" y="2051050"/>
            <a:ext cx="2474913"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a:extLst>
              <a:ext uri="{FF2B5EF4-FFF2-40B4-BE49-F238E27FC236}">
                <a16:creationId xmlns:a16="http://schemas.microsoft.com/office/drawing/2014/main" id="{1C3C4CFF-845B-42CF-8F50-05A94AA626CD}"/>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19459" name="Group 21">
            <a:extLst>
              <a:ext uri="{FF2B5EF4-FFF2-40B4-BE49-F238E27FC236}">
                <a16:creationId xmlns:a16="http://schemas.microsoft.com/office/drawing/2014/main" id="{9446FC86-9532-4CF7-BD22-D4E677FE33B9}"/>
              </a:ext>
            </a:extLst>
          </p:cNvPr>
          <p:cNvGrpSpPr>
            <a:grpSpLocks/>
          </p:cNvGrpSpPr>
          <p:nvPr/>
        </p:nvGrpSpPr>
        <p:grpSpPr bwMode="auto">
          <a:xfrm>
            <a:off x="292100" y="5626100"/>
            <a:ext cx="6261100" cy="2530475"/>
            <a:chOff x="192" y="2811"/>
            <a:chExt cx="3928" cy="1665"/>
          </a:xfrm>
        </p:grpSpPr>
        <p:sp>
          <p:nvSpPr>
            <p:cNvPr id="19463" name="Text Box 17">
              <a:extLst>
                <a:ext uri="{FF2B5EF4-FFF2-40B4-BE49-F238E27FC236}">
                  <a16:creationId xmlns:a16="http://schemas.microsoft.com/office/drawing/2014/main" id="{28498F97-7DEB-4B3C-B495-E340FB523C1B}"/>
                </a:ext>
              </a:extLst>
            </p:cNvPr>
            <p:cNvSpPr txBox="1">
              <a:spLocks noChangeArrowheads="1"/>
            </p:cNvSpPr>
            <p:nvPr/>
          </p:nvSpPr>
          <p:spPr bwMode="auto">
            <a:xfrm>
              <a:off x="220" y="2968"/>
              <a:ext cx="3900" cy="150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976313" indent="-457200">
                <a:defRPr sz="2400">
                  <a:solidFill>
                    <a:schemeClr val="tx1"/>
                  </a:solidFill>
                  <a:latin typeface="Times New Roman" panose="02020603050405020304" pitchFamily="18" charset="0"/>
                </a:defRPr>
              </a:lvl2pPr>
              <a:lvl3pPr marL="1547813" indent="-457200">
                <a:defRPr sz="2400">
                  <a:solidFill>
                    <a:schemeClr val="tx1"/>
                  </a:solidFill>
                  <a:latin typeface="Times New Roman" panose="02020603050405020304" pitchFamily="18" charset="0"/>
                </a:defRPr>
              </a:lvl3pPr>
              <a:lvl4pPr marL="2119313" indent="-457200">
                <a:defRPr sz="2400">
                  <a:solidFill>
                    <a:schemeClr val="tx1"/>
                  </a:solidFill>
                  <a:latin typeface="Times New Roman" panose="02020603050405020304" pitchFamily="18" charset="0"/>
                </a:defRPr>
              </a:lvl4pPr>
              <a:lvl5pPr marL="2690813" indent="-457200">
                <a:defRPr sz="2400">
                  <a:solidFill>
                    <a:schemeClr val="tx1"/>
                  </a:solidFill>
                  <a:latin typeface="Times New Roman" panose="02020603050405020304" pitchFamily="18" charset="0"/>
                </a:defRPr>
              </a:lvl5pPr>
              <a:lvl6pPr marL="3148013" indent="-457200" eaLnBrk="0" fontAlgn="base" hangingPunct="0">
                <a:spcBef>
                  <a:spcPct val="0"/>
                </a:spcBef>
                <a:spcAft>
                  <a:spcPct val="0"/>
                </a:spcAft>
                <a:defRPr sz="2400">
                  <a:solidFill>
                    <a:schemeClr val="tx1"/>
                  </a:solidFill>
                  <a:latin typeface="Times New Roman" panose="02020603050405020304" pitchFamily="18" charset="0"/>
                </a:defRPr>
              </a:lvl6pPr>
              <a:lvl7pPr marL="3605213" indent="-457200" eaLnBrk="0" fontAlgn="base" hangingPunct="0">
                <a:spcBef>
                  <a:spcPct val="0"/>
                </a:spcBef>
                <a:spcAft>
                  <a:spcPct val="0"/>
                </a:spcAft>
                <a:defRPr sz="2400">
                  <a:solidFill>
                    <a:schemeClr val="tx1"/>
                  </a:solidFill>
                  <a:latin typeface="Times New Roman" panose="02020603050405020304" pitchFamily="18" charset="0"/>
                </a:defRPr>
              </a:lvl7pPr>
              <a:lvl8pPr marL="4062413" indent="-457200" eaLnBrk="0" fontAlgn="base" hangingPunct="0">
                <a:spcBef>
                  <a:spcPct val="0"/>
                </a:spcBef>
                <a:spcAft>
                  <a:spcPct val="0"/>
                </a:spcAft>
                <a:defRPr sz="2400">
                  <a:solidFill>
                    <a:schemeClr val="tx1"/>
                  </a:solidFill>
                  <a:latin typeface="Times New Roman" panose="02020603050405020304" pitchFamily="18" charset="0"/>
                </a:defRPr>
              </a:lvl8pPr>
              <a:lvl9pPr marL="4519613"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Blip>
                  <a:blip r:embed="rId2"/>
                </a:buBlip>
              </a:pPr>
              <a:r>
                <a:rPr lang="es-ES_tradnl" altLang="en-US" sz="1600" b="1"/>
                <a:t>Maquinaria o equipo en mal estado de mantenimiento.</a:t>
              </a:r>
            </a:p>
            <a:p>
              <a:pPr>
                <a:buFont typeface="Wingdings" panose="05000000000000000000" pitchFamily="2" charset="2"/>
                <a:buBlip>
                  <a:blip r:embed="rId2"/>
                </a:buBlip>
              </a:pPr>
              <a:endParaRPr lang="es-ES_tradnl" altLang="en-US" sz="1600" b="1"/>
            </a:p>
            <a:p>
              <a:pPr>
                <a:buFont typeface="Wingdings" panose="05000000000000000000" pitchFamily="2" charset="2"/>
                <a:buBlip>
                  <a:blip r:embed="rId2"/>
                </a:buBlip>
              </a:pPr>
              <a:r>
                <a:rPr lang="es-ES_tradnl" altLang="en-US" sz="1600" b="1"/>
                <a:t>Equipo de protección personal defectuoso o faltante.</a:t>
              </a:r>
            </a:p>
            <a:p>
              <a:pPr>
                <a:buFont typeface="Wingdings" panose="05000000000000000000" pitchFamily="2" charset="2"/>
                <a:buBlip>
                  <a:blip r:embed="rId2"/>
                </a:buBlip>
              </a:pPr>
              <a:endParaRPr lang="es-ES_tradnl" altLang="en-US" sz="1600" b="1"/>
            </a:p>
            <a:p>
              <a:pPr>
                <a:buFont typeface="Wingdings" panose="05000000000000000000" pitchFamily="2" charset="2"/>
                <a:buBlip>
                  <a:blip r:embed="rId2"/>
                </a:buBlip>
              </a:pPr>
              <a:r>
                <a:rPr lang="es-ES_tradnl" altLang="en-US" sz="1600" b="1"/>
                <a:t>Resguardos inexistentes en la maquinaria o equipo.</a:t>
              </a:r>
            </a:p>
            <a:p>
              <a:pPr>
                <a:buFont typeface="Wingdings" panose="05000000000000000000" pitchFamily="2" charset="2"/>
                <a:buBlip>
                  <a:blip r:embed="rId2"/>
                </a:buBlip>
              </a:pPr>
              <a:endParaRPr lang="es-ES_tradnl" altLang="en-US" sz="1600" b="1"/>
            </a:p>
            <a:p>
              <a:pPr>
                <a:buFont typeface="Wingdings" panose="05000000000000000000" pitchFamily="2" charset="2"/>
                <a:buBlip>
                  <a:blip r:embed="rId2"/>
                </a:buBlip>
              </a:pPr>
              <a:r>
                <a:rPr lang="es-ES_tradnl" altLang="en-US" sz="1600" b="1"/>
                <a:t>Avisos o señales de seguridad e higiene faltantes o inadecuados.</a:t>
              </a:r>
            </a:p>
            <a:p>
              <a:pPr>
                <a:buFont typeface="Wingdings" panose="05000000000000000000" pitchFamily="2" charset="2"/>
                <a:buBlip>
                  <a:blip r:embed="rId2"/>
                </a:buBlip>
              </a:pPr>
              <a:endParaRPr lang="es-ES_tradnl" altLang="en-US" sz="1600" b="1"/>
            </a:p>
            <a:p>
              <a:pPr>
                <a:buFont typeface="Wingdings" panose="05000000000000000000" pitchFamily="2" charset="2"/>
                <a:buBlip>
                  <a:blip r:embed="rId2"/>
                </a:buBlip>
              </a:pPr>
              <a:r>
                <a:rPr lang="es-ES_tradnl" altLang="en-US" sz="1600" b="1"/>
                <a:t>Falta de orden y limpieza.</a:t>
              </a:r>
            </a:p>
          </p:txBody>
        </p:sp>
        <p:sp>
          <p:nvSpPr>
            <p:cNvPr id="19464" name="Text Box 18">
              <a:extLst>
                <a:ext uri="{FF2B5EF4-FFF2-40B4-BE49-F238E27FC236}">
                  <a16:creationId xmlns:a16="http://schemas.microsoft.com/office/drawing/2014/main" id="{F8F775D5-DA9B-4EB9-9CAA-5FF8206A56FE}"/>
                </a:ext>
              </a:extLst>
            </p:cNvPr>
            <p:cNvSpPr txBox="1">
              <a:spLocks noChangeArrowheads="1"/>
            </p:cNvSpPr>
            <p:nvPr/>
          </p:nvSpPr>
          <p:spPr bwMode="auto">
            <a:xfrm>
              <a:off x="192" y="2811"/>
              <a:ext cx="540"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n-US" sz="1000"/>
                <a:t>EJEMPLOS</a:t>
              </a:r>
              <a:endParaRPr lang="en-US" altLang="en-US" sz="1000"/>
            </a:p>
          </p:txBody>
        </p:sp>
      </p:grpSp>
      <p:sp>
        <p:nvSpPr>
          <p:cNvPr id="19460" name="Text Box 22">
            <a:extLst>
              <a:ext uri="{FF2B5EF4-FFF2-40B4-BE49-F238E27FC236}">
                <a16:creationId xmlns:a16="http://schemas.microsoft.com/office/drawing/2014/main" id="{66AD0C84-8720-48BA-9A61-2756373E9424}"/>
              </a:ext>
            </a:extLst>
          </p:cNvPr>
          <p:cNvSpPr txBox="1">
            <a:spLocks noChangeArrowheads="1"/>
          </p:cNvSpPr>
          <p:nvPr/>
        </p:nvSpPr>
        <p:spPr bwMode="auto">
          <a:xfrm>
            <a:off x="263525" y="515938"/>
            <a:ext cx="4800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a:t>Causas de los accidentes</a:t>
            </a:r>
            <a:endParaRPr lang="en-US" altLang="en-US" sz="1400"/>
          </a:p>
        </p:txBody>
      </p:sp>
      <p:pic>
        <p:nvPicPr>
          <p:cNvPr id="19461" name="Picture 23" descr="C:\WINDOWS\Desktop\Unguarded.jpg">
            <a:extLst>
              <a:ext uri="{FF2B5EF4-FFF2-40B4-BE49-F238E27FC236}">
                <a16:creationId xmlns:a16="http://schemas.microsoft.com/office/drawing/2014/main" id="{88BD6F7B-407D-4376-B02A-94A873ADB7F6}"/>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771525" y="2051050"/>
            <a:ext cx="2474913"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8">
            <a:extLst>
              <a:ext uri="{FF2B5EF4-FFF2-40B4-BE49-F238E27FC236}">
                <a16:creationId xmlns:a16="http://schemas.microsoft.com/office/drawing/2014/main" id="{10D66AA1-C786-43A5-9439-811895D4F77E}"/>
              </a:ext>
            </a:extLst>
          </p:cNvPr>
          <p:cNvSpPr txBox="1">
            <a:spLocks noChangeArrowheads="1"/>
          </p:cNvSpPr>
          <p:nvPr/>
        </p:nvSpPr>
        <p:spPr bwMode="auto">
          <a:xfrm>
            <a:off x="2946400" y="1282700"/>
            <a:ext cx="3644900"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b="1"/>
              <a:t>Causas de los Accidentes:</a:t>
            </a:r>
          </a:p>
          <a:p>
            <a:pPr algn="r"/>
            <a:r>
              <a:rPr lang="en-US" altLang="en-US" b="1"/>
              <a:t>Condiciones Inseguras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1026">
            <a:extLst>
              <a:ext uri="{FF2B5EF4-FFF2-40B4-BE49-F238E27FC236}">
                <a16:creationId xmlns:a16="http://schemas.microsoft.com/office/drawing/2014/main" id="{C2339D36-BE1A-47C7-9E1A-16671735B941}"/>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483" name="Text Box 1032">
            <a:extLst>
              <a:ext uri="{FF2B5EF4-FFF2-40B4-BE49-F238E27FC236}">
                <a16:creationId xmlns:a16="http://schemas.microsoft.com/office/drawing/2014/main" id="{C04E1F22-5B01-4309-BB10-CAA545EA9F5A}"/>
              </a:ext>
            </a:extLst>
          </p:cNvPr>
          <p:cNvSpPr txBox="1">
            <a:spLocks noChangeArrowheads="1"/>
          </p:cNvSpPr>
          <p:nvPr/>
        </p:nvSpPr>
        <p:spPr bwMode="auto">
          <a:xfrm>
            <a:off x="3276600" y="1295400"/>
            <a:ext cx="3124200"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b="1"/>
              <a:t>Causes of Accidents:</a:t>
            </a:r>
          </a:p>
          <a:p>
            <a:pPr algn="r"/>
            <a:r>
              <a:rPr lang="en-US" altLang="en-US" b="1"/>
              <a:t>Unsafe Acts</a:t>
            </a:r>
          </a:p>
        </p:txBody>
      </p:sp>
      <p:grpSp>
        <p:nvGrpSpPr>
          <p:cNvPr id="20484" name="Group 1044">
            <a:extLst>
              <a:ext uri="{FF2B5EF4-FFF2-40B4-BE49-F238E27FC236}">
                <a16:creationId xmlns:a16="http://schemas.microsoft.com/office/drawing/2014/main" id="{8E7D6F88-916F-4866-9E74-8DBB2B802FAF}"/>
              </a:ext>
            </a:extLst>
          </p:cNvPr>
          <p:cNvGrpSpPr>
            <a:grpSpLocks/>
          </p:cNvGrpSpPr>
          <p:nvPr/>
        </p:nvGrpSpPr>
        <p:grpSpPr bwMode="auto">
          <a:xfrm>
            <a:off x="304800" y="6000750"/>
            <a:ext cx="5878513" cy="2095500"/>
            <a:chOff x="184" y="2680"/>
            <a:chExt cx="3703" cy="1320"/>
          </a:xfrm>
        </p:grpSpPr>
        <p:sp>
          <p:nvSpPr>
            <p:cNvPr id="20487" name="Text Box 1041">
              <a:extLst>
                <a:ext uri="{FF2B5EF4-FFF2-40B4-BE49-F238E27FC236}">
                  <a16:creationId xmlns:a16="http://schemas.microsoft.com/office/drawing/2014/main" id="{0DC6128A-762F-4974-A484-DA3623D3D0A4}"/>
                </a:ext>
              </a:extLst>
            </p:cNvPr>
            <p:cNvSpPr txBox="1">
              <a:spLocks noChangeArrowheads="1"/>
            </p:cNvSpPr>
            <p:nvPr/>
          </p:nvSpPr>
          <p:spPr bwMode="auto">
            <a:xfrm>
              <a:off x="184" y="2680"/>
              <a:ext cx="58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n-US" sz="1000"/>
                <a:t>EXAMPLES</a:t>
              </a:r>
              <a:endParaRPr lang="en-US" altLang="en-US" sz="1000"/>
            </a:p>
          </p:txBody>
        </p:sp>
        <p:sp>
          <p:nvSpPr>
            <p:cNvPr id="20488" name="Text Box 1042">
              <a:extLst>
                <a:ext uri="{FF2B5EF4-FFF2-40B4-BE49-F238E27FC236}">
                  <a16:creationId xmlns:a16="http://schemas.microsoft.com/office/drawing/2014/main" id="{5A759B27-798B-46DD-9C59-8020332A631E}"/>
                </a:ext>
              </a:extLst>
            </p:cNvPr>
            <p:cNvSpPr txBox="1">
              <a:spLocks noChangeArrowheads="1"/>
            </p:cNvSpPr>
            <p:nvPr/>
          </p:nvSpPr>
          <p:spPr bwMode="auto">
            <a:xfrm>
              <a:off x="256" y="2864"/>
              <a:ext cx="3631" cy="113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976313" indent="-457200">
                <a:defRPr sz="2400">
                  <a:solidFill>
                    <a:schemeClr val="tx1"/>
                  </a:solidFill>
                  <a:latin typeface="Times New Roman" panose="02020603050405020304" pitchFamily="18" charset="0"/>
                </a:defRPr>
              </a:lvl2pPr>
              <a:lvl3pPr marL="1547813" indent="-457200">
                <a:defRPr sz="2400">
                  <a:solidFill>
                    <a:schemeClr val="tx1"/>
                  </a:solidFill>
                  <a:latin typeface="Times New Roman" panose="02020603050405020304" pitchFamily="18" charset="0"/>
                </a:defRPr>
              </a:lvl3pPr>
              <a:lvl4pPr marL="2119313" indent="-457200">
                <a:defRPr sz="2400">
                  <a:solidFill>
                    <a:schemeClr val="tx1"/>
                  </a:solidFill>
                  <a:latin typeface="Times New Roman" panose="02020603050405020304" pitchFamily="18" charset="0"/>
                </a:defRPr>
              </a:lvl4pPr>
              <a:lvl5pPr marL="2690813" indent="-457200">
                <a:defRPr sz="2400">
                  <a:solidFill>
                    <a:schemeClr val="tx1"/>
                  </a:solidFill>
                  <a:latin typeface="Times New Roman" panose="02020603050405020304" pitchFamily="18" charset="0"/>
                </a:defRPr>
              </a:lvl5pPr>
              <a:lvl6pPr marL="3148013" indent="-457200" eaLnBrk="0" fontAlgn="base" hangingPunct="0">
                <a:spcBef>
                  <a:spcPct val="0"/>
                </a:spcBef>
                <a:spcAft>
                  <a:spcPct val="0"/>
                </a:spcAft>
                <a:defRPr sz="2400">
                  <a:solidFill>
                    <a:schemeClr val="tx1"/>
                  </a:solidFill>
                  <a:latin typeface="Times New Roman" panose="02020603050405020304" pitchFamily="18" charset="0"/>
                </a:defRPr>
              </a:lvl6pPr>
              <a:lvl7pPr marL="3605213" indent="-457200" eaLnBrk="0" fontAlgn="base" hangingPunct="0">
                <a:spcBef>
                  <a:spcPct val="0"/>
                </a:spcBef>
                <a:spcAft>
                  <a:spcPct val="0"/>
                </a:spcAft>
                <a:defRPr sz="2400">
                  <a:solidFill>
                    <a:schemeClr val="tx1"/>
                  </a:solidFill>
                  <a:latin typeface="Times New Roman" panose="02020603050405020304" pitchFamily="18" charset="0"/>
                </a:defRPr>
              </a:lvl7pPr>
              <a:lvl8pPr marL="4062413" indent="-457200" eaLnBrk="0" fontAlgn="base" hangingPunct="0">
                <a:spcBef>
                  <a:spcPct val="0"/>
                </a:spcBef>
                <a:spcAft>
                  <a:spcPct val="0"/>
                </a:spcAft>
                <a:defRPr sz="2400">
                  <a:solidFill>
                    <a:schemeClr val="tx1"/>
                  </a:solidFill>
                  <a:latin typeface="Times New Roman" panose="02020603050405020304" pitchFamily="18" charset="0"/>
                </a:defRPr>
              </a:lvl8pPr>
              <a:lvl9pPr marL="4519613"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Blip>
                  <a:blip r:embed="rId2"/>
                </a:buBlip>
              </a:pPr>
              <a:r>
                <a:rPr lang="es-ES_tradnl" altLang="en-US" sz="1600" b="1"/>
                <a:t>Conduct work operations without prior training.</a:t>
              </a:r>
            </a:p>
            <a:p>
              <a:pPr>
                <a:buFont typeface="Wingdings" panose="05000000000000000000" pitchFamily="2" charset="2"/>
                <a:buBlip>
                  <a:blip r:embed="rId2"/>
                </a:buBlip>
              </a:pPr>
              <a:endParaRPr lang="es-ES_tradnl" altLang="en-US" sz="1600" b="1"/>
            </a:p>
            <a:p>
              <a:pPr>
                <a:buFont typeface="Wingdings" panose="05000000000000000000" pitchFamily="2" charset="2"/>
                <a:buBlip>
                  <a:blip r:embed="rId2"/>
                </a:buBlip>
              </a:pPr>
              <a:r>
                <a:rPr lang="es-ES_tradnl" altLang="en-US" sz="1600" b="1"/>
                <a:t>Block or remove safety devices.</a:t>
              </a:r>
            </a:p>
            <a:p>
              <a:pPr>
                <a:buFont typeface="Wingdings" panose="05000000000000000000" pitchFamily="2" charset="2"/>
                <a:buBlip>
                  <a:blip r:embed="rId2"/>
                </a:buBlip>
              </a:pPr>
              <a:endParaRPr lang="es-ES_tradnl" altLang="en-US" sz="1600" b="1"/>
            </a:p>
            <a:p>
              <a:pPr>
                <a:buFont typeface="Wingdings" panose="05000000000000000000" pitchFamily="2" charset="2"/>
                <a:buBlip>
                  <a:blip r:embed="rId2"/>
                </a:buBlip>
              </a:pPr>
              <a:r>
                <a:rPr lang="es-ES_tradnl" altLang="en-US" sz="1600" b="1"/>
                <a:t>Clean, lubricate, or repair equipment while its in operation.</a:t>
              </a:r>
            </a:p>
            <a:p>
              <a:pPr>
                <a:buFont typeface="Wingdings" panose="05000000000000000000" pitchFamily="2" charset="2"/>
                <a:buBlip>
                  <a:blip r:embed="rId2"/>
                </a:buBlip>
              </a:pPr>
              <a:endParaRPr lang="es-ES_tradnl" altLang="en-US" sz="1600" b="1"/>
            </a:p>
            <a:p>
              <a:pPr>
                <a:buFont typeface="Wingdings" panose="05000000000000000000" pitchFamily="2" charset="2"/>
                <a:buBlip>
                  <a:blip r:embed="rId2"/>
                </a:buBlip>
              </a:pPr>
              <a:r>
                <a:rPr lang="es-ES_tradnl" altLang="en-US" sz="1600" b="1"/>
                <a:t>Working without protection in hazardous places.</a:t>
              </a:r>
            </a:p>
          </p:txBody>
        </p:sp>
      </p:grpSp>
      <p:sp>
        <p:nvSpPr>
          <p:cNvPr id="20485" name="Text Box 1046">
            <a:extLst>
              <a:ext uri="{FF2B5EF4-FFF2-40B4-BE49-F238E27FC236}">
                <a16:creationId xmlns:a16="http://schemas.microsoft.com/office/drawing/2014/main" id="{DDBBB1B2-36ED-438F-B4B2-E06F93EB8A3B}"/>
              </a:ext>
            </a:extLst>
          </p:cNvPr>
          <p:cNvSpPr txBox="1">
            <a:spLocks noChangeArrowheads="1"/>
          </p:cNvSpPr>
          <p:nvPr/>
        </p:nvSpPr>
        <p:spPr bwMode="auto">
          <a:xfrm>
            <a:off x="322263" y="530225"/>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a:t>Accident causes</a:t>
            </a:r>
            <a:endParaRPr lang="en-US" altLang="en-US" sz="1400"/>
          </a:p>
        </p:txBody>
      </p:sp>
      <p:pic>
        <p:nvPicPr>
          <p:cNvPr id="20486" name="Picture 1057" descr="C:\WINDOWS\Desktop\Forklifts.jpg">
            <a:extLst>
              <a:ext uri="{FF2B5EF4-FFF2-40B4-BE49-F238E27FC236}">
                <a16:creationId xmlns:a16="http://schemas.microsoft.com/office/drawing/2014/main" id="{2ADC6076-D255-4C9C-B55F-F764083D8744}"/>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549275" y="2327275"/>
            <a:ext cx="2360613"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026">
            <a:extLst>
              <a:ext uri="{FF2B5EF4-FFF2-40B4-BE49-F238E27FC236}">
                <a16:creationId xmlns:a16="http://schemas.microsoft.com/office/drawing/2014/main" id="{044ED0DF-F6B5-4B32-9C12-947A8BFC26B5}"/>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1507" name="Text Box 1043">
            <a:extLst>
              <a:ext uri="{FF2B5EF4-FFF2-40B4-BE49-F238E27FC236}">
                <a16:creationId xmlns:a16="http://schemas.microsoft.com/office/drawing/2014/main" id="{522B7314-8775-4A90-BB5E-2544D37E5945}"/>
              </a:ext>
            </a:extLst>
          </p:cNvPr>
          <p:cNvSpPr txBox="1">
            <a:spLocks noChangeArrowheads="1"/>
          </p:cNvSpPr>
          <p:nvPr/>
        </p:nvSpPr>
        <p:spPr bwMode="auto">
          <a:xfrm>
            <a:off x="2755900" y="1295400"/>
            <a:ext cx="3644900"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s-ES" altLang="en-US" b="1"/>
              <a:t>Causas de los Accidentes:</a:t>
            </a:r>
          </a:p>
          <a:p>
            <a:pPr algn="r"/>
            <a:r>
              <a:rPr lang="es-ES" altLang="en-US" b="1"/>
              <a:t>Acciones Inseguras</a:t>
            </a:r>
          </a:p>
        </p:txBody>
      </p:sp>
      <p:sp>
        <p:nvSpPr>
          <p:cNvPr id="21508" name="Text Box 1047">
            <a:extLst>
              <a:ext uri="{FF2B5EF4-FFF2-40B4-BE49-F238E27FC236}">
                <a16:creationId xmlns:a16="http://schemas.microsoft.com/office/drawing/2014/main" id="{8953F841-C100-4D5E-B8C1-1674A5B6DC84}"/>
              </a:ext>
            </a:extLst>
          </p:cNvPr>
          <p:cNvSpPr txBox="1">
            <a:spLocks noChangeArrowheads="1"/>
          </p:cNvSpPr>
          <p:nvPr/>
        </p:nvSpPr>
        <p:spPr bwMode="auto">
          <a:xfrm>
            <a:off x="263525" y="515938"/>
            <a:ext cx="4800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a:t>Causas de los accidentes</a:t>
            </a:r>
            <a:endParaRPr lang="en-US" altLang="en-US" sz="1400"/>
          </a:p>
        </p:txBody>
      </p:sp>
      <p:pic>
        <p:nvPicPr>
          <p:cNvPr id="21509" name="Picture 1059" descr="C:\WINDOWS\Desktop\Forklifts.jpg">
            <a:extLst>
              <a:ext uri="{FF2B5EF4-FFF2-40B4-BE49-F238E27FC236}">
                <a16:creationId xmlns:a16="http://schemas.microsoft.com/office/drawing/2014/main" id="{ECD9970C-7659-4B46-8A68-71CAEA06F62C}"/>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549275" y="2327275"/>
            <a:ext cx="2360613"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0" name="Group 1063">
            <a:extLst>
              <a:ext uri="{FF2B5EF4-FFF2-40B4-BE49-F238E27FC236}">
                <a16:creationId xmlns:a16="http://schemas.microsoft.com/office/drawing/2014/main" id="{48BB0FF5-7E40-4AA0-BC57-0F2A1764EBC2}"/>
              </a:ext>
            </a:extLst>
          </p:cNvPr>
          <p:cNvGrpSpPr>
            <a:grpSpLocks/>
          </p:cNvGrpSpPr>
          <p:nvPr/>
        </p:nvGrpSpPr>
        <p:grpSpPr bwMode="auto">
          <a:xfrm>
            <a:off x="285750" y="5981700"/>
            <a:ext cx="5867400" cy="2352675"/>
            <a:chOff x="256" y="2720"/>
            <a:chExt cx="3696" cy="1482"/>
          </a:xfrm>
        </p:grpSpPr>
        <p:sp>
          <p:nvSpPr>
            <p:cNvPr id="21511" name="Text Box 1064">
              <a:extLst>
                <a:ext uri="{FF2B5EF4-FFF2-40B4-BE49-F238E27FC236}">
                  <a16:creationId xmlns:a16="http://schemas.microsoft.com/office/drawing/2014/main" id="{09AE8FC5-0F15-4D14-AABF-A8CD0451C01E}"/>
                </a:ext>
              </a:extLst>
            </p:cNvPr>
            <p:cNvSpPr txBox="1">
              <a:spLocks noChangeArrowheads="1"/>
            </p:cNvSpPr>
            <p:nvPr/>
          </p:nvSpPr>
          <p:spPr bwMode="auto">
            <a:xfrm>
              <a:off x="256" y="2720"/>
              <a:ext cx="54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n-US" sz="1000"/>
                <a:t>EJEMPLOS</a:t>
              </a:r>
              <a:endParaRPr lang="en-US" altLang="en-US" sz="1000"/>
            </a:p>
          </p:txBody>
        </p:sp>
        <p:sp>
          <p:nvSpPr>
            <p:cNvPr id="21512" name="Text Box 1065">
              <a:extLst>
                <a:ext uri="{FF2B5EF4-FFF2-40B4-BE49-F238E27FC236}">
                  <a16:creationId xmlns:a16="http://schemas.microsoft.com/office/drawing/2014/main" id="{E854F1DD-A422-4AEE-9F01-AF00F560CB14}"/>
                </a:ext>
              </a:extLst>
            </p:cNvPr>
            <p:cNvSpPr txBox="1">
              <a:spLocks noChangeArrowheads="1"/>
            </p:cNvSpPr>
            <p:nvPr/>
          </p:nvSpPr>
          <p:spPr bwMode="auto">
            <a:xfrm>
              <a:off x="256" y="2912"/>
              <a:ext cx="3696" cy="129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976313" indent="-457200">
                <a:defRPr sz="2400">
                  <a:solidFill>
                    <a:schemeClr val="tx1"/>
                  </a:solidFill>
                  <a:latin typeface="Times New Roman" panose="02020603050405020304" pitchFamily="18" charset="0"/>
                </a:defRPr>
              </a:lvl2pPr>
              <a:lvl3pPr marL="1547813" indent="-457200">
                <a:defRPr sz="2400">
                  <a:solidFill>
                    <a:schemeClr val="tx1"/>
                  </a:solidFill>
                  <a:latin typeface="Times New Roman" panose="02020603050405020304" pitchFamily="18" charset="0"/>
                </a:defRPr>
              </a:lvl3pPr>
              <a:lvl4pPr marL="2119313" indent="-457200">
                <a:defRPr sz="2400">
                  <a:solidFill>
                    <a:schemeClr val="tx1"/>
                  </a:solidFill>
                  <a:latin typeface="Times New Roman" panose="02020603050405020304" pitchFamily="18" charset="0"/>
                </a:defRPr>
              </a:lvl4pPr>
              <a:lvl5pPr marL="2690813" indent="-457200">
                <a:defRPr sz="2400">
                  <a:solidFill>
                    <a:schemeClr val="tx1"/>
                  </a:solidFill>
                  <a:latin typeface="Times New Roman" panose="02020603050405020304" pitchFamily="18" charset="0"/>
                </a:defRPr>
              </a:lvl5pPr>
              <a:lvl6pPr marL="3148013" indent="-457200" eaLnBrk="0" fontAlgn="base" hangingPunct="0">
                <a:spcBef>
                  <a:spcPct val="0"/>
                </a:spcBef>
                <a:spcAft>
                  <a:spcPct val="0"/>
                </a:spcAft>
                <a:defRPr sz="2400">
                  <a:solidFill>
                    <a:schemeClr val="tx1"/>
                  </a:solidFill>
                  <a:latin typeface="Times New Roman" panose="02020603050405020304" pitchFamily="18" charset="0"/>
                </a:defRPr>
              </a:lvl6pPr>
              <a:lvl7pPr marL="3605213" indent="-457200" eaLnBrk="0" fontAlgn="base" hangingPunct="0">
                <a:spcBef>
                  <a:spcPct val="0"/>
                </a:spcBef>
                <a:spcAft>
                  <a:spcPct val="0"/>
                </a:spcAft>
                <a:defRPr sz="2400">
                  <a:solidFill>
                    <a:schemeClr val="tx1"/>
                  </a:solidFill>
                  <a:latin typeface="Times New Roman" panose="02020603050405020304" pitchFamily="18" charset="0"/>
                </a:defRPr>
              </a:lvl7pPr>
              <a:lvl8pPr marL="4062413" indent="-457200" eaLnBrk="0" fontAlgn="base" hangingPunct="0">
                <a:spcBef>
                  <a:spcPct val="0"/>
                </a:spcBef>
                <a:spcAft>
                  <a:spcPct val="0"/>
                </a:spcAft>
                <a:defRPr sz="2400">
                  <a:solidFill>
                    <a:schemeClr val="tx1"/>
                  </a:solidFill>
                  <a:latin typeface="Times New Roman" panose="02020603050405020304" pitchFamily="18" charset="0"/>
                </a:defRPr>
              </a:lvl8pPr>
              <a:lvl9pPr marL="4519613"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Blip>
                  <a:blip r:embed="rId3"/>
                </a:buBlip>
              </a:pPr>
              <a:r>
                <a:rPr lang="es-ES_tradnl" altLang="en-US" sz="1600" b="1"/>
                <a:t>Llevar a cabo operaciones sin previo adiestramiento.</a:t>
              </a:r>
            </a:p>
            <a:p>
              <a:pPr>
                <a:buFont typeface="Wingdings" panose="05000000000000000000" pitchFamily="2" charset="2"/>
                <a:buBlip>
                  <a:blip r:embed="rId3"/>
                </a:buBlip>
              </a:pPr>
              <a:endParaRPr lang="es-ES_tradnl" altLang="en-US" sz="1600" b="1"/>
            </a:p>
            <a:p>
              <a:pPr>
                <a:buFont typeface="Wingdings" panose="05000000000000000000" pitchFamily="2" charset="2"/>
                <a:buBlip>
                  <a:blip r:embed="rId3"/>
                </a:buBlip>
              </a:pPr>
              <a:r>
                <a:rPr lang="es-ES_tradnl" altLang="en-US" sz="1600" b="1"/>
                <a:t>Bloquear o quitar dispositivos de seguridad.</a:t>
              </a:r>
            </a:p>
            <a:p>
              <a:pPr>
                <a:buFont typeface="Wingdings" panose="05000000000000000000" pitchFamily="2" charset="2"/>
                <a:buBlip>
                  <a:blip r:embed="rId3"/>
                </a:buBlip>
              </a:pPr>
              <a:endParaRPr lang="es-ES_tradnl" altLang="en-US" sz="1600" b="1"/>
            </a:p>
            <a:p>
              <a:pPr>
                <a:buFont typeface="Wingdings" panose="05000000000000000000" pitchFamily="2" charset="2"/>
                <a:buBlip>
                  <a:blip r:embed="rId3"/>
                </a:buBlip>
              </a:pPr>
              <a:r>
                <a:rPr lang="es-ES_tradnl" altLang="en-US" sz="1600" b="1"/>
                <a:t>Limpiar, engrasar, o reparar maquinaria cuando se encuentra en movimiento.</a:t>
              </a:r>
            </a:p>
            <a:p>
              <a:pPr>
                <a:buFont typeface="Wingdings" panose="05000000000000000000" pitchFamily="2" charset="2"/>
                <a:buBlip>
                  <a:blip r:embed="rId3"/>
                </a:buBlip>
              </a:pPr>
              <a:endParaRPr lang="es-ES_tradnl" altLang="en-US" sz="1600" b="1"/>
            </a:p>
            <a:p>
              <a:pPr>
                <a:buFont typeface="Wingdings" panose="05000000000000000000" pitchFamily="2" charset="2"/>
                <a:buBlip>
                  <a:blip r:embed="rId3"/>
                </a:buBlip>
              </a:pPr>
              <a:r>
                <a:rPr lang="es-ES_tradnl" altLang="en-US" sz="1600" b="1"/>
                <a:t>Trabajar sin protección en lugares peligrosos.</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338D8AF0-2DDA-434D-82E3-CA4CA3BD2F32}"/>
              </a:ext>
            </a:extLst>
          </p:cNvPr>
          <p:cNvSpPr txBox="1">
            <a:spLocks noChangeArrowheads="1"/>
          </p:cNvSpPr>
          <p:nvPr/>
        </p:nvSpPr>
        <p:spPr bwMode="auto">
          <a:xfrm>
            <a:off x="457200" y="1371600"/>
            <a:ext cx="5943600" cy="689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458788" indent="-457200">
              <a:defRPr sz="2400">
                <a:solidFill>
                  <a:schemeClr val="tx1"/>
                </a:solidFill>
                <a:latin typeface="Times New Roman" panose="02020603050405020304" pitchFamily="18" charset="0"/>
              </a:defRPr>
            </a:lvl2pPr>
            <a:lvl3pPr marL="800100" indent="-457200">
              <a:defRPr sz="2400">
                <a:solidFill>
                  <a:schemeClr val="tx1"/>
                </a:solidFill>
                <a:latin typeface="Times New Roman" panose="02020603050405020304" pitchFamily="18" charset="0"/>
              </a:defRPr>
            </a:lvl3pPr>
            <a:lvl4pPr indent="-457200">
              <a:defRPr sz="2400">
                <a:solidFill>
                  <a:schemeClr val="tx1"/>
                </a:solidFill>
                <a:latin typeface="Times New Roman" panose="02020603050405020304" pitchFamily="18" charset="0"/>
              </a:defRPr>
            </a:lvl4pPr>
            <a:lvl5pPr marL="4229100" indent="-457200">
              <a:defRPr sz="2400">
                <a:solidFill>
                  <a:schemeClr val="tx1"/>
                </a:solidFill>
                <a:latin typeface="Times New Roman" panose="02020603050405020304" pitchFamily="18" charset="0"/>
              </a:defRPr>
            </a:lvl5pPr>
            <a:lvl6pPr marL="4686300" indent="-457200" eaLnBrk="0" fontAlgn="base" hangingPunct="0">
              <a:spcBef>
                <a:spcPct val="0"/>
              </a:spcBef>
              <a:spcAft>
                <a:spcPct val="0"/>
              </a:spcAft>
              <a:defRPr sz="2400">
                <a:solidFill>
                  <a:schemeClr val="tx1"/>
                </a:solidFill>
                <a:latin typeface="Times New Roman" panose="02020603050405020304" pitchFamily="18" charset="0"/>
              </a:defRPr>
            </a:lvl6pPr>
            <a:lvl7pPr marL="5143500" indent="-457200" eaLnBrk="0" fontAlgn="base" hangingPunct="0">
              <a:spcBef>
                <a:spcPct val="0"/>
              </a:spcBef>
              <a:spcAft>
                <a:spcPct val="0"/>
              </a:spcAft>
              <a:defRPr sz="2400">
                <a:solidFill>
                  <a:schemeClr val="tx1"/>
                </a:solidFill>
                <a:latin typeface="Times New Roman" panose="02020603050405020304" pitchFamily="18" charset="0"/>
              </a:defRPr>
            </a:lvl7pPr>
            <a:lvl8pPr marL="5600700" indent="-457200" eaLnBrk="0" fontAlgn="base" hangingPunct="0">
              <a:spcBef>
                <a:spcPct val="0"/>
              </a:spcBef>
              <a:spcAft>
                <a:spcPct val="0"/>
              </a:spcAft>
              <a:defRPr sz="2400">
                <a:solidFill>
                  <a:schemeClr val="tx1"/>
                </a:solidFill>
                <a:latin typeface="Times New Roman" panose="02020603050405020304" pitchFamily="18" charset="0"/>
              </a:defRPr>
            </a:lvl8pPr>
            <a:lvl9pPr marL="60579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None/>
            </a:pPr>
            <a:r>
              <a:rPr lang="es-ES_tradnl" altLang="en-US" sz="1800" b="1"/>
              <a:t>Investigate</a:t>
            </a:r>
          </a:p>
          <a:p>
            <a:pPr lvl="2">
              <a:buFont typeface="Wingdings" panose="05000000000000000000" pitchFamily="2" charset="2"/>
              <a:buChar char="¦"/>
            </a:pPr>
            <a:r>
              <a:rPr lang="es-ES_tradnl" altLang="en-US" sz="1600" b="1"/>
              <a:t>Seal the accident area.</a:t>
            </a:r>
          </a:p>
          <a:p>
            <a:pPr lvl="2">
              <a:buFont typeface="Wingdings" panose="05000000000000000000" pitchFamily="2" charset="2"/>
              <a:buChar char="¦"/>
            </a:pPr>
            <a:r>
              <a:rPr lang="es-ES_tradnl" altLang="en-US" sz="1600" b="1"/>
              <a:t>Interview witnesses.</a:t>
            </a:r>
          </a:p>
          <a:p>
            <a:pPr lvl="2">
              <a:buFont typeface="Wingdings" panose="05000000000000000000" pitchFamily="2" charset="2"/>
              <a:buChar char="¦"/>
            </a:pPr>
            <a:r>
              <a:rPr lang="es-ES_tradnl" altLang="en-US" sz="1600" b="1"/>
              <a:t>Draw and take measurements of the accident area.</a:t>
            </a:r>
          </a:p>
          <a:p>
            <a:pPr lvl="2">
              <a:buFont typeface="Wingdings" panose="05000000000000000000" pitchFamily="2" charset="2"/>
              <a:buChar char="¦"/>
            </a:pPr>
            <a:r>
              <a:rPr lang="es-ES_tradnl" altLang="en-US" sz="1600" b="1"/>
              <a:t>Take samples.</a:t>
            </a:r>
          </a:p>
          <a:p>
            <a:pPr lvl="2">
              <a:buFont typeface="Wingdings" panose="05000000000000000000" pitchFamily="2" charset="2"/>
              <a:buChar char="¦"/>
            </a:pPr>
            <a:endParaRPr lang="es-ES_tradnl" altLang="en-US" sz="1600" b="1"/>
          </a:p>
          <a:p>
            <a:pPr lvl="2">
              <a:buFont typeface="Wingdings" panose="05000000000000000000" pitchFamily="2" charset="2"/>
              <a:buChar char="¤"/>
            </a:pPr>
            <a:endParaRPr lang="es-ES_tradnl" altLang="en-US" sz="1600" b="1"/>
          </a:p>
          <a:p>
            <a:pPr>
              <a:buFont typeface="Wingdings" panose="05000000000000000000" pitchFamily="2" charset="2"/>
              <a:buChar char="¤"/>
            </a:pPr>
            <a:endParaRPr lang="es-ES_tradnl" altLang="en-US" sz="1600" b="1"/>
          </a:p>
          <a:p>
            <a:pPr>
              <a:buFont typeface="Wingdings" panose="05000000000000000000" pitchFamily="2" charset="2"/>
              <a:buNone/>
            </a:pPr>
            <a:r>
              <a:rPr lang="es-ES_tradnl" altLang="en-US" sz="1800" b="1"/>
              <a:t>Analyze</a:t>
            </a:r>
          </a:p>
          <a:p>
            <a:pPr lvl="2">
              <a:buFont typeface="Wingdings" panose="05000000000000000000" pitchFamily="2" charset="2"/>
              <a:buBlip>
                <a:blip r:embed="rId2"/>
              </a:buBlip>
            </a:pPr>
            <a:r>
              <a:rPr lang="es-ES_tradnl" altLang="en-US" sz="1600" b="1"/>
              <a:t>Say what happened step-by-step.</a:t>
            </a:r>
          </a:p>
          <a:p>
            <a:pPr lvl="2">
              <a:buFont typeface="Wingdings" panose="05000000000000000000" pitchFamily="2" charset="2"/>
              <a:buBlip>
                <a:blip r:embed="rId2"/>
              </a:buBlip>
            </a:pPr>
            <a:r>
              <a:rPr lang="es-ES_tradnl" altLang="en-US" sz="1600" b="1"/>
              <a:t>Analyze the events with the 6 key questions:</a:t>
            </a:r>
          </a:p>
          <a:p>
            <a:pPr lvl="2">
              <a:buFont typeface="Wingdings" panose="05000000000000000000" pitchFamily="2" charset="2"/>
              <a:buBlip>
                <a:blip r:embed="rId2"/>
              </a:buBlip>
            </a:pPr>
            <a:endParaRPr lang="es-ES_tradnl" altLang="en-US" sz="1600" b="1"/>
          </a:p>
          <a:p>
            <a:pPr lvl="2">
              <a:buFont typeface="Wingdings" panose="05000000000000000000" pitchFamily="2" charset="2"/>
              <a:buBlip>
                <a:blip r:embed="rId2"/>
              </a:buBlip>
            </a:pPr>
            <a:endParaRPr lang="es-ES_tradnl" altLang="en-US" sz="1600" b="1"/>
          </a:p>
          <a:p>
            <a:pPr lvl="3">
              <a:buFont typeface="Wingdings" panose="05000000000000000000" pitchFamily="2" charset="2"/>
              <a:buBlip>
                <a:blip r:embed="rId2"/>
              </a:buBlip>
            </a:pPr>
            <a:r>
              <a:rPr lang="es-ES_tradnl" altLang="en-US" sz="1600" b="1"/>
              <a:t>Who? </a:t>
            </a:r>
          </a:p>
          <a:p>
            <a:pPr lvl="3">
              <a:buFont typeface="Wingdings" panose="05000000000000000000" pitchFamily="2" charset="2"/>
              <a:buBlip>
                <a:blip r:embed="rId2"/>
              </a:buBlip>
            </a:pPr>
            <a:r>
              <a:rPr lang="es-ES_tradnl" altLang="en-US" sz="1600" b="1"/>
              <a:t>What? </a:t>
            </a:r>
          </a:p>
          <a:p>
            <a:pPr lvl="3">
              <a:lnSpc>
                <a:spcPct val="120000"/>
              </a:lnSpc>
              <a:buFont typeface="Wingdings" panose="05000000000000000000" pitchFamily="2" charset="2"/>
              <a:buBlip>
                <a:blip r:embed="rId2"/>
              </a:buBlip>
            </a:pPr>
            <a:r>
              <a:rPr lang="es-ES_tradnl" altLang="en-US" sz="1600" b="1"/>
              <a:t>When? </a:t>
            </a:r>
          </a:p>
          <a:p>
            <a:pPr lvl="3">
              <a:buFont typeface="Wingdings" panose="05000000000000000000" pitchFamily="2" charset="2"/>
              <a:buBlip>
                <a:blip r:embed="rId2"/>
              </a:buBlip>
            </a:pPr>
            <a:r>
              <a:rPr lang="es-ES_tradnl" altLang="en-US" sz="1600" b="1"/>
              <a:t>Where? </a:t>
            </a:r>
          </a:p>
          <a:p>
            <a:pPr lvl="3">
              <a:buFont typeface="Wingdings" panose="05000000000000000000" pitchFamily="2" charset="2"/>
              <a:buBlip>
                <a:blip r:embed="rId2"/>
              </a:buBlip>
            </a:pPr>
            <a:r>
              <a:rPr lang="es-ES_tradnl" altLang="en-US" sz="1600" b="1"/>
              <a:t>Why?</a:t>
            </a:r>
          </a:p>
          <a:p>
            <a:pPr lvl="3">
              <a:buFont typeface="Wingdings" panose="05000000000000000000" pitchFamily="2" charset="2"/>
              <a:buBlip>
                <a:blip r:embed="rId2"/>
              </a:buBlip>
            </a:pPr>
            <a:r>
              <a:rPr lang="es-ES_tradnl" altLang="en-US" sz="1600" b="1"/>
              <a:t>How?</a:t>
            </a:r>
          </a:p>
          <a:p>
            <a:pPr lvl="3">
              <a:buFont typeface="Wingdings" panose="05000000000000000000" pitchFamily="2" charset="2"/>
              <a:buBlip>
                <a:blip r:embed="rId2"/>
              </a:buBlip>
            </a:pPr>
            <a:endParaRPr lang="es-ES_tradnl" altLang="en-US" sz="1800" b="1"/>
          </a:p>
          <a:p>
            <a:pPr lvl="3">
              <a:buFont typeface="Wingdings" panose="05000000000000000000" pitchFamily="2" charset="2"/>
              <a:buBlip>
                <a:blip r:embed="rId2"/>
              </a:buBlip>
            </a:pPr>
            <a:endParaRPr lang="es-ES_tradnl" altLang="en-US" sz="1800" b="1"/>
          </a:p>
          <a:p>
            <a:pPr>
              <a:buFont typeface="Wingdings" panose="05000000000000000000" pitchFamily="2" charset="2"/>
              <a:buNone/>
            </a:pPr>
            <a:r>
              <a:rPr lang="es-ES_tradnl" altLang="en-US" sz="1800" b="1"/>
              <a:t>Report</a:t>
            </a:r>
          </a:p>
          <a:p>
            <a:pPr lvl="2">
              <a:buFont typeface="Wingdings" panose="05000000000000000000" pitchFamily="2" charset="2"/>
              <a:buBlip>
                <a:blip r:embed="rId2"/>
              </a:buBlip>
            </a:pPr>
            <a:r>
              <a:rPr lang="es-ES_tradnl" altLang="en-US" sz="1600" b="1"/>
              <a:t>Say what happened.</a:t>
            </a:r>
          </a:p>
          <a:p>
            <a:pPr lvl="2">
              <a:buFont typeface="Wingdings" panose="05000000000000000000" pitchFamily="2" charset="2"/>
              <a:buBlip>
                <a:blip r:embed="rId2"/>
              </a:buBlip>
            </a:pPr>
            <a:r>
              <a:rPr lang="es-ES_tradnl" altLang="en-US" sz="1600" b="1"/>
              <a:t>Say which were the surface causes.</a:t>
            </a:r>
          </a:p>
          <a:p>
            <a:pPr lvl="2">
              <a:buFont typeface="Wingdings" panose="05000000000000000000" pitchFamily="2" charset="2"/>
              <a:buBlip>
                <a:blip r:embed="rId2"/>
              </a:buBlip>
            </a:pPr>
            <a:r>
              <a:rPr lang="es-ES_tradnl" altLang="en-US" sz="1600" b="1"/>
              <a:t>Say which were the root causes.</a:t>
            </a:r>
          </a:p>
          <a:p>
            <a:pPr lvl="2">
              <a:buFont typeface="Wingdings" panose="05000000000000000000" pitchFamily="2" charset="2"/>
              <a:buBlip>
                <a:blip r:embed="rId2"/>
              </a:buBlip>
            </a:pPr>
            <a:r>
              <a:rPr lang="es-ES_tradnl" altLang="en-US" sz="1600" b="1"/>
              <a:t>Say what needs to be done so the accident doesn’t happen again.</a:t>
            </a:r>
            <a:endParaRPr lang="es-ES_tradnl" altLang="en-US" sz="1800" b="1"/>
          </a:p>
        </p:txBody>
      </p:sp>
      <p:sp>
        <p:nvSpPr>
          <p:cNvPr id="22531" name="AutoShape 3">
            <a:extLst>
              <a:ext uri="{FF2B5EF4-FFF2-40B4-BE49-F238E27FC236}">
                <a16:creationId xmlns:a16="http://schemas.microsoft.com/office/drawing/2014/main" id="{01233CFE-8310-4659-93DE-319F52F5276D}"/>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2532" name="Group 5">
            <a:extLst>
              <a:ext uri="{FF2B5EF4-FFF2-40B4-BE49-F238E27FC236}">
                <a16:creationId xmlns:a16="http://schemas.microsoft.com/office/drawing/2014/main" id="{C06FDA1C-15A9-4506-86BA-75A371B39ABD}"/>
              </a:ext>
            </a:extLst>
          </p:cNvPr>
          <p:cNvGrpSpPr>
            <a:grpSpLocks/>
          </p:cNvGrpSpPr>
          <p:nvPr/>
        </p:nvGrpSpPr>
        <p:grpSpPr bwMode="auto">
          <a:xfrm>
            <a:off x="3535363" y="4464050"/>
            <a:ext cx="2819400" cy="1847850"/>
            <a:chOff x="2448" y="2856"/>
            <a:chExt cx="1488" cy="1164"/>
          </a:xfrm>
        </p:grpSpPr>
        <p:sp>
          <p:nvSpPr>
            <p:cNvPr id="22534" name="Text Box 6">
              <a:extLst>
                <a:ext uri="{FF2B5EF4-FFF2-40B4-BE49-F238E27FC236}">
                  <a16:creationId xmlns:a16="http://schemas.microsoft.com/office/drawing/2014/main" id="{4DE60C19-4476-4950-BF39-C3F125DBCCF0}"/>
                </a:ext>
              </a:extLst>
            </p:cNvPr>
            <p:cNvSpPr txBox="1">
              <a:spLocks noChangeArrowheads="1"/>
            </p:cNvSpPr>
            <p:nvPr/>
          </p:nvSpPr>
          <p:spPr bwMode="auto">
            <a:xfrm>
              <a:off x="2496" y="2976"/>
              <a:ext cx="1440" cy="10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n-US" sz="1200" b="1"/>
                <a:t>Who saw the crash?</a:t>
              </a:r>
            </a:p>
            <a:p>
              <a:pPr>
                <a:spcBef>
                  <a:spcPct val="50000"/>
                </a:spcBef>
              </a:pPr>
              <a:r>
                <a:rPr lang="es-ES_tradnl" altLang="en-US" sz="1200" b="1"/>
                <a:t>What happened to the brakes?</a:t>
              </a:r>
            </a:p>
            <a:p>
              <a:pPr>
                <a:spcBef>
                  <a:spcPct val="50000"/>
                </a:spcBef>
              </a:pPr>
              <a:r>
                <a:rPr lang="es-ES_tradnl" altLang="en-US" sz="1200" b="1"/>
                <a:t>When did the brakes fail?</a:t>
              </a:r>
            </a:p>
            <a:p>
              <a:pPr>
                <a:spcBef>
                  <a:spcPct val="50000"/>
                </a:spcBef>
              </a:pPr>
              <a:r>
                <a:rPr lang="es-ES_tradnl" altLang="en-US" sz="1200" b="1"/>
                <a:t>Where were the replacement brakes?</a:t>
              </a:r>
            </a:p>
            <a:p>
              <a:pPr>
                <a:spcBef>
                  <a:spcPct val="50000"/>
                </a:spcBef>
              </a:pPr>
              <a:r>
                <a:rPr lang="es-ES_tradnl" altLang="en-US" sz="1200" b="1"/>
                <a:t>Why wasn’t the mechanic told?</a:t>
              </a:r>
            </a:p>
            <a:p>
              <a:pPr>
                <a:spcBef>
                  <a:spcPct val="50000"/>
                </a:spcBef>
              </a:pPr>
              <a:r>
                <a:rPr lang="es-ES_tradnl" altLang="en-US" sz="1200" b="1"/>
                <a:t>How did the crash happen?</a:t>
              </a:r>
              <a:endParaRPr lang="en-US" altLang="en-US" sz="1200" b="1"/>
            </a:p>
          </p:txBody>
        </p:sp>
        <p:sp>
          <p:nvSpPr>
            <p:cNvPr id="22535" name="Text Box 7">
              <a:extLst>
                <a:ext uri="{FF2B5EF4-FFF2-40B4-BE49-F238E27FC236}">
                  <a16:creationId xmlns:a16="http://schemas.microsoft.com/office/drawing/2014/main" id="{EEB21FE4-E739-4F0C-9676-986FAAB6284E}"/>
                </a:ext>
              </a:extLst>
            </p:cNvPr>
            <p:cNvSpPr txBox="1">
              <a:spLocks noChangeArrowheads="1"/>
            </p:cNvSpPr>
            <p:nvPr/>
          </p:nvSpPr>
          <p:spPr bwMode="auto">
            <a:xfrm>
              <a:off x="2448" y="2856"/>
              <a:ext cx="54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n-US" sz="1000"/>
                <a:t>EXAMPLES</a:t>
              </a:r>
              <a:endParaRPr lang="en-US" altLang="en-US" sz="1000"/>
            </a:p>
          </p:txBody>
        </p:sp>
      </p:grpSp>
      <p:sp>
        <p:nvSpPr>
          <p:cNvPr id="22533" name="Text Box 8">
            <a:extLst>
              <a:ext uri="{FF2B5EF4-FFF2-40B4-BE49-F238E27FC236}">
                <a16:creationId xmlns:a16="http://schemas.microsoft.com/office/drawing/2014/main" id="{3CD2FC50-44C2-4103-84FC-AB14C10076BD}"/>
              </a:ext>
            </a:extLst>
          </p:cNvPr>
          <p:cNvSpPr txBox="1">
            <a:spLocks noChangeArrowheads="1"/>
          </p:cNvSpPr>
          <p:nvPr/>
        </p:nvSpPr>
        <p:spPr bwMode="auto">
          <a:xfrm>
            <a:off x="304800" y="533400"/>
            <a:ext cx="563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a:t>3 steps of a good investigation</a:t>
            </a:r>
            <a:endParaRPr lang="en-US" altLang="en-US"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F84A6B16-F9B1-45C8-9CEA-E02F5F995F0F}"/>
              </a:ext>
            </a:extLst>
          </p:cNvPr>
          <p:cNvSpPr txBox="1">
            <a:spLocks noChangeArrowheads="1"/>
          </p:cNvSpPr>
          <p:nvPr/>
        </p:nvSpPr>
        <p:spPr bwMode="auto">
          <a:xfrm>
            <a:off x="457200" y="1371600"/>
            <a:ext cx="5486400" cy="713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458788" indent="-457200">
              <a:defRPr sz="2400">
                <a:solidFill>
                  <a:schemeClr val="tx1"/>
                </a:solidFill>
                <a:latin typeface="Times New Roman" panose="02020603050405020304" pitchFamily="18" charset="0"/>
              </a:defRPr>
            </a:lvl2pPr>
            <a:lvl3pPr marL="800100" indent="-457200">
              <a:defRPr sz="2400">
                <a:solidFill>
                  <a:schemeClr val="tx1"/>
                </a:solidFill>
                <a:latin typeface="Times New Roman" panose="02020603050405020304" pitchFamily="18" charset="0"/>
              </a:defRPr>
            </a:lvl3pPr>
            <a:lvl4pPr indent="-457200">
              <a:defRPr sz="2400">
                <a:solidFill>
                  <a:schemeClr val="tx1"/>
                </a:solidFill>
                <a:latin typeface="Times New Roman" panose="02020603050405020304" pitchFamily="18" charset="0"/>
              </a:defRPr>
            </a:lvl4pPr>
            <a:lvl5pPr marL="4229100" indent="-457200">
              <a:defRPr sz="2400">
                <a:solidFill>
                  <a:schemeClr val="tx1"/>
                </a:solidFill>
                <a:latin typeface="Times New Roman" panose="02020603050405020304" pitchFamily="18" charset="0"/>
              </a:defRPr>
            </a:lvl5pPr>
            <a:lvl6pPr marL="4686300" indent="-457200" eaLnBrk="0" fontAlgn="base" hangingPunct="0">
              <a:spcBef>
                <a:spcPct val="0"/>
              </a:spcBef>
              <a:spcAft>
                <a:spcPct val="0"/>
              </a:spcAft>
              <a:defRPr sz="2400">
                <a:solidFill>
                  <a:schemeClr val="tx1"/>
                </a:solidFill>
                <a:latin typeface="Times New Roman" panose="02020603050405020304" pitchFamily="18" charset="0"/>
              </a:defRPr>
            </a:lvl6pPr>
            <a:lvl7pPr marL="5143500" indent="-457200" eaLnBrk="0" fontAlgn="base" hangingPunct="0">
              <a:spcBef>
                <a:spcPct val="0"/>
              </a:spcBef>
              <a:spcAft>
                <a:spcPct val="0"/>
              </a:spcAft>
              <a:defRPr sz="2400">
                <a:solidFill>
                  <a:schemeClr val="tx1"/>
                </a:solidFill>
                <a:latin typeface="Times New Roman" panose="02020603050405020304" pitchFamily="18" charset="0"/>
              </a:defRPr>
            </a:lvl7pPr>
            <a:lvl8pPr marL="5600700" indent="-457200" eaLnBrk="0" fontAlgn="base" hangingPunct="0">
              <a:spcBef>
                <a:spcPct val="0"/>
              </a:spcBef>
              <a:spcAft>
                <a:spcPct val="0"/>
              </a:spcAft>
              <a:defRPr sz="2400">
                <a:solidFill>
                  <a:schemeClr val="tx1"/>
                </a:solidFill>
                <a:latin typeface="Times New Roman" panose="02020603050405020304" pitchFamily="18" charset="0"/>
              </a:defRPr>
            </a:lvl8pPr>
            <a:lvl9pPr marL="60579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en-US" sz="1800" b="1"/>
              <a:t>Investigar</a:t>
            </a:r>
          </a:p>
          <a:p>
            <a:pPr lvl="2">
              <a:buFont typeface="Wingdings" panose="05000000000000000000" pitchFamily="2" charset="2"/>
              <a:buChar char="¦"/>
            </a:pPr>
            <a:r>
              <a:rPr lang="es-ES_tradnl" altLang="en-US" sz="1600" b="1"/>
              <a:t>Sellar el área del accidente.</a:t>
            </a:r>
          </a:p>
          <a:p>
            <a:pPr lvl="2">
              <a:buFont typeface="Wingdings" panose="05000000000000000000" pitchFamily="2" charset="2"/>
              <a:buChar char="¦"/>
            </a:pPr>
            <a:r>
              <a:rPr lang="es-ES_tradnl" altLang="en-US" sz="1600" b="1"/>
              <a:t>Cuestionar a los testigos.</a:t>
            </a:r>
          </a:p>
          <a:p>
            <a:pPr lvl="2">
              <a:buFont typeface="Wingdings" panose="05000000000000000000" pitchFamily="2" charset="2"/>
              <a:buChar char="¦"/>
            </a:pPr>
            <a:r>
              <a:rPr lang="es-ES_tradnl" altLang="en-US" sz="1600" b="1"/>
              <a:t>Sacar dibujos y medidas de la zona del accidente.</a:t>
            </a:r>
          </a:p>
          <a:p>
            <a:pPr lvl="2">
              <a:buFont typeface="Wingdings" panose="05000000000000000000" pitchFamily="2" charset="2"/>
              <a:buChar char="¦"/>
            </a:pPr>
            <a:r>
              <a:rPr lang="es-ES_tradnl" altLang="en-US" sz="1600" b="1"/>
              <a:t>Levantar muestras.</a:t>
            </a:r>
          </a:p>
          <a:p>
            <a:pPr lvl="2">
              <a:buFontTx/>
              <a:buChar char="•"/>
            </a:pPr>
            <a:endParaRPr lang="es-ES_tradnl" altLang="en-US" sz="1600" b="1"/>
          </a:p>
          <a:p>
            <a:pPr lvl="2">
              <a:buFontTx/>
              <a:buChar char="•"/>
            </a:pPr>
            <a:endParaRPr lang="es-ES_tradnl" altLang="en-US" sz="1600" b="1"/>
          </a:p>
          <a:p>
            <a:pPr>
              <a:buFontTx/>
              <a:buChar char="•"/>
            </a:pPr>
            <a:endParaRPr lang="es-ES_tradnl" altLang="en-US" sz="1600" b="1"/>
          </a:p>
          <a:p>
            <a:pPr>
              <a:buFontTx/>
              <a:buChar char="•"/>
            </a:pPr>
            <a:endParaRPr lang="es-ES_tradnl" altLang="en-US" sz="1600" b="1"/>
          </a:p>
          <a:p>
            <a:r>
              <a:rPr lang="es-ES_tradnl" altLang="en-US" sz="1800" b="1"/>
              <a:t>Analizar</a:t>
            </a:r>
          </a:p>
          <a:p>
            <a:pPr lvl="2">
              <a:buFont typeface="Wingdings" panose="05000000000000000000" pitchFamily="2" charset="2"/>
              <a:buBlip>
                <a:blip r:embed="rId2"/>
              </a:buBlip>
            </a:pPr>
            <a:r>
              <a:rPr lang="es-ES_tradnl" altLang="en-US" sz="1600" b="1"/>
              <a:t>Decir que ocurrió paso por paso.</a:t>
            </a:r>
          </a:p>
          <a:p>
            <a:pPr lvl="2">
              <a:buFont typeface="Wingdings" panose="05000000000000000000" pitchFamily="2" charset="2"/>
              <a:buBlip>
                <a:blip r:embed="rId2"/>
              </a:buBlip>
            </a:pPr>
            <a:r>
              <a:rPr lang="es-ES_tradnl" altLang="en-US" sz="1600" b="1"/>
              <a:t>Analizar los eventos con las 6 preguntas claves:</a:t>
            </a:r>
          </a:p>
          <a:p>
            <a:pPr lvl="2">
              <a:buFontTx/>
              <a:buBlip>
                <a:blip r:embed="rId2"/>
              </a:buBlip>
            </a:pPr>
            <a:endParaRPr lang="es-ES_tradnl" altLang="en-US" sz="1600" b="1"/>
          </a:p>
          <a:p>
            <a:pPr lvl="3">
              <a:lnSpc>
                <a:spcPct val="120000"/>
              </a:lnSpc>
              <a:buFont typeface="Wingdings" panose="05000000000000000000" pitchFamily="2" charset="2"/>
              <a:buBlip>
                <a:blip r:embed="rId2"/>
              </a:buBlip>
            </a:pPr>
            <a:r>
              <a:rPr lang="es-ES_tradnl" altLang="en-US" sz="1600" b="1"/>
              <a:t>¿Quien? </a:t>
            </a:r>
          </a:p>
          <a:p>
            <a:pPr lvl="3">
              <a:lnSpc>
                <a:spcPct val="120000"/>
              </a:lnSpc>
              <a:buFont typeface="Wingdings" panose="05000000000000000000" pitchFamily="2" charset="2"/>
              <a:buBlip>
                <a:blip r:embed="rId2"/>
              </a:buBlip>
            </a:pPr>
            <a:r>
              <a:rPr lang="es-ES_tradnl" altLang="en-US" sz="1600" b="1"/>
              <a:t>¿Que? </a:t>
            </a:r>
          </a:p>
          <a:p>
            <a:pPr lvl="3">
              <a:lnSpc>
                <a:spcPct val="120000"/>
              </a:lnSpc>
              <a:buFont typeface="Wingdings" panose="05000000000000000000" pitchFamily="2" charset="2"/>
              <a:buBlip>
                <a:blip r:embed="rId2"/>
              </a:buBlip>
            </a:pPr>
            <a:r>
              <a:rPr lang="es-ES_tradnl" altLang="en-US" sz="1600" b="1"/>
              <a:t>¿Cuando? </a:t>
            </a:r>
          </a:p>
          <a:p>
            <a:pPr lvl="3">
              <a:lnSpc>
                <a:spcPct val="120000"/>
              </a:lnSpc>
              <a:buFont typeface="Wingdings" panose="05000000000000000000" pitchFamily="2" charset="2"/>
              <a:buBlip>
                <a:blip r:embed="rId2"/>
              </a:buBlip>
            </a:pPr>
            <a:r>
              <a:rPr lang="es-ES_tradnl" altLang="en-US" sz="1600" b="1"/>
              <a:t>¿Donde? </a:t>
            </a:r>
          </a:p>
          <a:p>
            <a:pPr lvl="3">
              <a:lnSpc>
                <a:spcPct val="120000"/>
              </a:lnSpc>
              <a:buFont typeface="Wingdings" panose="05000000000000000000" pitchFamily="2" charset="2"/>
              <a:buBlip>
                <a:blip r:embed="rId2"/>
              </a:buBlip>
            </a:pPr>
            <a:r>
              <a:rPr lang="es-ES_tradnl" altLang="en-US" sz="1600" b="1"/>
              <a:t>¿Porque? </a:t>
            </a:r>
          </a:p>
          <a:p>
            <a:pPr lvl="3">
              <a:lnSpc>
                <a:spcPct val="120000"/>
              </a:lnSpc>
              <a:buFont typeface="Wingdings" panose="05000000000000000000" pitchFamily="2" charset="2"/>
              <a:buBlip>
                <a:blip r:embed="rId2"/>
              </a:buBlip>
            </a:pPr>
            <a:r>
              <a:rPr lang="es-ES_tradnl" altLang="en-US" sz="1600" b="1"/>
              <a:t>¿Como? </a:t>
            </a:r>
            <a:endParaRPr lang="es-ES_tradnl" altLang="en-US" sz="1800" b="1"/>
          </a:p>
          <a:p>
            <a:pPr>
              <a:buFontTx/>
              <a:buBlip>
                <a:blip r:embed="rId2"/>
              </a:buBlip>
            </a:pPr>
            <a:endParaRPr lang="es-ES_tradnl" altLang="en-US" sz="1800" b="1"/>
          </a:p>
          <a:p>
            <a:pPr>
              <a:buFontTx/>
              <a:buBlip>
                <a:blip r:embed="rId2"/>
              </a:buBlip>
            </a:pPr>
            <a:endParaRPr lang="es-ES_tradnl" altLang="en-US" sz="1800" b="1"/>
          </a:p>
          <a:p>
            <a:r>
              <a:rPr lang="es-ES_tradnl" altLang="en-US" sz="1800" b="1"/>
              <a:t>Reportar</a:t>
            </a:r>
          </a:p>
          <a:p>
            <a:pPr lvl="2">
              <a:buFont typeface="Wingdings" panose="05000000000000000000" pitchFamily="2" charset="2"/>
              <a:buBlip>
                <a:blip r:embed="rId2"/>
              </a:buBlip>
            </a:pPr>
            <a:r>
              <a:rPr lang="es-ES_tradnl" altLang="en-US" sz="1600" b="1"/>
              <a:t>Decir que pasó.</a:t>
            </a:r>
          </a:p>
          <a:p>
            <a:pPr lvl="2">
              <a:buFont typeface="Wingdings" panose="05000000000000000000" pitchFamily="2" charset="2"/>
              <a:buBlip>
                <a:blip r:embed="rId2"/>
              </a:buBlip>
            </a:pPr>
            <a:r>
              <a:rPr lang="es-ES_tradnl" altLang="en-US" sz="1600" b="1"/>
              <a:t>Decir cuales fueron las causas de superficie.</a:t>
            </a:r>
          </a:p>
          <a:p>
            <a:pPr lvl="2">
              <a:buFont typeface="Wingdings" panose="05000000000000000000" pitchFamily="2" charset="2"/>
              <a:buBlip>
                <a:blip r:embed="rId2"/>
              </a:buBlip>
            </a:pPr>
            <a:r>
              <a:rPr lang="es-ES_tradnl" altLang="en-US" sz="1600" b="1"/>
              <a:t>Decir cuales fueron las causas de raíz.</a:t>
            </a:r>
          </a:p>
          <a:p>
            <a:pPr lvl="2">
              <a:buFont typeface="Wingdings" panose="05000000000000000000" pitchFamily="2" charset="2"/>
              <a:buBlip>
                <a:blip r:embed="rId2"/>
              </a:buBlip>
            </a:pPr>
            <a:r>
              <a:rPr lang="es-ES_tradnl" altLang="en-US" sz="1600" b="1"/>
              <a:t>Decir que se tiene que hacer para que no ocurra otra vez el accidente.</a:t>
            </a:r>
            <a:endParaRPr lang="es-ES_tradnl" altLang="en-US" sz="1800" b="1"/>
          </a:p>
        </p:txBody>
      </p:sp>
      <p:sp>
        <p:nvSpPr>
          <p:cNvPr id="23555" name="AutoShape 3">
            <a:extLst>
              <a:ext uri="{FF2B5EF4-FFF2-40B4-BE49-F238E27FC236}">
                <a16:creationId xmlns:a16="http://schemas.microsoft.com/office/drawing/2014/main" id="{BFAC4B6B-B80F-4CEA-9A4F-37BADE847B9D}"/>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3556" name="Group 5">
            <a:extLst>
              <a:ext uri="{FF2B5EF4-FFF2-40B4-BE49-F238E27FC236}">
                <a16:creationId xmlns:a16="http://schemas.microsoft.com/office/drawing/2014/main" id="{499DD8F0-E9AA-44FF-9A42-B638624C2176}"/>
              </a:ext>
            </a:extLst>
          </p:cNvPr>
          <p:cNvGrpSpPr>
            <a:grpSpLocks/>
          </p:cNvGrpSpPr>
          <p:nvPr/>
        </p:nvGrpSpPr>
        <p:grpSpPr bwMode="auto">
          <a:xfrm>
            <a:off x="3490913" y="4554538"/>
            <a:ext cx="3048000" cy="1847850"/>
            <a:chOff x="2448" y="2856"/>
            <a:chExt cx="1488" cy="1164"/>
          </a:xfrm>
        </p:grpSpPr>
        <p:sp>
          <p:nvSpPr>
            <p:cNvPr id="23558" name="Text Box 6">
              <a:extLst>
                <a:ext uri="{FF2B5EF4-FFF2-40B4-BE49-F238E27FC236}">
                  <a16:creationId xmlns:a16="http://schemas.microsoft.com/office/drawing/2014/main" id="{22EE3E54-AAAB-440D-A1DF-4E111C87EC9A}"/>
                </a:ext>
              </a:extLst>
            </p:cNvPr>
            <p:cNvSpPr txBox="1">
              <a:spLocks noChangeArrowheads="1"/>
            </p:cNvSpPr>
            <p:nvPr/>
          </p:nvSpPr>
          <p:spPr bwMode="auto">
            <a:xfrm>
              <a:off x="2496" y="2976"/>
              <a:ext cx="1440" cy="10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n-US" sz="1200" b="1"/>
                <a:t>¿Quien vio el choque?</a:t>
              </a:r>
            </a:p>
            <a:p>
              <a:pPr>
                <a:spcBef>
                  <a:spcPct val="50000"/>
                </a:spcBef>
              </a:pPr>
              <a:r>
                <a:rPr lang="es-ES_tradnl" altLang="en-US" sz="1200" b="1"/>
                <a:t>¿Que le paso a los frenos?</a:t>
              </a:r>
            </a:p>
            <a:p>
              <a:pPr>
                <a:spcBef>
                  <a:spcPct val="50000"/>
                </a:spcBef>
              </a:pPr>
              <a:r>
                <a:rPr lang="es-ES_tradnl" altLang="en-US" sz="1200" b="1"/>
                <a:t>¿Cuando fallaron los frenos?</a:t>
              </a:r>
            </a:p>
            <a:p>
              <a:pPr>
                <a:spcBef>
                  <a:spcPct val="50000"/>
                </a:spcBef>
              </a:pPr>
              <a:r>
                <a:rPr lang="es-ES_tradnl" altLang="en-US" sz="1200" b="1"/>
                <a:t>¿Donde estaban los frenos de refacción?</a:t>
              </a:r>
            </a:p>
            <a:p>
              <a:pPr>
                <a:spcBef>
                  <a:spcPct val="50000"/>
                </a:spcBef>
              </a:pPr>
              <a:r>
                <a:rPr lang="es-ES_tradnl" altLang="en-US" sz="1200" b="1"/>
                <a:t>¿Porque no le avisaron al mecánico?</a:t>
              </a:r>
            </a:p>
            <a:p>
              <a:pPr>
                <a:spcBef>
                  <a:spcPct val="50000"/>
                </a:spcBef>
              </a:pPr>
              <a:r>
                <a:rPr lang="es-ES_tradnl" altLang="en-US" sz="1200" b="1"/>
                <a:t>¿Como paso el choque?</a:t>
              </a:r>
              <a:endParaRPr lang="en-US" altLang="en-US" sz="1200" b="1"/>
            </a:p>
          </p:txBody>
        </p:sp>
        <p:sp>
          <p:nvSpPr>
            <p:cNvPr id="23559" name="Text Box 7">
              <a:extLst>
                <a:ext uri="{FF2B5EF4-FFF2-40B4-BE49-F238E27FC236}">
                  <a16:creationId xmlns:a16="http://schemas.microsoft.com/office/drawing/2014/main" id="{F048B8BB-C92B-4B28-BCCE-2DDE833CC907}"/>
                </a:ext>
              </a:extLst>
            </p:cNvPr>
            <p:cNvSpPr txBox="1">
              <a:spLocks noChangeArrowheads="1"/>
            </p:cNvSpPr>
            <p:nvPr/>
          </p:nvSpPr>
          <p:spPr bwMode="auto">
            <a:xfrm>
              <a:off x="2448" y="2856"/>
              <a:ext cx="54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n-US" sz="1000"/>
                <a:t>EJEMPLOS</a:t>
              </a:r>
              <a:endParaRPr lang="en-US" altLang="en-US" sz="1000"/>
            </a:p>
          </p:txBody>
        </p:sp>
      </p:grpSp>
      <p:sp>
        <p:nvSpPr>
          <p:cNvPr id="23557" name="Text Box 8">
            <a:extLst>
              <a:ext uri="{FF2B5EF4-FFF2-40B4-BE49-F238E27FC236}">
                <a16:creationId xmlns:a16="http://schemas.microsoft.com/office/drawing/2014/main" id="{D67321CF-A4E0-4623-96AB-5AA94725DFF1}"/>
              </a:ext>
            </a:extLst>
          </p:cNvPr>
          <p:cNvSpPr txBox="1">
            <a:spLocks noChangeArrowheads="1"/>
          </p:cNvSpPr>
          <p:nvPr/>
        </p:nvSpPr>
        <p:spPr bwMode="auto">
          <a:xfrm>
            <a:off x="277813" y="530225"/>
            <a:ext cx="63642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a:t>3 pasos de una buena investigación</a:t>
            </a:r>
            <a:endParaRPr lang="en-US" altLang="en-US"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07BAFB22-D7A8-4F7B-A402-D05945F691D7}"/>
              </a:ext>
            </a:extLst>
          </p:cNvPr>
          <p:cNvSpPr txBox="1">
            <a:spLocks noChangeArrowheads="1"/>
          </p:cNvSpPr>
          <p:nvPr/>
        </p:nvSpPr>
        <p:spPr bwMode="auto">
          <a:xfrm>
            <a:off x="685800" y="1343025"/>
            <a:ext cx="5353050" cy="666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520700" indent="-6350">
              <a:defRPr sz="2400">
                <a:solidFill>
                  <a:schemeClr val="tx1"/>
                </a:solidFill>
                <a:latin typeface="Times New Roman" panose="02020603050405020304" pitchFamily="18" charset="0"/>
              </a:defRPr>
            </a:lvl2pPr>
            <a:lvl3pPr marL="1543050" indent="-457200">
              <a:defRPr sz="2400">
                <a:solidFill>
                  <a:schemeClr val="tx1"/>
                </a:solidFill>
                <a:latin typeface="Times New Roman" panose="02020603050405020304" pitchFamily="18" charset="0"/>
              </a:defRPr>
            </a:lvl3pPr>
            <a:lvl4pPr marL="2114550" indent="-457200">
              <a:defRPr sz="2400">
                <a:solidFill>
                  <a:schemeClr val="tx1"/>
                </a:solidFill>
                <a:latin typeface="Times New Roman" panose="02020603050405020304" pitchFamily="18" charset="0"/>
              </a:defRPr>
            </a:lvl4pPr>
            <a:lvl5pPr marL="4229100" indent="-457200">
              <a:defRPr sz="2400">
                <a:solidFill>
                  <a:schemeClr val="tx1"/>
                </a:solidFill>
                <a:latin typeface="Times New Roman" panose="02020603050405020304" pitchFamily="18" charset="0"/>
              </a:defRPr>
            </a:lvl5pPr>
            <a:lvl6pPr marL="4686300" indent="-457200" eaLnBrk="0" fontAlgn="base" hangingPunct="0">
              <a:spcBef>
                <a:spcPct val="0"/>
              </a:spcBef>
              <a:spcAft>
                <a:spcPct val="0"/>
              </a:spcAft>
              <a:defRPr sz="2400">
                <a:solidFill>
                  <a:schemeClr val="tx1"/>
                </a:solidFill>
                <a:latin typeface="Times New Roman" panose="02020603050405020304" pitchFamily="18" charset="0"/>
              </a:defRPr>
            </a:lvl6pPr>
            <a:lvl7pPr marL="5143500" indent="-457200" eaLnBrk="0" fontAlgn="base" hangingPunct="0">
              <a:spcBef>
                <a:spcPct val="0"/>
              </a:spcBef>
              <a:spcAft>
                <a:spcPct val="0"/>
              </a:spcAft>
              <a:defRPr sz="2400">
                <a:solidFill>
                  <a:schemeClr val="tx1"/>
                </a:solidFill>
                <a:latin typeface="Times New Roman" panose="02020603050405020304" pitchFamily="18" charset="0"/>
              </a:defRPr>
            </a:lvl7pPr>
            <a:lvl8pPr marL="5600700" indent="-457200" eaLnBrk="0" fontAlgn="base" hangingPunct="0">
              <a:spcBef>
                <a:spcPct val="0"/>
              </a:spcBef>
              <a:spcAft>
                <a:spcPct val="0"/>
              </a:spcAft>
              <a:defRPr sz="2400">
                <a:solidFill>
                  <a:schemeClr val="tx1"/>
                </a:solidFill>
                <a:latin typeface="Times New Roman" panose="02020603050405020304" pitchFamily="18" charset="0"/>
              </a:defRPr>
            </a:lvl8pPr>
            <a:lvl9pPr marL="60579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en-US" sz="1800" b="1"/>
              <a:t>Accidents must be analyzed from three different points of view:</a:t>
            </a:r>
          </a:p>
          <a:p>
            <a:pPr>
              <a:buFontTx/>
              <a:buBlip>
                <a:blip r:embed="rId2"/>
              </a:buBlip>
            </a:pPr>
            <a:endParaRPr lang="es-ES_tradnl" altLang="en-US" sz="1800" b="1"/>
          </a:p>
          <a:p>
            <a:pPr lvl="1">
              <a:spcBef>
                <a:spcPct val="50000"/>
              </a:spcBef>
            </a:pPr>
            <a:r>
              <a:rPr lang="en-US" altLang="en-US" sz="1600" b="1"/>
              <a:t>Direct Cause of injury</a:t>
            </a:r>
            <a:r>
              <a:rPr lang="es-ES_tradnl" altLang="en-US" sz="1600" b="1">
                <a:solidFill>
                  <a:schemeClr val="accent2"/>
                </a:solidFill>
              </a:rPr>
              <a:t> </a:t>
            </a:r>
            <a:r>
              <a:rPr lang="es-ES_tradnl" altLang="en-US" sz="1600">
                <a:solidFill>
                  <a:srgbClr val="000000"/>
                </a:solidFill>
              </a:rPr>
              <a:t>- A</a:t>
            </a:r>
            <a:r>
              <a:rPr lang="en-US" altLang="en-US" sz="1600">
                <a:solidFill>
                  <a:srgbClr val="000000"/>
                </a:solidFill>
              </a:rPr>
              <a:t> harmful transfer of</a:t>
            </a:r>
            <a:r>
              <a:rPr lang="es-ES_tradnl" altLang="en-US" sz="1600">
                <a:solidFill>
                  <a:srgbClr val="000000"/>
                </a:solidFill>
              </a:rPr>
              <a:t> </a:t>
            </a:r>
            <a:r>
              <a:rPr lang="en-US" altLang="en-US" sz="1600">
                <a:solidFill>
                  <a:srgbClr val="000000"/>
                </a:solidFill>
              </a:rPr>
              <a:t>energy that produces injury or illness.</a:t>
            </a:r>
            <a:endParaRPr lang="es-ES_tradnl" altLang="en-US" sz="1600">
              <a:solidFill>
                <a:srgbClr val="000000"/>
              </a:solidFill>
            </a:endParaRPr>
          </a:p>
          <a:p>
            <a:pPr lvl="1">
              <a:spcBef>
                <a:spcPct val="50000"/>
              </a:spcBef>
              <a:buFontTx/>
              <a:buBlip>
                <a:blip r:embed="rId2"/>
              </a:buBlip>
            </a:pPr>
            <a:endParaRPr lang="es-ES_tradnl" altLang="en-US" sz="1600">
              <a:solidFill>
                <a:srgbClr val="000000"/>
              </a:solidFill>
            </a:endParaRPr>
          </a:p>
          <a:p>
            <a:pPr lvl="2">
              <a:buFont typeface="Wingdings" panose="05000000000000000000" pitchFamily="2" charset="2"/>
              <a:buBlip>
                <a:blip r:embed="rId2"/>
              </a:buBlip>
            </a:pPr>
            <a:r>
              <a:rPr lang="es-ES_tradnl" altLang="en-US" sz="1600">
                <a:solidFill>
                  <a:srgbClr val="000000"/>
                </a:solidFill>
              </a:rPr>
              <a:t>The worker suffered two broken legs when the truck crashed into the wall.</a:t>
            </a:r>
          </a:p>
          <a:p>
            <a:pPr lvl="2">
              <a:buFontTx/>
              <a:buBlip>
                <a:blip r:embed="rId2"/>
              </a:buBlip>
            </a:pPr>
            <a:endParaRPr lang="es-ES_tradnl" altLang="en-US" sz="1600">
              <a:solidFill>
                <a:srgbClr val="000000"/>
              </a:solidFill>
            </a:endParaRPr>
          </a:p>
          <a:p>
            <a:pPr lvl="2">
              <a:buFontTx/>
              <a:buBlip>
                <a:blip r:embed="rId2"/>
              </a:buBlip>
            </a:pPr>
            <a:endParaRPr lang="es-ES_tradnl" altLang="en-US" sz="1600">
              <a:solidFill>
                <a:srgbClr val="000000"/>
              </a:solidFill>
            </a:endParaRPr>
          </a:p>
          <a:p>
            <a:pPr lvl="1">
              <a:spcBef>
                <a:spcPct val="50000"/>
              </a:spcBef>
            </a:pPr>
            <a:r>
              <a:rPr lang="en-US" altLang="en-US" sz="1600" b="1"/>
              <a:t>Surface Causes of accident</a:t>
            </a:r>
            <a:r>
              <a:rPr lang="en-US" altLang="en-US" sz="1600">
                <a:solidFill>
                  <a:srgbClr val="676737"/>
                </a:solidFill>
              </a:rPr>
              <a:t> </a:t>
            </a:r>
            <a:r>
              <a:rPr lang="es-ES_tradnl" altLang="en-US" sz="1600"/>
              <a:t>- </a:t>
            </a:r>
            <a:r>
              <a:rPr lang="en-US" altLang="en-US" sz="1600">
                <a:solidFill>
                  <a:srgbClr val="000000"/>
                </a:solidFill>
              </a:rPr>
              <a:t>Specific</a:t>
            </a:r>
            <a:r>
              <a:rPr lang="es-ES_tradnl" altLang="en-US" sz="1600">
                <a:solidFill>
                  <a:srgbClr val="000000"/>
                </a:solidFill>
              </a:rPr>
              <a:t> unsafe c</a:t>
            </a:r>
            <a:r>
              <a:rPr lang="en-US" altLang="en-US" sz="1600">
                <a:solidFill>
                  <a:srgbClr val="000000"/>
                </a:solidFill>
              </a:rPr>
              <a:t>onditions or unsafe behaviors that</a:t>
            </a:r>
            <a:r>
              <a:rPr lang="es-ES_tradnl" altLang="en-US" sz="1600">
                <a:solidFill>
                  <a:srgbClr val="000000"/>
                </a:solidFill>
              </a:rPr>
              <a:t> </a:t>
            </a:r>
            <a:r>
              <a:rPr lang="en-US" altLang="en-US" sz="1600">
                <a:solidFill>
                  <a:srgbClr val="000000"/>
                </a:solidFill>
              </a:rPr>
              <a:t>result in an accident.</a:t>
            </a:r>
            <a:endParaRPr lang="es-ES_tradnl" altLang="en-US" sz="1600">
              <a:solidFill>
                <a:srgbClr val="000000"/>
              </a:solidFill>
            </a:endParaRPr>
          </a:p>
          <a:p>
            <a:pPr lvl="1">
              <a:spcBef>
                <a:spcPct val="50000"/>
              </a:spcBef>
              <a:buFontTx/>
              <a:buBlip>
                <a:blip r:embed="rId2"/>
              </a:buBlip>
            </a:pPr>
            <a:endParaRPr lang="es-ES_tradnl" altLang="en-US" sz="1600">
              <a:solidFill>
                <a:srgbClr val="000000"/>
              </a:solidFill>
            </a:endParaRPr>
          </a:p>
          <a:p>
            <a:pPr lvl="2">
              <a:spcBef>
                <a:spcPct val="50000"/>
              </a:spcBef>
              <a:buFont typeface="Wingdings" panose="05000000000000000000" pitchFamily="2" charset="2"/>
              <a:buBlip>
                <a:blip r:embed="rId2"/>
              </a:buBlip>
            </a:pPr>
            <a:r>
              <a:rPr lang="es-ES_tradnl" altLang="en-US" sz="1600">
                <a:solidFill>
                  <a:srgbClr val="000000"/>
                </a:solidFill>
              </a:rPr>
              <a:t>The truck crashed into the wall because the brakes failed.</a:t>
            </a:r>
          </a:p>
          <a:p>
            <a:pPr lvl="2">
              <a:spcBef>
                <a:spcPct val="50000"/>
              </a:spcBef>
              <a:buFontTx/>
              <a:buBlip>
                <a:blip r:embed="rId2"/>
              </a:buBlip>
            </a:pPr>
            <a:endParaRPr lang="es-ES_tradnl" altLang="en-US" sz="1600">
              <a:solidFill>
                <a:srgbClr val="000000"/>
              </a:solidFill>
            </a:endParaRPr>
          </a:p>
          <a:p>
            <a:pPr lvl="2">
              <a:spcBef>
                <a:spcPct val="50000"/>
              </a:spcBef>
              <a:buFontTx/>
              <a:buBlip>
                <a:blip r:embed="rId2"/>
              </a:buBlip>
            </a:pPr>
            <a:endParaRPr lang="es-ES_tradnl" altLang="en-US" sz="1600">
              <a:solidFill>
                <a:srgbClr val="000000"/>
              </a:solidFill>
            </a:endParaRPr>
          </a:p>
          <a:p>
            <a:pPr lvl="1">
              <a:spcBef>
                <a:spcPct val="50000"/>
              </a:spcBef>
            </a:pPr>
            <a:r>
              <a:rPr lang="en-US" altLang="en-US" sz="1600" b="1"/>
              <a:t>Root Causes of the accident</a:t>
            </a:r>
            <a:r>
              <a:rPr lang="en-US" altLang="en-US" sz="1600" b="1">
                <a:solidFill>
                  <a:srgbClr val="373799"/>
                </a:solidFill>
              </a:rPr>
              <a:t> </a:t>
            </a:r>
            <a:r>
              <a:rPr lang="es-ES_tradnl" altLang="en-US" sz="1600"/>
              <a:t>- </a:t>
            </a:r>
            <a:r>
              <a:rPr lang="en-US" altLang="en-US" sz="1600"/>
              <a:t>Common condition</a:t>
            </a:r>
            <a:r>
              <a:rPr lang="es-ES_tradnl" altLang="en-US" sz="1600"/>
              <a:t>s and </a:t>
            </a:r>
            <a:r>
              <a:rPr lang="en-US" altLang="en-US" sz="1600"/>
              <a:t>behaviors that ultimately result in an</a:t>
            </a:r>
            <a:r>
              <a:rPr lang="es-ES_tradnl" altLang="en-US" sz="1600"/>
              <a:t> </a:t>
            </a:r>
            <a:r>
              <a:rPr lang="en-US" altLang="en-US" sz="1600"/>
              <a:t>accident.</a:t>
            </a:r>
            <a:endParaRPr lang="es-ES_tradnl" altLang="en-US" sz="1600"/>
          </a:p>
          <a:p>
            <a:pPr lvl="1">
              <a:spcBef>
                <a:spcPct val="50000"/>
              </a:spcBef>
              <a:buFontTx/>
              <a:buBlip>
                <a:blip r:embed="rId2"/>
              </a:buBlip>
            </a:pPr>
            <a:endParaRPr lang="es-ES_tradnl" altLang="en-US" sz="1600">
              <a:solidFill>
                <a:srgbClr val="000000"/>
              </a:solidFill>
            </a:endParaRPr>
          </a:p>
          <a:p>
            <a:pPr lvl="2">
              <a:buFont typeface="Wingdings" panose="05000000000000000000" pitchFamily="2" charset="2"/>
              <a:buBlip>
                <a:blip r:embed="rId2"/>
              </a:buBlip>
            </a:pPr>
            <a:r>
              <a:rPr lang="es-ES_tradnl" altLang="en-US" sz="1600"/>
              <a:t>The company did not have a maintenance program for its vehicles.</a:t>
            </a:r>
          </a:p>
        </p:txBody>
      </p:sp>
      <p:sp>
        <p:nvSpPr>
          <p:cNvPr id="24579" name="AutoShape 3">
            <a:extLst>
              <a:ext uri="{FF2B5EF4-FFF2-40B4-BE49-F238E27FC236}">
                <a16:creationId xmlns:a16="http://schemas.microsoft.com/office/drawing/2014/main" id="{3C2BE377-C675-4EF9-9B21-DAD27623B193}"/>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4580" name="Text Box 6">
            <a:extLst>
              <a:ext uri="{FF2B5EF4-FFF2-40B4-BE49-F238E27FC236}">
                <a16:creationId xmlns:a16="http://schemas.microsoft.com/office/drawing/2014/main" id="{05F59C91-E773-4C2D-812F-FF4FC03CD237}"/>
              </a:ext>
            </a:extLst>
          </p:cNvPr>
          <p:cNvSpPr txBox="1">
            <a:spLocks noChangeArrowheads="1"/>
          </p:cNvSpPr>
          <p:nvPr/>
        </p:nvSpPr>
        <p:spPr bwMode="auto">
          <a:xfrm>
            <a:off x="309563" y="530225"/>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a:t>Analysis</a:t>
            </a:r>
            <a:endParaRPr lang="en-US" altLang="en-US"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B4DBA689-D3C3-4DE9-9CA7-00F071FC98A7}"/>
              </a:ext>
            </a:extLst>
          </p:cNvPr>
          <p:cNvSpPr txBox="1">
            <a:spLocks noChangeArrowheads="1"/>
          </p:cNvSpPr>
          <p:nvPr/>
        </p:nvSpPr>
        <p:spPr bwMode="auto">
          <a:xfrm>
            <a:off x="457200" y="1371600"/>
            <a:ext cx="6238875" cy="629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520700" indent="-6350">
              <a:defRPr sz="2400">
                <a:solidFill>
                  <a:schemeClr val="tx1"/>
                </a:solidFill>
                <a:latin typeface="Times New Roman" panose="02020603050405020304" pitchFamily="18" charset="0"/>
              </a:defRPr>
            </a:lvl2pPr>
            <a:lvl3pPr marL="1543050" indent="-457200">
              <a:defRPr sz="2400">
                <a:solidFill>
                  <a:schemeClr val="tx1"/>
                </a:solidFill>
                <a:latin typeface="Times New Roman" panose="02020603050405020304" pitchFamily="18" charset="0"/>
              </a:defRPr>
            </a:lvl3pPr>
            <a:lvl4pPr marL="2114550" indent="-457200">
              <a:defRPr sz="2400">
                <a:solidFill>
                  <a:schemeClr val="tx1"/>
                </a:solidFill>
                <a:latin typeface="Times New Roman" panose="02020603050405020304" pitchFamily="18" charset="0"/>
              </a:defRPr>
            </a:lvl4pPr>
            <a:lvl5pPr marL="4229100" indent="-457200">
              <a:defRPr sz="2400">
                <a:solidFill>
                  <a:schemeClr val="tx1"/>
                </a:solidFill>
                <a:latin typeface="Times New Roman" panose="02020603050405020304" pitchFamily="18" charset="0"/>
              </a:defRPr>
            </a:lvl5pPr>
            <a:lvl6pPr marL="4686300" indent="-457200" eaLnBrk="0" fontAlgn="base" hangingPunct="0">
              <a:spcBef>
                <a:spcPct val="0"/>
              </a:spcBef>
              <a:spcAft>
                <a:spcPct val="0"/>
              </a:spcAft>
              <a:defRPr sz="2400">
                <a:solidFill>
                  <a:schemeClr val="tx1"/>
                </a:solidFill>
                <a:latin typeface="Times New Roman" panose="02020603050405020304" pitchFamily="18" charset="0"/>
              </a:defRPr>
            </a:lvl6pPr>
            <a:lvl7pPr marL="5143500" indent="-457200" eaLnBrk="0" fontAlgn="base" hangingPunct="0">
              <a:spcBef>
                <a:spcPct val="0"/>
              </a:spcBef>
              <a:spcAft>
                <a:spcPct val="0"/>
              </a:spcAft>
              <a:defRPr sz="2400">
                <a:solidFill>
                  <a:schemeClr val="tx1"/>
                </a:solidFill>
                <a:latin typeface="Times New Roman" panose="02020603050405020304" pitchFamily="18" charset="0"/>
              </a:defRPr>
            </a:lvl7pPr>
            <a:lvl8pPr marL="5600700" indent="-457200" eaLnBrk="0" fontAlgn="base" hangingPunct="0">
              <a:spcBef>
                <a:spcPct val="0"/>
              </a:spcBef>
              <a:spcAft>
                <a:spcPct val="0"/>
              </a:spcAft>
              <a:defRPr sz="2400">
                <a:solidFill>
                  <a:schemeClr val="tx1"/>
                </a:solidFill>
                <a:latin typeface="Times New Roman" panose="02020603050405020304" pitchFamily="18" charset="0"/>
              </a:defRPr>
            </a:lvl8pPr>
            <a:lvl9pPr marL="60579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en-US" sz="1800" b="1"/>
              <a:t>Los accidentes se deben analizar desde tres puntos de vista:</a:t>
            </a:r>
          </a:p>
          <a:p>
            <a:endParaRPr lang="es-ES_tradnl" altLang="en-US" sz="1800" b="1"/>
          </a:p>
          <a:p>
            <a:endParaRPr lang="es-ES_tradnl" altLang="en-US" sz="1800" b="1"/>
          </a:p>
          <a:p>
            <a:pPr lvl="1"/>
            <a:r>
              <a:rPr lang="es-ES_tradnl" altLang="en-US" sz="1600" b="1"/>
              <a:t>Causa directa de la lesión</a:t>
            </a:r>
            <a:r>
              <a:rPr lang="es-ES_tradnl" altLang="en-US" sz="1600"/>
              <a:t> - Es una</a:t>
            </a:r>
            <a:r>
              <a:rPr lang="es-ES_tradnl" altLang="en-US" sz="1600">
                <a:solidFill>
                  <a:srgbClr val="000000"/>
                </a:solidFill>
              </a:rPr>
              <a:t> transmisión dañina de energía que produce una lesión o enfermedad.</a:t>
            </a:r>
          </a:p>
          <a:p>
            <a:pPr lvl="1"/>
            <a:endParaRPr lang="es-ES_tradnl" altLang="en-US" sz="1600">
              <a:solidFill>
                <a:srgbClr val="000000"/>
              </a:solidFill>
            </a:endParaRPr>
          </a:p>
          <a:p>
            <a:pPr lvl="2">
              <a:buFont typeface="Wingdings" panose="05000000000000000000" pitchFamily="2" charset="2"/>
              <a:buBlip>
                <a:blip r:embed="rId2"/>
              </a:buBlip>
            </a:pPr>
            <a:r>
              <a:rPr lang="es-ES_tradnl" altLang="en-US" sz="1600">
                <a:solidFill>
                  <a:srgbClr val="000000"/>
                </a:solidFill>
              </a:rPr>
              <a:t>El obrero sufrió dos piernas rotas cuando el camión chocó contra la pared.</a:t>
            </a:r>
          </a:p>
          <a:p>
            <a:pPr lvl="2">
              <a:buFontTx/>
              <a:buChar char="•"/>
            </a:pPr>
            <a:endParaRPr lang="es-ES_tradnl" altLang="en-US" sz="1600">
              <a:solidFill>
                <a:srgbClr val="000000"/>
              </a:solidFill>
            </a:endParaRPr>
          </a:p>
          <a:p>
            <a:pPr lvl="2">
              <a:buFontTx/>
              <a:buChar char="•"/>
            </a:pPr>
            <a:endParaRPr lang="es-ES_tradnl" altLang="en-US" sz="1600">
              <a:solidFill>
                <a:srgbClr val="000000"/>
              </a:solidFill>
            </a:endParaRPr>
          </a:p>
          <a:p>
            <a:pPr lvl="1"/>
            <a:endParaRPr lang="en-US" altLang="en-US" sz="1600">
              <a:solidFill>
                <a:srgbClr val="000000"/>
              </a:solidFill>
            </a:endParaRPr>
          </a:p>
          <a:p>
            <a:pPr lvl="1"/>
            <a:r>
              <a:rPr lang="es-ES_tradnl" altLang="en-US" sz="1600" b="1"/>
              <a:t>Causa de superficie del accidente</a:t>
            </a:r>
            <a:r>
              <a:rPr lang="es-ES_tradnl" altLang="en-US" sz="1600"/>
              <a:t> - </a:t>
            </a:r>
            <a:endParaRPr lang="es-ES_tradnl" altLang="en-US" sz="1600" b="1">
              <a:solidFill>
                <a:schemeClr val="accent2"/>
              </a:solidFill>
            </a:endParaRPr>
          </a:p>
          <a:p>
            <a:pPr lvl="1"/>
            <a:r>
              <a:rPr lang="es-ES_tradnl" altLang="en-US" sz="1600">
                <a:solidFill>
                  <a:srgbClr val="000000"/>
                </a:solidFill>
              </a:rPr>
              <a:t>Las condiciones inseguras específicas o acciones inseguras que resultan en un accidente.</a:t>
            </a:r>
          </a:p>
          <a:p>
            <a:pPr lvl="1"/>
            <a:endParaRPr lang="es-ES_tradnl" altLang="en-US" sz="1600">
              <a:solidFill>
                <a:srgbClr val="000000"/>
              </a:solidFill>
            </a:endParaRPr>
          </a:p>
          <a:p>
            <a:pPr lvl="2">
              <a:buFont typeface="Wingdings" panose="05000000000000000000" pitchFamily="2" charset="2"/>
              <a:buBlip>
                <a:blip r:embed="rId2"/>
              </a:buBlip>
            </a:pPr>
            <a:r>
              <a:rPr lang="es-ES_tradnl" altLang="en-US" sz="1600">
                <a:solidFill>
                  <a:srgbClr val="000000"/>
                </a:solidFill>
              </a:rPr>
              <a:t>El camión chocó contra la pared porque se le fueron los frenos.</a:t>
            </a:r>
          </a:p>
          <a:p>
            <a:pPr lvl="2">
              <a:buFontTx/>
              <a:buChar char="•"/>
            </a:pPr>
            <a:endParaRPr lang="es-ES_tradnl" altLang="en-US" sz="1600">
              <a:solidFill>
                <a:srgbClr val="000000"/>
              </a:solidFill>
            </a:endParaRPr>
          </a:p>
          <a:p>
            <a:pPr lvl="2"/>
            <a:endParaRPr lang="es-ES_tradnl" altLang="en-US" sz="1600">
              <a:solidFill>
                <a:srgbClr val="000000"/>
              </a:solidFill>
            </a:endParaRPr>
          </a:p>
          <a:p>
            <a:pPr lvl="1"/>
            <a:endParaRPr lang="en-US" altLang="en-US" sz="1600">
              <a:solidFill>
                <a:srgbClr val="000000"/>
              </a:solidFill>
            </a:endParaRPr>
          </a:p>
          <a:p>
            <a:pPr lvl="1"/>
            <a:r>
              <a:rPr lang="es-ES_tradnl" altLang="en-US" sz="1600" b="1"/>
              <a:t>Causa de raíz del accidente</a:t>
            </a:r>
            <a:r>
              <a:rPr lang="es-ES_tradnl" altLang="en-US" sz="1600"/>
              <a:t> – Las c</a:t>
            </a:r>
            <a:r>
              <a:rPr lang="es-ES_tradnl" altLang="en-US" sz="1600">
                <a:solidFill>
                  <a:srgbClr val="000000"/>
                </a:solidFill>
              </a:rPr>
              <a:t>ondiciones o acciones comunes que acaban por resultar en un accidente.</a:t>
            </a:r>
          </a:p>
          <a:p>
            <a:pPr lvl="1"/>
            <a:endParaRPr lang="es-ES_tradnl" altLang="en-US" sz="1600">
              <a:solidFill>
                <a:srgbClr val="000000"/>
              </a:solidFill>
            </a:endParaRPr>
          </a:p>
          <a:p>
            <a:pPr lvl="2">
              <a:buFont typeface="Wingdings" panose="05000000000000000000" pitchFamily="2" charset="2"/>
              <a:buBlip>
                <a:blip r:embed="rId2"/>
              </a:buBlip>
            </a:pPr>
            <a:r>
              <a:rPr lang="es-ES_tradnl" altLang="en-US" sz="1600"/>
              <a:t>La compañía no tenía un plan de mantenimiento para los vehículos.</a:t>
            </a:r>
          </a:p>
        </p:txBody>
      </p:sp>
      <p:sp>
        <p:nvSpPr>
          <p:cNvPr id="25603" name="AutoShape 3">
            <a:extLst>
              <a:ext uri="{FF2B5EF4-FFF2-40B4-BE49-F238E27FC236}">
                <a16:creationId xmlns:a16="http://schemas.microsoft.com/office/drawing/2014/main" id="{C58AA9E6-671E-448A-83CD-61702B5FB339}"/>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5604" name="Text Box 11">
            <a:extLst>
              <a:ext uri="{FF2B5EF4-FFF2-40B4-BE49-F238E27FC236}">
                <a16:creationId xmlns:a16="http://schemas.microsoft.com/office/drawing/2014/main" id="{55859EDF-6495-4979-9F51-B1141E483B43}"/>
              </a:ext>
            </a:extLst>
          </p:cNvPr>
          <p:cNvSpPr txBox="1">
            <a:spLocks noChangeArrowheads="1"/>
          </p:cNvSpPr>
          <p:nvPr/>
        </p:nvSpPr>
        <p:spPr bwMode="auto">
          <a:xfrm>
            <a:off x="323850" y="530225"/>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a:t>Análisis</a:t>
            </a:r>
            <a:endParaRPr lang="en-US" alt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6">
            <a:extLst>
              <a:ext uri="{FF2B5EF4-FFF2-40B4-BE49-F238E27FC236}">
                <a16:creationId xmlns:a16="http://schemas.microsoft.com/office/drawing/2014/main" id="{91E2C0A8-DD0E-4CDF-8144-26CE097F989F}"/>
              </a:ext>
            </a:extLst>
          </p:cNvPr>
          <p:cNvSpPr txBox="1">
            <a:spLocks noChangeArrowheads="1"/>
          </p:cNvSpPr>
          <p:nvPr/>
        </p:nvSpPr>
        <p:spPr bwMode="auto">
          <a:xfrm>
            <a:off x="344488" y="18097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indent="-2286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None/>
            </a:pPr>
            <a:r>
              <a:rPr lang="en-US" altLang="en-US" sz="1400" b="1"/>
              <a:t>TO USE THIS TRAINING MODULE:</a:t>
            </a:r>
          </a:p>
          <a:p>
            <a:pPr>
              <a:buFont typeface="Wingdings" panose="05000000000000000000" pitchFamily="2" charset="2"/>
              <a:buNone/>
            </a:pPr>
            <a:endParaRPr lang="en-US" altLang="en-US" sz="1400" b="1"/>
          </a:p>
          <a:p>
            <a:pPr>
              <a:buFont typeface="Wingdings" panose="05000000000000000000" pitchFamily="2" charset="2"/>
              <a:buNone/>
            </a:pPr>
            <a:r>
              <a:rPr lang="en-US" altLang="en-US" sz="1200" b="1"/>
              <a:t>This Oregon OSHA training module is designed so that both English and Spanish-speaking people can use it.  The left-sided pages are in English and the right-sided pages are in Spanish.</a:t>
            </a:r>
          </a:p>
        </p:txBody>
      </p:sp>
      <p:sp>
        <p:nvSpPr>
          <p:cNvPr id="6147" name="Text Box 1027">
            <a:extLst>
              <a:ext uri="{FF2B5EF4-FFF2-40B4-BE49-F238E27FC236}">
                <a16:creationId xmlns:a16="http://schemas.microsoft.com/office/drawing/2014/main" id="{DF08AF3E-B3E1-41C9-887A-2FFB6ADA7FA5}"/>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t>STEP 1</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2</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3</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4</a:t>
            </a:r>
          </a:p>
        </p:txBody>
      </p:sp>
      <p:graphicFrame>
        <p:nvGraphicFramePr>
          <p:cNvPr id="6148" name="Object 1028">
            <a:extLst>
              <a:ext uri="{FF2B5EF4-FFF2-40B4-BE49-F238E27FC236}">
                <a16:creationId xmlns:a16="http://schemas.microsoft.com/office/drawing/2014/main" id="{85887A55-F261-42DE-97B8-452E4B4C1D24}"/>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6342" name="Clip" r:id="rId4" imgW="1821485" imgH="1537106" progId="MS_ClipArt_Gallery.2">
                  <p:embed/>
                </p:oleObj>
              </mc:Choice>
              <mc:Fallback>
                <p:oleObj name="Clip" r:id="rId4" imgW="1821485" imgH="1537106" progId="MS_ClipArt_Gallery.2">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49" name="Group 1029">
            <a:extLst>
              <a:ext uri="{FF2B5EF4-FFF2-40B4-BE49-F238E27FC236}">
                <a16:creationId xmlns:a16="http://schemas.microsoft.com/office/drawing/2014/main" id="{0DB4750B-5204-4643-9187-F8BFC848B9FF}"/>
              </a:ext>
            </a:extLst>
          </p:cNvPr>
          <p:cNvGrpSpPr>
            <a:grpSpLocks/>
          </p:cNvGrpSpPr>
          <p:nvPr/>
        </p:nvGrpSpPr>
        <p:grpSpPr bwMode="auto">
          <a:xfrm>
            <a:off x="4735513" y="2646363"/>
            <a:ext cx="1303337" cy="1539875"/>
            <a:chOff x="1718" y="1040"/>
            <a:chExt cx="821" cy="970"/>
          </a:xfrm>
        </p:grpSpPr>
        <p:sp>
          <p:nvSpPr>
            <p:cNvPr id="6318" name="Freeform 1030">
              <a:extLst>
                <a:ext uri="{FF2B5EF4-FFF2-40B4-BE49-F238E27FC236}">
                  <a16:creationId xmlns:a16="http://schemas.microsoft.com/office/drawing/2014/main" id="{03D213C3-2ECF-42B5-8CE5-2E92CE05A083}"/>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9" name="Freeform 1031">
              <a:extLst>
                <a:ext uri="{FF2B5EF4-FFF2-40B4-BE49-F238E27FC236}">
                  <a16:creationId xmlns:a16="http://schemas.microsoft.com/office/drawing/2014/main" id="{3FD66621-EBDF-484E-93B6-42BC47ABB827}"/>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0" name="Freeform 1032">
              <a:extLst>
                <a:ext uri="{FF2B5EF4-FFF2-40B4-BE49-F238E27FC236}">
                  <a16:creationId xmlns:a16="http://schemas.microsoft.com/office/drawing/2014/main" id="{070774C6-176A-435B-8CDF-CEC62B96C679}"/>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1" name="Freeform 1033">
              <a:extLst>
                <a:ext uri="{FF2B5EF4-FFF2-40B4-BE49-F238E27FC236}">
                  <a16:creationId xmlns:a16="http://schemas.microsoft.com/office/drawing/2014/main" id="{CD4FFBF7-C9ED-4CC1-B2F9-545797D09B08}"/>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2" name="Freeform 1034">
              <a:extLst>
                <a:ext uri="{FF2B5EF4-FFF2-40B4-BE49-F238E27FC236}">
                  <a16:creationId xmlns:a16="http://schemas.microsoft.com/office/drawing/2014/main" id="{A6E30532-735D-4C3D-B317-66CF32D65494}"/>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3" name="Freeform 1035">
              <a:extLst>
                <a:ext uri="{FF2B5EF4-FFF2-40B4-BE49-F238E27FC236}">
                  <a16:creationId xmlns:a16="http://schemas.microsoft.com/office/drawing/2014/main" id="{CD2CE34A-1660-48C7-A7D4-11CB42470499}"/>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4" name="Freeform 1036">
              <a:extLst>
                <a:ext uri="{FF2B5EF4-FFF2-40B4-BE49-F238E27FC236}">
                  <a16:creationId xmlns:a16="http://schemas.microsoft.com/office/drawing/2014/main" id="{EC052942-BEE9-4EE3-AF86-9B95DA1123B7}"/>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5" name="Freeform 1037">
              <a:extLst>
                <a:ext uri="{FF2B5EF4-FFF2-40B4-BE49-F238E27FC236}">
                  <a16:creationId xmlns:a16="http://schemas.microsoft.com/office/drawing/2014/main" id="{6BA50DBE-7CDF-4799-ABE8-5B5AEBE7BAFF}"/>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6" name="Freeform 1038">
              <a:extLst>
                <a:ext uri="{FF2B5EF4-FFF2-40B4-BE49-F238E27FC236}">
                  <a16:creationId xmlns:a16="http://schemas.microsoft.com/office/drawing/2014/main" id="{AE740269-5DD3-44A8-925D-63C5F34CC637}"/>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7" name="Freeform 1039">
              <a:extLst>
                <a:ext uri="{FF2B5EF4-FFF2-40B4-BE49-F238E27FC236}">
                  <a16:creationId xmlns:a16="http://schemas.microsoft.com/office/drawing/2014/main" id="{A1ADF1D9-2A0C-4651-8ACF-6687370B8C2B}"/>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8" name="Freeform 1040">
              <a:extLst>
                <a:ext uri="{FF2B5EF4-FFF2-40B4-BE49-F238E27FC236}">
                  <a16:creationId xmlns:a16="http://schemas.microsoft.com/office/drawing/2014/main" id="{3A4D5827-977A-434C-8640-62C6DB4A659A}"/>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9" name="Freeform 1041">
              <a:extLst>
                <a:ext uri="{FF2B5EF4-FFF2-40B4-BE49-F238E27FC236}">
                  <a16:creationId xmlns:a16="http://schemas.microsoft.com/office/drawing/2014/main" id="{E2B1DDF8-3169-4C53-BBB8-E7C907117D41}"/>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0" name="Freeform 1042">
              <a:extLst>
                <a:ext uri="{FF2B5EF4-FFF2-40B4-BE49-F238E27FC236}">
                  <a16:creationId xmlns:a16="http://schemas.microsoft.com/office/drawing/2014/main" id="{06BF5226-B669-4338-ADD6-9CF774626B4D}"/>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1" name="Freeform 1043">
              <a:extLst>
                <a:ext uri="{FF2B5EF4-FFF2-40B4-BE49-F238E27FC236}">
                  <a16:creationId xmlns:a16="http://schemas.microsoft.com/office/drawing/2014/main" id="{790BA53F-0D71-45FD-B503-1C6961CB276E}"/>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2" name="Freeform 1044">
              <a:extLst>
                <a:ext uri="{FF2B5EF4-FFF2-40B4-BE49-F238E27FC236}">
                  <a16:creationId xmlns:a16="http://schemas.microsoft.com/office/drawing/2014/main" id="{EE47C1A9-2884-48B4-A9A4-A15DB1848EAB}"/>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3" name="Freeform 1045">
              <a:extLst>
                <a:ext uri="{FF2B5EF4-FFF2-40B4-BE49-F238E27FC236}">
                  <a16:creationId xmlns:a16="http://schemas.microsoft.com/office/drawing/2014/main" id="{7ADF9F38-76DA-4458-8789-A313DF78282D}"/>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4" name="Freeform 1046">
              <a:extLst>
                <a:ext uri="{FF2B5EF4-FFF2-40B4-BE49-F238E27FC236}">
                  <a16:creationId xmlns:a16="http://schemas.microsoft.com/office/drawing/2014/main" id="{189324BD-A0D0-4457-82B0-0DA940CAB6CB}"/>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5" name="Freeform 1047">
              <a:extLst>
                <a:ext uri="{FF2B5EF4-FFF2-40B4-BE49-F238E27FC236}">
                  <a16:creationId xmlns:a16="http://schemas.microsoft.com/office/drawing/2014/main" id="{73F7FFA7-BDD7-4A2E-885A-D3F2B70BB6C3}"/>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50" name="Group 1048">
            <a:extLst>
              <a:ext uri="{FF2B5EF4-FFF2-40B4-BE49-F238E27FC236}">
                <a16:creationId xmlns:a16="http://schemas.microsoft.com/office/drawing/2014/main" id="{28C49E1E-77AF-497F-8696-E8AA8D4E05D4}"/>
              </a:ext>
            </a:extLst>
          </p:cNvPr>
          <p:cNvGrpSpPr>
            <a:grpSpLocks/>
          </p:cNvGrpSpPr>
          <p:nvPr/>
        </p:nvGrpSpPr>
        <p:grpSpPr bwMode="auto">
          <a:xfrm>
            <a:off x="4572000" y="6553200"/>
            <a:ext cx="1763713" cy="1531938"/>
            <a:chOff x="912" y="2928"/>
            <a:chExt cx="1440" cy="1139"/>
          </a:xfrm>
        </p:grpSpPr>
        <p:grpSp>
          <p:nvGrpSpPr>
            <p:cNvPr id="6183" name="Group 1049">
              <a:extLst>
                <a:ext uri="{FF2B5EF4-FFF2-40B4-BE49-F238E27FC236}">
                  <a16:creationId xmlns:a16="http://schemas.microsoft.com/office/drawing/2014/main" id="{613A54ED-F920-4FFC-A511-EE77F2A0ACEE}"/>
                </a:ext>
              </a:extLst>
            </p:cNvPr>
            <p:cNvGrpSpPr>
              <a:grpSpLocks/>
            </p:cNvGrpSpPr>
            <p:nvPr/>
          </p:nvGrpSpPr>
          <p:grpSpPr bwMode="auto">
            <a:xfrm>
              <a:off x="912" y="2928"/>
              <a:ext cx="912" cy="1139"/>
              <a:chOff x="912" y="2160"/>
              <a:chExt cx="1308" cy="1907"/>
            </a:xfrm>
          </p:grpSpPr>
          <p:grpSp>
            <p:nvGrpSpPr>
              <p:cNvPr id="6204" name="Group 1050">
                <a:extLst>
                  <a:ext uri="{FF2B5EF4-FFF2-40B4-BE49-F238E27FC236}">
                    <a16:creationId xmlns:a16="http://schemas.microsoft.com/office/drawing/2014/main" id="{3C0C3B7E-42C2-4B69-AFDA-ABEAE2AB26CF}"/>
                  </a:ext>
                </a:extLst>
              </p:cNvPr>
              <p:cNvGrpSpPr>
                <a:grpSpLocks/>
              </p:cNvGrpSpPr>
              <p:nvPr/>
            </p:nvGrpSpPr>
            <p:grpSpPr bwMode="auto">
              <a:xfrm>
                <a:off x="1536" y="2784"/>
                <a:ext cx="684" cy="947"/>
                <a:chOff x="1609" y="2407"/>
                <a:chExt cx="684" cy="947"/>
              </a:xfrm>
            </p:grpSpPr>
            <p:sp>
              <p:nvSpPr>
                <p:cNvPr id="6281" name="Freeform 1051">
                  <a:extLst>
                    <a:ext uri="{FF2B5EF4-FFF2-40B4-BE49-F238E27FC236}">
                      <a16:creationId xmlns:a16="http://schemas.microsoft.com/office/drawing/2014/main" id="{DCC56221-952F-4A3F-86AF-D15D7E57D8A0}"/>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2" name="Freeform 1052">
                  <a:extLst>
                    <a:ext uri="{FF2B5EF4-FFF2-40B4-BE49-F238E27FC236}">
                      <a16:creationId xmlns:a16="http://schemas.microsoft.com/office/drawing/2014/main" id="{3310AD6B-6CA2-4F99-A5A1-D3F7A96FD4FB}"/>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3" name="Freeform 1053">
                  <a:extLst>
                    <a:ext uri="{FF2B5EF4-FFF2-40B4-BE49-F238E27FC236}">
                      <a16:creationId xmlns:a16="http://schemas.microsoft.com/office/drawing/2014/main" id="{95B4D0C7-0E91-489E-84BB-1BD9F0C0DC89}"/>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4" name="Freeform 1054">
                  <a:extLst>
                    <a:ext uri="{FF2B5EF4-FFF2-40B4-BE49-F238E27FC236}">
                      <a16:creationId xmlns:a16="http://schemas.microsoft.com/office/drawing/2014/main" id="{10B4428A-3327-4138-B534-6D99C5C227D8}"/>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5" name="Freeform 1055">
                  <a:extLst>
                    <a:ext uri="{FF2B5EF4-FFF2-40B4-BE49-F238E27FC236}">
                      <a16:creationId xmlns:a16="http://schemas.microsoft.com/office/drawing/2014/main" id="{E803E1FA-B90F-44EC-80B7-B7198EA7FC07}"/>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6" name="Freeform 1056">
                  <a:extLst>
                    <a:ext uri="{FF2B5EF4-FFF2-40B4-BE49-F238E27FC236}">
                      <a16:creationId xmlns:a16="http://schemas.microsoft.com/office/drawing/2014/main" id="{66A536C6-E7EA-4507-A237-B463E796269A}"/>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7" name="Freeform 1057">
                  <a:extLst>
                    <a:ext uri="{FF2B5EF4-FFF2-40B4-BE49-F238E27FC236}">
                      <a16:creationId xmlns:a16="http://schemas.microsoft.com/office/drawing/2014/main" id="{BCFC011E-CCB3-4EFC-80A8-937A789A498C}"/>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8" name="Freeform 1058">
                  <a:extLst>
                    <a:ext uri="{FF2B5EF4-FFF2-40B4-BE49-F238E27FC236}">
                      <a16:creationId xmlns:a16="http://schemas.microsoft.com/office/drawing/2014/main" id="{F9FD3E09-90AF-4584-8FE5-7831D2360B11}"/>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9" name="Freeform 1059">
                  <a:extLst>
                    <a:ext uri="{FF2B5EF4-FFF2-40B4-BE49-F238E27FC236}">
                      <a16:creationId xmlns:a16="http://schemas.microsoft.com/office/drawing/2014/main" id="{FFB7B641-AE6C-42EF-A0BB-BD4980633E49}"/>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0" name="Freeform 1060">
                  <a:extLst>
                    <a:ext uri="{FF2B5EF4-FFF2-40B4-BE49-F238E27FC236}">
                      <a16:creationId xmlns:a16="http://schemas.microsoft.com/office/drawing/2014/main" id="{51B39F01-750C-4F9B-809A-178D7B4B129D}"/>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1" name="Freeform 1061">
                  <a:extLst>
                    <a:ext uri="{FF2B5EF4-FFF2-40B4-BE49-F238E27FC236}">
                      <a16:creationId xmlns:a16="http://schemas.microsoft.com/office/drawing/2014/main" id="{1606DC0E-D3C9-4474-AD10-8CB52E6C3292}"/>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2" name="Freeform 1062">
                  <a:extLst>
                    <a:ext uri="{FF2B5EF4-FFF2-40B4-BE49-F238E27FC236}">
                      <a16:creationId xmlns:a16="http://schemas.microsoft.com/office/drawing/2014/main" id="{CA4AB67E-7778-434B-B66C-C994594E7468}"/>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3" name="Freeform 1063">
                  <a:extLst>
                    <a:ext uri="{FF2B5EF4-FFF2-40B4-BE49-F238E27FC236}">
                      <a16:creationId xmlns:a16="http://schemas.microsoft.com/office/drawing/2014/main" id="{69AEB975-0C85-4E2D-A258-7884A7F9102A}"/>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4" name="Freeform 1064">
                  <a:extLst>
                    <a:ext uri="{FF2B5EF4-FFF2-40B4-BE49-F238E27FC236}">
                      <a16:creationId xmlns:a16="http://schemas.microsoft.com/office/drawing/2014/main" id="{F9122670-E407-45FD-BEE6-DE4E813F4F99}"/>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5" name="Freeform 1065">
                  <a:extLst>
                    <a:ext uri="{FF2B5EF4-FFF2-40B4-BE49-F238E27FC236}">
                      <a16:creationId xmlns:a16="http://schemas.microsoft.com/office/drawing/2014/main" id="{8899E580-B5AC-4ED0-8624-D1CEEFE43743}"/>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6" name="Freeform 1066">
                  <a:extLst>
                    <a:ext uri="{FF2B5EF4-FFF2-40B4-BE49-F238E27FC236}">
                      <a16:creationId xmlns:a16="http://schemas.microsoft.com/office/drawing/2014/main" id="{18F92ED8-84F2-48B7-8333-D90D1D181671}"/>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7" name="Freeform 1067">
                  <a:extLst>
                    <a:ext uri="{FF2B5EF4-FFF2-40B4-BE49-F238E27FC236}">
                      <a16:creationId xmlns:a16="http://schemas.microsoft.com/office/drawing/2014/main" id="{2D6FACE5-307E-4067-A440-39E98730967D}"/>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8" name="Freeform 1068">
                  <a:extLst>
                    <a:ext uri="{FF2B5EF4-FFF2-40B4-BE49-F238E27FC236}">
                      <a16:creationId xmlns:a16="http://schemas.microsoft.com/office/drawing/2014/main" id="{19E23F15-6ACF-4231-87F5-BDAF4E2B540E}"/>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9" name="Freeform 1069">
                  <a:extLst>
                    <a:ext uri="{FF2B5EF4-FFF2-40B4-BE49-F238E27FC236}">
                      <a16:creationId xmlns:a16="http://schemas.microsoft.com/office/drawing/2014/main" id="{8B9A1836-EEC4-4F31-938D-9A848F06A385}"/>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0" name="Freeform 1070">
                  <a:extLst>
                    <a:ext uri="{FF2B5EF4-FFF2-40B4-BE49-F238E27FC236}">
                      <a16:creationId xmlns:a16="http://schemas.microsoft.com/office/drawing/2014/main" id="{B76C4E18-C358-4635-AA29-C8BCAB66AB4E}"/>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1" name="Freeform 1071">
                  <a:extLst>
                    <a:ext uri="{FF2B5EF4-FFF2-40B4-BE49-F238E27FC236}">
                      <a16:creationId xmlns:a16="http://schemas.microsoft.com/office/drawing/2014/main" id="{13F9E7C8-3CD3-4667-97CB-2E86F5887FBF}"/>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2" name="Freeform 1072">
                  <a:extLst>
                    <a:ext uri="{FF2B5EF4-FFF2-40B4-BE49-F238E27FC236}">
                      <a16:creationId xmlns:a16="http://schemas.microsoft.com/office/drawing/2014/main" id="{6729180D-1548-40DB-B844-C5F3FAA88763}"/>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3" name="Freeform 1073">
                  <a:extLst>
                    <a:ext uri="{FF2B5EF4-FFF2-40B4-BE49-F238E27FC236}">
                      <a16:creationId xmlns:a16="http://schemas.microsoft.com/office/drawing/2014/main" id="{0618A383-10E8-45C3-8E6E-2C30CB9FEFB5}"/>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4" name="Freeform 1074">
                  <a:extLst>
                    <a:ext uri="{FF2B5EF4-FFF2-40B4-BE49-F238E27FC236}">
                      <a16:creationId xmlns:a16="http://schemas.microsoft.com/office/drawing/2014/main" id="{3EF9877D-3405-4B8D-9142-0D2340BB6410}"/>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5" name="Freeform 1075">
                  <a:extLst>
                    <a:ext uri="{FF2B5EF4-FFF2-40B4-BE49-F238E27FC236}">
                      <a16:creationId xmlns:a16="http://schemas.microsoft.com/office/drawing/2014/main" id="{94B1B1AF-07D0-4F99-996F-3DDF2DCAA4A2}"/>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6" name="Freeform 1076">
                  <a:extLst>
                    <a:ext uri="{FF2B5EF4-FFF2-40B4-BE49-F238E27FC236}">
                      <a16:creationId xmlns:a16="http://schemas.microsoft.com/office/drawing/2014/main" id="{8F1D8A50-9BA7-4703-B747-B4D496F5CEF1}"/>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7" name="Freeform 1077">
                  <a:extLst>
                    <a:ext uri="{FF2B5EF4-FFF2-40B4-BE49-F238E27FC236}">
                      <a16:creationId xmlns:a16="http://schemas.microsoft.com/office/drawing/2014/main" id="{49BFDCCE-AA59-41C8-8721-E779AA5A6653}"/>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8" name="Freeform 1078">
                  <a:extLst>
                    <a:ext uri="{FF2B5EF4-FFF2-40B4-BE49-F238E27FC236}">
                      <a16:creationId xmlns:a16="http://schemas.microsoft.com/office/drawing/2014/main" id="{18E38BC6-3562-4F21-B37A-7CA36DB271FF}"/>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9" name="Freeform 1079">
                  <a:extLst>
                    <a:ext uri="{FF2B5EF4-FFF2-40B4-BE49-F238E27FC236}">
                      <a16:creationId xmlns:a16="http://schemas.microsoft.com/office/drawing/2014/main" id="{FF3E0B89-AEDE-4E49-99FA-ED52BA060D76}"/>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0" name="Freeform 1080">
                  <a:extLst>
                    <a:ext uri="{FF2B5EF4-FFF2-40B4-BE49-F238E27FC236}">
                      <a16:creationId xmlns:a16="http://schemas.microsoft.com/office/drawing/2014/main" id="{F004BA30-A9A0-42EB-B2E0-B416C7816344}"/>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1" name="Freeform 1081">
                  <a:extLst>
                    <a:ext uri="{FF2B5EF4-FFF2-40B4-BE49-F238E27FC236}">
                      <a16:creationId xmlns:a16="http://schemas.microsoft.com/office/drawing/2014/main" id="{C2EC5F5F-A9D9-4055-B25B-8823C91FD5D6}"/>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2" name="Freeform 1082">
                  <a:extLst>
                    <a:ext uri="{FF2B5EF4-FFF2-40B4-BE49-F238E27FC236}">
                      <a16:creationId xmlns:a16="http://schemas.microsoft.com/office/drawing/2014/main" id="{99B5A5D6-05D6-4102-9696-D2DD08C92066}"/>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3" name="Freeform 1083">
                  <a:extLst>
                    <a:ext uri="{FF2B5EF4-FFF2-40B4-BE49-F238E27FC236}">
                      <a16:creationId xmlns:a16="http://schemas.microsoft.com/office/drawing/2014/main" id="{F060349D-F470-4B99-A4A1-51DF99A6C60A}"/>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4" name="Freeform 1084">
                  <a:extLst>
                    <a:ext uri="{FF2B5EF4-FFF2-40B4-BE49-F238E27FC236}">
                      <a16:creationId xmlns:a16="http://schemas.microsoft.com/office/drawing/2014/main" id="{7A584FD7-72FC-41ED-8A4E-A83A44221BB5}"/>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5" name="Freeform 1085">
                  <a:extLst>
                    <a:ext uri="{FF2B5EF4-FFF2-40B4-BE49-F238E27FC236}">
                      <a16:creationId xmlns:a16="http://schemas.microsoft.com/office/drawing/2014/main" id="{E516F840-1FB7-4799-B639-C05CD13DF091}"/>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6" name="Freeform 1086">
                  <a:extLst>
                    <a:ext uri="{FF2B5EF4-FFF2-40B4-BE49-F238E27FC236}">
                      <a16:creationId xmlns:a16="http://schemas.microsoft.com/office/drawing/2014/main" id="{6402D23A-CBA6-44C9-8278-C1D1B62214E3}"/>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7" name="Freeform 1087">
                  <a:extLst>
                    <a:ext uri="{FF2B5EF4-FFF2-40B4-BE49-F238E27FC236}">
                      <a16:creationId xmlns:a16="http://schemas.microsoft.com/office/drawing/2014/main" id="{76C2CB90-08B7-4FB6-8472-79A29221DDD4}"/>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5" name="Group 1088">
                <a:extLst>
                  <a:ext uri="{FF2B5EF4-FFF2-40B4-BE49-F238E27FC236}">
                    <a16:creationId xmlns:a16="http://schemas.microsoft.com/office/drawing/2014/main" id="{084C4ECB-8795-4462-9E17-D4543C9D7129}"/>
                  </a:ext>
                </a:extLst>
              </p:cNvPr>
              <p:cNvGrpSpPr>
                <a:grpSpLocks/>
              </p:cNvGrpSpPr>
              <p:nvPr/>
            </p:nvGrpSpPr>
            <p:grpSpPr bwMode="auto">
              <a:xfrm>
                <a:off x="912" y="3120"/>
                <a:ext cx="684" cy="947"/>
                <a:chOff x="1609" y="2407"/>
                <a:chExt cx="684" cy="947"/>
              </a:xfrm>
            </p:grpSpPr>
            <p:sp>
              <p:nvSpPr>
                <p:cNvPr id="6244" name="Freeform 1089">
                  <a:extLst>
                    <a:ext uri="{FF2B5EF4-FFF2-40B4-BE49-F238E27FC236}">
                      <a16:creationId xmlns:a16="http://schemas.microsoft.com/office/drawing/2014/main" id="{18519530-3088-4EBE-84C2-348E7A0EBC7F}"/>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5" name="Freeform 1090">
                  <a:extLst>
                    <a:ext uri="{FF2B5EF4-FFF2-40B4-BE49-F238E27FC236}">
                      <a16:creationId xmlns:a16="http://schemas.microsoft.com/office/drawing/2014/main" id="{BF7FE087-3226-408C-A32C-5CA2ECD63017}"/>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6" name="Freeform 1091">
                  <a:extLst>
                    <a:ext uri="{FF2B5EF4-FFF2-40B4-BE49-F238E27FC236}">
                      <a16:creationId xmlns:a16="http://schemas.microsoft.com/office/drawing/2014/main" id="{8C085F9F-E3D8-49D5-99AD-BDF9384DED20}"/>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 name="Freeform 1092">
                  <a:extLst>
                    <a:ext uri="{FF2B5EF4-FFF2-40B4-BE49-F238E27FC236}">
                      <a16:creationId xmlns:a16="http://schemas.microsoft.com/office/drawing/2014/main" id="{003724F6-7E57-48A9-A377-EB411B857514}"/>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 name="Freeform 1093">
                  <a:extLst>
                    <a:ext uri="{FF2B5EF4-FFF2-40B4-BE49-F238E27FC236}">
                      <a16:creationId xmlns:a16="http://schemas.microsoft.com/office/drawing/2014/main" id="{36DE4580-B2E2-4A42-A988-39C5F1536D01}"/>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 name="Freeform 1094">
                  <a:extLst>
                    <a:ext uri="{FF2B5EF4-FFF2-40B4-BE49-F238E27FC236}">
                      <a16:creationId xmlns:a16="http://schemas.microsoft.com/office/drawing/2014/main" id="{C7F3DF8B-A323-46CE-A485-22C5425F20F4}"/>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 name="Freeform 1095">
                  <a:extLst>
                    <a:ext uri="{FF2B5EF4-FFF2-40B4-BE49-F238E27FC236}">
                      <a16:creationId xmlns:a16="http://schemas.microsoft.com/office/drawing/2014/main" id="{B1CDCE3A-7A45-4888-B80C-12F83CD0F7E0}"/>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 name="Freeform 1096">
                  <a:extLst>
                    <a:ext uri="{FF2B5EF4-FFF2-40B4-BE49-F238E27FC236}">
                      <a16:creationId xmlns:a16="http://schemas.microsoft.com/office/drawing/2014/main" id="{8B70AFDB-3644-4D11-AF99-6F8D052FE082}"/>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 name="Freeform 1097">
                  <a:extLst>
                    <a:ext uri="{FF2B5EF4-FFF2-40B4-BE49-F238E27FC236}">
                      <a16:creationId xmlns:a16="http://schemas.microsoft.com/office/drawing/2014/main" id="{41F77055-5AB3-457F-BE1D-BC2B48E0F453}"/>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 name="Freeform 1098">
                  <a:extLst>
                    <a:ext uri="{FF2B5EF4-FFF2-40B4-BE49-F238E27FC236}">
                      <a16:creationId xmlns:a16="http://schemas.microsoft.com/office/drawing/2014/main" id="{7E6CAFF1-5602-49D9-BD6F-C62266594134}"/>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 name="Freeform 1099">
                  <a:extLst>
                    <a:ext uri="{FF2B5EF4-FFF2-40B4-BE49-F238E27FC236}">
                      <a16:creationId xmlns:a16="http://schemas.microsoft.com/office/drawing/2014/main" id="{63C87924-3FC3-4651-8C36-F092E3CA88F7}"/>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 name="Freeform 1100">
                  <a:extLst>
                    <a:ext uri="{FF2B5EF4-FFF2-40B4-BE49-F238E27FC236}">
                      <a16:creationId xmlns:a16="http://schemas.microsoft.com/office/drawing/2014/main" id="{BC35EEB0-1308-40F7-AA5F-4905369854D8}"/>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 name="Freeform 1101">
                  <a:extLst>
                    <a:ext uri="{FF2B5EF4-FFF2-40B4-BE49-F238E27FC236}">
                      <a16:creationId xmlns:a16="http://schemas.microsoft.com/office/drawing/2014/main" id="{21EBA47A-B86C-4149-8CAE-5E073013FB59}"/>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 name="Freeform 1102">
                  <a:extLst>
                    <a:ext uri="{FF2B5EF4-FFF2-40B4-BE49-F238E27FC236}">
                      <a16:creationId xmlns:a16="http://schemas.microsoft.com/office/drawing/2014/main" id="{B19542E5-6CEC-4610-8AF7-2C6549FACFF6}"/>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 name="Freeform 1103">
                  <a:extLst>
                    <a:ext uri="{FF2B5EF4-FFF2-40B4-BE49-F238E27FC236}">
                      <a16:creationId xmlns:a16="http://schemas.microsoft.com/office/drawing/2014/main" id="{885809E7-4AD9-4701-8226-FE327420DCB9}"/>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 name="Freeform 1104">
                  <a:extLst>
                    <a:ext uri="{FF2B5EF4-FFF2-40B4-BE49-F238E27FC236}">
                      <a16:creationId xmlns:a16="http://schemas.microsoft.com/office/drawing/2014/main" id="{F5BF5180-404C-45C6-BEF9-4910D21FC347}"/>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 name="Freeform 1105">
                  <a:extLst>
                    <a:ext uri="{FF2B5EF4-FFF2-40B4-BE49-F238E27FC236}">
                      <a16:creationId xmlns:a16="http://schemas.microsoft.com/office/drawing/2014/main" id="{F37994F2-DC83-43C9-9D3D-5E3A5973FC56}"/>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 name="Freeform 1106">
                  <a:extLst>
                    <a:ext uri="{FF2B5EF4-FFF2-40B4-BE49-F238E27FC236}">
                      <a16:creationId xmlns:a16="http://schemas.microsoft.com/office/drawing/2014/main" id="{51AA1449-94AC-4802-9A4D-8F7E57F62E2A}"/>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 name="Freeform 1107">
                  <a:extLst>
                    <a:ext uri="{FF2B5EF4-FFF2-40B4-BE49-F238E27FC236}">
                      <a16:creationId xmlns:a16="http://schemas.microsoft.com/office/drawing/2014/main" id="{4F22CB5C-B1CB-49EB-AB59-1D2FBDC67A1B}"/>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 name="Freeform 1108">
                  <a:extLst>
                    <a:ext uri="{FF2B5EF4-FFF2-40B4-BE49-F238E27FC236}">
                      <a16:creationId xmlns:a16="http://schemas.microsoft.com/office/drawing/2014/main" id="{077CF427-6B75-4931-9B4E-1363FF026C84}"/>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 name="Freeform 1109">
                  <a:extLst>
                    <a:ext uri="{FF2B5EF4-FFF2-40B4-BE49-F238E27FC236}">
                      <a16:creationId xmlns:a16="http://schemas.microsoft.com/office/drawing/2014/main" id="{34823416-6327-4894-BDBA-AD534385156F}"/>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 name="Freeform 1110">
                  <a:extLst>
                    <a:ext uri="{FF2B5EF4-FFF2-40B4-BE49-F238E27FC236}">
                      <a16:creationId xmlns:a16="http://schemas.microsoft.com/office/drawing/2014/main" id="{740EB218-82AA-4A94-9026-6EE3B56D3F93}"/>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6" name="Freeform 1111">
                  <a:extLst>
                    <a:ext uri="{FF2B5EF4-FFF2-40B4-BE49-F238E27FC236}">
                      <a16:creationId xmlns:a16="http://schemas.microsoft.com/office/drawing/2014/main" id="{63220BEB-8616-4B06-B59A-1589A56CFD3E}"/>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 name="Freeform 1112">
                  <a:extLst>
                    <a:ext uri="{FF2B5EF4-FFF2-40B4-BE49-F238E27FC236}">
                      <a16:creationId xmlns:a16="http://schemas.microsoft.com/office/drawing/2014/main" id="{C474AC2C-8B97-4531-A7AE-561A176FC911}"/>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 name="Freeform 1113">
                  <a:extLst>
                    <a:ext uri="{FF2B5EF4-FFF2-40B4-BE49-F238E27FC236}">
                      <a16:creationId xmlns:a16="http://schemas.microsoft.com/office/drawing/2014/main" id="{7C97F864-3384-4B18-8B8A-248E68600328}"/>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 name="Freeform 1114">
                  <a:extLst>
                    <a:ext uri="{FF2B5EF4-FFF2-40B4-BE49-F238E27FC236}">
                      <a16:creationId xmlns:a16="http://schemas.microsoft.com/office/drawing/2014/main" id="{994359EA-C4C5-44D0-8E8C-60209E40AFF3}"/>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 name="Freeform 1115">
                  <a:extLst>
                    <a:ext uri="{FF2B5EF4-FFF2-40B4-BE49-F238E27FC236}">
                      <a16:creationId xmlns:a16="http://schemas.microsoft.com/office/drawing/2014/main" id="{A5550697-E609-4538-88FB-87053F13A4FB}"/>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1" name="Freeform 1116">
                  <a:extLst>
                    <a:ext uri="{FF2B5EF4-FFF2-40B4-BE49-F238E27FC236}">
                      <a16:creationId xmlns:a16="http://schemas.microsoft.com/office/drawing/2014/main" id="{8C5243E8-EA3A-4E29-A009-746BB721E872}"/>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2" name="Freeform 1117">
                  <a:extLst>
                    <a:ext uri="{FF2B5EF4-FFF2-40B4-BE49-F238E27FC236}">
                      <a16:creationId xmlns:a16="http://schemas.microsoft.com/office/drawing/2014/main" id="{A08F940D-2896-491A-BF10-71FBF6F6BFE8}"/>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3" name="Freeform 1118">
                  <a:extLst>
                    <a:ext uri="{FF2B5EF4-FFF2-40B4-BE49-F238E27FC236}">
                      <a16:creationId xmlns:a16="http://schemas.microsoft.com/office/drawing/2014/main" id="{23AC3869-BDAD-48D3-BC47-D179EE9EC2E1}"/>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4" name="Freeform 1119">
                  <a:extLst>
                    <a:ext uri="{FF2B5EF4-FFF2-40B4-BE49-F238E27FC236}">
                      <a16:creationId xmlns:a16="http://schemas.microsoft.com/office/drawing/2014/main" id="{595C57E1-BFD2-4060-ACFC-E02AF130782C}"/>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5" name="Freeform 1120">
                  <a:extLst>
                    <a:ext uri="{FF2B5EF4-FFF2-40B4-BE49-F238E27FC236}">
                      <a16:creationId xmlns:a16="http://schemas.microsoft.com/office/drawing/2014/main" id="{94B2E0F0-DF09-40D3-9280-E0CCE48AB7CC}"/>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6" name="Freeform 1121">
                  <a:extLst>
                    <a:ext uri="{FF2B5EF4-FFF2-40B4-BE49-F238E27FC236}">
                      <a16:creationId xmlns:a16="http://schemas.microsoft.com/office/drawing/2014/main" id="{2E23B9D3-C3C0-423A-8FBA-A6FC36373E29}"/>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7" name="Freeform 1122">
                  <a:extLst>
                    <a:ext uri="{FF2B5EF4-FFF2-40B4-BE49-F238E27FC236}">
                      <a16:creationId xmlns:a16="http://schemas.microsoft.com/office/drawing/2014/main" id="{4C46902D-DF80-4C59-8934-00D1FEACFF26}"/>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8" name="Freeform 1123">
                  <a:extLst>
                    <a:ext uri="{FF2B5EF4-FFF2-40B4-BE49-F238E27FC236}">
                      <a16:creationId xmlns:a16="http://schemas.microsoft.com/office/drawing/2014/main" id="{F499DB15-36F5-44F5-8BA6-A1221BB95D3E}"/>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9" name="Freeform 1124">
                  <a:extLst>
                    <a:ext uri="{FF2B5EF4-FFF2-40B4-BE49-F238E27FC236}">
                      <a16:creationId xmlns:a16="http://schemas.microsoft.com/office/drawing/2014/main" id="{AF8915E8-2051-4DF5-99DF-1B863CA7AB6E}"/>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0" name="Freeform 1125">
                  <a:extLst>
                    <a:ext uri="{FF2B5EF4-FFF2-40B4-BE49-F238E27FC236}">
                      <a16:creationId xmlns:a16="http://schemas.microsoft.com/office/drawing/2014/main" id="{2052437C-DDF6-4BC1-A0C0-33FA37600CF0}"/>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6" name="Group 1126">
                <a:extLst>
                  <a:ext uri="{FF2B5EF4-FFF2-40B4-BE49-F238E27FC236}">
                    <a16:creationId xmlns:a16="http://schemas.microsoft.com/office/drawing/2014/main" id="{AECF5AB3-7BEE-4C51-9FE2-5C94F42E748D}"/>
                  </a:ext>
                </a:extLst>
              </p:cNvPr>
              <p:cNvGrpSpPr>
                <a:grpSpLocks/>
              </p:cNvGrpSpPr>
              <p:nvPr/>
            </p:nvGrpSpPr>
            <p:grpSpPr bwMode="auto">
              <a:xfrm>
                <a:off x="1440" y="2160"/>
                <a:ext cx="684" cy="947"/>
                <a:chOff x="1609" y="2407"/>
                <a:chExt cx="684" cy="947"/>
              </a:xfrm>
            </p:grpSpPr>
            <p:sp>
              <p:nvSpPr>
                <p:cNvPr id="6207" name="Freeform 1127">
                  <a:extLst>
                    <a:ext uri="{FF2B5EF4-FFF2-40B4-BE49-F238E27FC236}">
                      <a16:creationId xmlns:a16="http://schemas.microsoft.com/office/drawing/2014/main" id="{92D9B210-B636-4C3A-A94E-0EAAE852FC8C}"/>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8" name="Freeform 1128">
                  <a:extLst>
                    <a:ext uri="{FF2B5EF4-FFF2-40B4-BE49-F238E27FC236}">
                      <a16:creationId xmlns:a16="http://schemas.microsoft.com/office/drawing/2014/main" id="{D682F84D-C3D3-4DC5-820A-A3A81DE425CE}"/>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9" name="Freeform 1129">
                  <a:extLst>
                    <a:ext uri="{FF2B5EF4-FFF2-40B4-BE49-F238E27FC236}">
                      <a16:creationId xmlns:a16="http://schemas.microsoft.com/office/drawing/2014/main" id="{7B1EE3D8-4994-4F41-BB88-2E1F6C6FB0A1}"/>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0" name="Freeform 1130">
                  <a:extLst>
                    <a:ext uri="{FF2B5EF4-FFF2-40B4-BE49-F238E27FC236}">
                      <a16:creationId xmlns:a16="http://schemas.microsoft.com/office/drawing/2014/main" id="{31415FF2-5954-46F0-BE5E-2D7CA9F72BD3}"/>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1" name="Freeform 1131">
                  <a:extLst>
                    <a:ext uri="{FF2B5EF4-FFF2-40B4-BE49-F238E27FC236}">
                      <a16:creationId xmlns:a16="http://schemas.microsoft.com/office/drawing/2014/main" id="{C266DE54-A089-4B3B-A5DD-2EAFB31E841D}"/>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2" name="Freeform 1132">
                  <a:extLst>
                    <a:ext uri="{FF2B5EF4-FFF2-40B4-BE49-F238E27FC236}">
                      <a16:creationId xmlns:a16="http://schemas.microsoft.com/office/drawing/2014/main" id="{9B5292C2-B158-4549-91C5-F61F3FD4E680}"/>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3" name="Freeform 1133">
                  <a:extLst>
                    <a:ext uri="{FF2B5EF4-FFF2-40B4-BE49-F238E27FC236}">
                      <a16:creationId xmlns:a16="http://schemas.microsoft.com/office/drawing/2014/main" id="{F2BD64F5-8701-4F63-A050-917F6767FA28}"/>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4" name="Freeform 1134">
                  <a:extLst>
                    <a:ext uri="{FF2B5EF4-FFF2-40B4-BE49-F238E27FC236}">
                      <a16:creationId xmlns:a16="http://schemas.microsoft.com/office/drawing/2014/main" id="{F4EA3589-28BC-4B7F-9141-BB24EDFD32AE}"/>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5" name="Freeform 1135">
                  <a:extLst>
                    <a:ext uri="{FF2B5EF4-FFF2-40B4-BE49-F238E27FC236}">
                      <a16:creationId xmlns:a16="http://schemas.microsoft.com/office/drawing/2014/main" id="{D1C49FBC-DB43-42B0-B7CE-4450BD9C152A}"/>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6" name="Freeform 1136">
                  <a:extLst>
                    <a:ext uri="{FF2B5EF4-FFF2-40B4-BE49-F238E27FC236}">
                      <a16:creationId xmlns:a16="http://schemas.microsoft.com/office/drawing/2014/main" id="{DE90FDF7-A248-42B6-8736-59C0CF810810}"/>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7" name="Freeform 1137">
                  <a:extLst>
                    <a:ext uri="{FF2B5EF4-FFF2-40B4-BE49-F238E27FC236}">
                      <a16:creationId xmlns:a16="http://schemas.microsoft.com/office/drawing/2014/main" id="{09580B82-176E-4CD9-8D97-E8792FBF6816}"/>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8" name="Freeform 1138">
                  <a:extLst>
                    <a:ext uri="{FF2B5EF4-FFF2-40B4-BE49-F238E27FC236}">
                      <a16:creationId xmlns:a16="http://schemas.microsoft.com/office/drawing/2014/main" id="{9BCE4BB7-9D03-4913-984E-3D88F801DF99}"/>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9" name="Freeform 1139">
                  <a:extLst>
                    <a:ext uri="{FF2B5EF4-FFF2-40B4-BE49-F238E27FC236}">
                      <a16:creationId xmlns:a16="http://schemas.microsoft.com/office/drawing/2014/main" id="{6C5CF195-2D35-4C8A-B68C-14E8AB1ECA78}"/>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0" name="Freeform 1140">
                  <a:extLst>
                    <a:ext uri="{FF2B5EF4-FFF2-40B4-BE49-F238E27FC236}">
                      <a16:creationId xmlns:a16="http://schemas.microsoft.com/office/drawing/2014/main" id="{E4843712-44ED-48F8-B6D3-F9EB1D951F4D}"/>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1" name="Freeform 1141">
                  <a:extLst>
                    <a:ext uri="{FF2B5EF4-FFF2-40B4-BE49-F238E27FC236}">
                      <a16:creationId xmlns:a16="http://schemas.microsoft.com/office/drawing/2014/main" id="{3C9779CA-6D60-4C92-9457-483712C7519C}"/>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2" name="Freeform 1142">
                  <a:extLst>
                    <a:ext uri="{FF2B5EF4-FFF2-40B4-BE49-F238E27FC236}">
                      <a16:creationId xmlns:a16="http://schemas.microsoft.com/office/drawing/2014/main" id="{568A27F6-2DD6-4B65-B324-6D2FF557C017}"/>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3" name="Freeform 1143">
                  <a:extLst>
                    <a:ext uri="{FF2B5EF4-FFF2-40B4-BE49-F238E27FC236}">
                      <a16:creationId xmlns:a16="http://schemas.microsoft.com/office/drawing/2014/main" id="{97C990C4-5BE5-451E-9F3F-6457D49DA5D9}"/>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4" name="Freeform 1144">
                  <a:extLst>
                    <a:ext uri="{FF2B5EF4-FFF2-40B4-BE49-F238E27FC236}">
                      <a16:creationId xmlns:a16="http://schemas.microsoft.com/office/drawing/2014/main" id="{842671B0-176F-476C-8560-9A553F8F877D}"/>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5" name="Freeform 1145">
                  <a:extLst>
                    <a:ext uri="{FF2B5EF4-FFF2-40B4-BE49-F238E27FC236}">
                      <a16:creationId xmlns:a16="http://schemas.microsoft.com/office/drawing/2014/main" id="{F716D3EA-6E47-4EFC-BBE3-FE5EC4CBF3F1}"/>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6" name="Freeform 1146">
                  <a:extLst>
                    <a:ext uri="{FF2B5EF4-FFF2-40B4-BE49-F238E27FC236}">
                      <a16:creationId xmlns:a16="http://schemas.microsoft.com/office/drawing/2014/main" id="{187E8DED-2AE5-47A5-B815-0FEEABD6D1B9}"/>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7" name="Freeform 1147">
                  <a:extLst>
                    <a:ext uri="{FF2B5EF4-FFF2-40B4-BE49-F238E27FC236}">
                      <a16:creationId xmlns:a16="http://schemas.microsoft.com/office/drawing/2014/main" id="{A0956341-ABC4-4710-AA69-0F4EA07458E5}"/>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8" name="Freeform 1148">
                  <a:extLst>
                    <a:ext uri="{FF2B5EF4-FFF2-40B4-BE49-F238E27FC236}">
                      <a16:creationId xmlns:a16="http://schemas.microsoft.com/office/drawing/2014/main" id="{CE0D739C-1135-436D-AFF0-7106D683429A}"/>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9" name="Freeform 1149">
                  <a:extLst>
                    <a:ext uri="{FF2B5EF4-FFF2-40B4-BE49-F238E27FC236}">
                      <a16:creationId xmlns:a16="http://schemas.microsoft.com/office/drawing/2014/main" id="{BA858250-530C-40E6-B2C6-D7697AAB717D}"/>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0" name="Freeform 1150">
                  <a:extLst>
                    <a:ext uri="{FF2B5EF4-FFF2-40B4-BE49-F238E27FC236}">
                      <a16:creationId xmlns:a16="http://schemas.microsoft.com/office/drawing/2014/main" id="{025A7EFF-DC0C-4B07-A0E7-7EB002843381}"/>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1" name="Freeform 1151">
                  <a:extLst>
                    <a:ext uri="{FF2B5EF4-FFF2-40B4-BE49-F238E27FC236}">
                      <a16:creationId xmlns:a16="http://schemas.microsoft.com/office/drawing/2014/main" id="{C7D956C9-FF6B-4930-A8D9-BC63AC43DDFC}"/>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2" name="Freeform 1152">
                  <a:extLst>
                    <a:ext uri="{FF2B5EF4-FFF2-40B4-BE49-F238E27FC236}">
                      <a16:creationId xmlns:a16="http://schemas.microsoft.com/office/drawing/2014/main" id="{D5FF253C-9959-43AE-8B59-6C3C01C88FBD}"/>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3" name="Freeform 1153">
                  <a:extLst>
                    <a:ext uri="{FF2B5EF4-FFF2-40B4-BE49-F238E27FC236}">
                      <a16:creationId xmlns:a16="http://schemas.microsoft.com/office/drawing/2014/main" id="{ED63D231-93BB-468B-B450-AE814ACC5B9C}"/>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4" name="Freeform 1154">
                  <a:extLst>
                    <a:ext uri="{FF2B5EF4-FFF2-40B4-BE49-F238E27FC236}">
                      <a16:creationId xmlns:a16="http://schemas.microsoft.com/office/drawing/2014/main" id="{2AB48D1F-282E-4A63-BD8F-199703C38806}"/>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5" name="Freeform 1155">
                  <a:extLst>
                    <a:ext uri="{FF2B5EF4-FFF2-40B4-BE49-F238E27FC236}">
                      <a16:creationId xmlns:a16="http://schemas.microsoft.com/office/drawing/2014/main" id="{FC979A2B-B812-4766-82AA-541858AB1D7F}"/>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6" name="Freeform 1156">
                  <a:extLst>
                    <a:ext uri="{FF2B5EF4-FFF2-40B4-BE49-F238E27FC236}">
                      <a16:creationId xmlns:a16="http://schemas.microsoft.com/office/drawing/2014/main" id="{527DA6CE-DD75-4042-986D-68DF439DFAC9}"/>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7" name="Freeform 1157">
                  <a:extLst>
                    <a:ext uri="{FF2B5EF4-FFF2-40B4-BE49-F238E27FC236}">
                      <a16:creationId xmlns:a16="http://schemas.microsoft.com/office/drawing/2014/main" id="{3BA7235C-EADC-44C1-99C2-9954A3371840}"/>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8" name="Freeform 1158">
                  <a:extLst>
                    <a:ext uri="{FF2B5EF4-FFF2-40B4-BE49-F238E27FC236}">
                      <a16:creationId xmlns:a16="http://schemas.microsoft.com/office/drawing/2014/main" id="{07DC2FDB-CDA8-4472-96F5-E0BE9897337E}"/>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9" name="Freeform 1159">
                  <a:extLst>
                    <a:ext uri="{FF2B5EF4-FFF2-40B4-BE49-F238E27FC236}">
                      <a16:creationId xmlns:a16="http://schemas.microsoft.com/office/drawing/2014/main" id="{1400BD97-F9C1-440A-BD3F-7D4CA840C594}"/>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0" name="Freeform 1160">
                  <a:extLst>
                    <a:ext uri="{FF2B5EF4-FFF2-40B4-BE49-F238E27FC236}">
                      <a16:creationId xmlns:a16="http://schemas.microsoft.com/office/drawing/2014/main" id="{E921CDFE-8F93-4513-8DF9-B37C754ECF58}"/>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1" name="Freeform 1161">
                  <a:extLst>
                    <a:ext uri="{FF2B5EF4-FFF2-40B4-BE49-F238E27FC236}">
                      <a16:creationId xmlns:a16="http://schemas.microsoft.com/office/drawing/2014/main" id="{CACC8C1A-2120-4ECA-9A46-A44B282DB559}"/>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2" name="Freeform 1162">
                  <a:extLst>
                    <a:ext uri="{FF2B5EF4-FFF2-40B4-BE49-F238E27FC236}">
                      <a16:creationId xmlns:a16="http://schemas.microsoft.com/office/drawing/2014/main" id="{2E1057F1-187A-49DF-B8E1-07AAFF4597DD}"/>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3" name="Freeform 1163">
                  <a:extLst>
                    <a:ext uri="{FF2B5EF4-FFF2-40B4-BE49-F238E27FC236}">
                      <a16:creationId xmlns:a16="http://schemas.microsoft.com/office/drawing/2014/main" id="{774951A1-95FC-4727-8F59-CCBAA764C75F}"/>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6184" name="Group 1164">
              <a:extLst>
                <a:ext uri="{FF2B5EF4-FFF2-40B4-BE49-F238E27FC236}">
                  <a16:creationId xmlns:a16="http://schemas.microsoft.com/office/drawing/2014/main" id="{8AB368BE-07EB-4B6C-9B34-40230BE51216}"/>
                </a:ext>
              </a:extLst>
            </p:cNvPr>
            <p:cNvGrpSpPr>
              <a:grpSpLocks/>
            </p:cNvGrpSpPr>
            <p:nvPr/>
          </p:nvGrpSpPr>
          <p:grpSpPr bwMode="auto">
            <a:xfrm>
              <a:off x="1824" y="3312"/>
              <a:ext cx="528" cy="440"/>
              <a:chOff x="3189" y="2788"/>
              <a:chExt cx="698" cy="632"/>
            </a:xfrm>
          </p:grpSpPr>
          <p:sp>
            <p:nvSpPr>
              <p:cNvPr id="6185" name="Freeform 1165">
                <a:extLst>
                  <a:ext uri="{FF2B5EF4-FFF2-40B4-BE49-F238E27FC236}">
                    <a16:creationId xmlns:a16="http://schemas.microsoft.com/office/drawing/2014/main" id="{6E3A07B1-3CB9-405C-8451-9E830F64225A}"/>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6" name="Freeform 1166">
                <a:extLst>
                  <a:ext uri="{FF2B5EF4-FFF2-40B4-BE49-F238E27FC236}">
                    <a16:creationId xmlns:a16="http://schemas.microsoft.com/office/drawing/2014/main" id="{D3C89591-32FA-4149-A75C-4BDB8256B6EA}"/>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7" name="Freeform 1167">
                <a:extLst>
                  <a:ext uri="{FF2B5EF4-FFF2-40B4-BE49-F238E27FC236}">
                    <a16:creationId xmlns:a16="http://schemas.microsoft.com/office/drawing/2014/main" id="{E46AD6D2-A9E4-4A2E-A404-42E55D98FBE4}"/>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8" name="Freeform 1168">
                <a:extLst>
                  <a:ext uri="{FF2B5EF4-FFF2-40B4-BE49-F238E27FC236}">
                    <a16:creationId xmlns:a16="http://schemas.microsoft.com/office/drawing/2014/main" id="{84B9757F-13FF-4301-87F7-2ACBF42B5FCE}"/>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9" name="Freeform 1169">
                <a:extLst>
                  <a:ext uri="{FF2B5EF4-FFF2-40B4-BE49-F238E27FC236}">
                    <a16:creationId xmlns:a16="http://schemas.microsoft.com/office/drawing/2014/main" id="{AE4ADBED-1B7A-486E-9B75-6B0D4C0D2CC2}"/>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0" name="Freeform 1170">
                <a:extLst>
                  <a:ext uri="{FF2B5EF4-FFF2-40B4-BE49-F238E27FC236}">
                    <a16:creationId xmlns:a16="http://schemas.microsoft.com/office/drawing/2014/main" id="{3D74301F-9E10-44AB-8D40-EC59A2797D31}"/>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1" name="Freeform 1171">
                <a:extLst>
                  <a:ext uri="{FF2B5EF4-FFF2-40B4-BE49-F238E27FC236}">
                    <a16:creationId xmlns:a16="http://schemas.microsoft.com/office/drawing/2014/main" id="{37D795DC-F519-4222-A7CF-F319DE88249B}"/>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2" name="Freeform 1172">
                <a:extLst>
                  <a:ext uri="{FF2B5EF4-FFF2-40B4-BE49-F238E27FC236}">
                    <a16:creationId xmlns:a16="http://schemas.microsoft.com/office/drawing/2014/main" id="{C4395C92-E580-4065-A1F2-7BB1915D7978}"/>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3" name="Freeform 1173">
                <a:extLst>
                  <a:ext uri="{FF2B5EF4-FFF2-40B4-BE49-F238E27FC236}">
                    <a16:creationId xmlns:a16="http://schemas.microsoft.com/office/drawing/2014/main" id="{EEF9B038-9C11-495D-A88A-D039086115EB}"/>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4" name="Freeform 1174">
                <a:extLst>
                  <a:ext uri="{FF2B5EF4-FFF2-40B4-BE49-F238E27FC236}">
                    <a16:creationId xmlns:a16="http://schemas.microsoft.com/office/drawing/2014/main" id="{3B9E742E-7F49-4A8F-BDFD-FC8AA01CF9A6}"/>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5" name="Freeform 1175">
                <a:extLst>
                  <a:ext uri="{FF2B5EF4-FFF2-40B4-BE49-F238E27FC236}">
                    <a16:creationId xmlns:a16="http://schemas.microsoft.com/office/drawing/2014/main" id="{AEF515E9-47F6-4E5D-BB13-6C4AA6B29E09}"/>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6" name="Freeform 1176">
                <a:extLst>
                  <a:ext uri="{FF2B5EF4-FFF2-40B4-BE49-F238E27FC236}">
                    <a16:creationId xmlns:a16="http://schemas.microsoft.com/office/drawing/2014/main" id="{AF6C2459-7706-47E4-AE58-7DF3287FA46B}"/>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7" name="Freeform 1177">
                <a:extLst>
                  <a:ext uri="{FF2B5EF4-FFF2-40B4-BE49-F238E27FC236}">
                    <a16:creationId xmlns:a16="http://schemas.microsoft.com/office/drawing/2014/main" id="{215542C1-B096-40AD-BD12-40D6BDFBA124}"/>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8" name="Freeform 1178">
                <a:extLst>
                  <a:ext uri="{FF2B5EF4-FFF2-40B4-BE49-F238E27FC236}">
                    <a16:creationId xmlns:a16="http://schemas.microsoft.com/office/drawing/2014/main" id="{EBC063E2-CC0F-45E0-8386-08E0FE1286DA}"/>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9" name="Freeform 1179">
                <a:extLst>
                  <a:ext uri="{FF2B5EF4-FFF2-40B4-BE49-F238E27FC236}">
                    <a16:creationId xmlns:a16="http://schemas.microsoft.com/office/drawing/2014/main" id="{83136526-2342-4B9F-9256-8B001E81F97E}"/>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0" name="Freeform 1180">
                <a:extLst>
                  <a:ext uri="{FF2B5EF4-FFF2-40B4-BE49-F238E27FC236}">
                    <a16:creationId xmlns:a16="http://schemas.microsoft.com/office/drawing/2014/main" id="{5292AFEA-8198-4AE8-BF41-72EE4195F9BE}"/>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1" name="Freeform 1181">
                <a:extLst>
                  <a:ext uri="{FF2B5EF4-FFF2-40B4-BE49-F238E27FC236}">
                    <a16:creationId xmlns:a16="http://schemas.microsoft.com/office/drawing/2014/main" id="{965AF72C-D563-49A9-B788-BDE919B00B58}"/>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2" name="Freeform 1182">
                <a:extLst>
                  <a:ext uri="{FF2B5EF4-FFF2-40B4-BE49-F238E27FC236}">
                    <a16:creationId xmlns:a16="http://schemas.microsoft.com/office/drawing/2014/main" id="{77DCE58B-A0FD-4878-B65D-42FE5D910866}"/>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3" name="Freeform 1183">
                <a:extLst>
                  <a:ext uri="{FF2B5EF4-FFF2-40B4-BE49-F238E27FC236}">
                    <a16:creationId xmlns:a16="http://schemas.microsoft.com/office/drawing/2014/main" id="{D1E89BDE-1BB1-45E8-82D4-45002A44E790}"/>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51" name="Text Box 1184">
            <a:extLst>
              <a:ext uri="{FF2B5EF4-FFF2-40B4-BE49-F238E27FC236}">
                <a16:creationId xmlns:a16="http://schemas.microsoft.com/office/drawing/2014/main" id="{9E443B7C-48E9-4AC9-9043-CEB7CFFAD727}"/>
              </a:ext>
            </a:extLst>
          </p:cNvPr>
          <p:cNvSpPr txBox="1">
            <a:spLocks noChangeArrowheads="1"/>
          </p:cNvSpPr>
          <p:nvPr/>
        </p:nvSpPr>
        <p:spPr bwMode="auto">
          <a:xfrm>
            <a:off x="1377950" y="1504950"/>
            <a:ext cx="2705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Print all the module pages.</a:t>
            </a:r>
          </a:p>
        </p:txBody>
      </p:sp>
      <p:sp>
        <p:nvSpPr>
          <p:cNvPr id="6152" name="Line 1185">
            <a:extLst>
              <a:ext uri="{FF2B5EF4-FFF2-40B4-BE49-F238E27FC236}">
                <a16:creationId xmlns:a16="http://schemas.microsoft.com/office/drawing/2014/main" id="{068B35F0-A988-4E39-9101-7764E6558886}"/>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Text Box 1186">
            <a:extLst>
              <a:ext uri="{FF2B5EF4-FFF2-40B4-BE49-F238E27FC236}">
                <a16:creationId xmlns:a16="http://schemas.microsoft.com/office/drawing/2014/main" id="{74FB4FA1-F280-411F-B505-B982D6308C80}"/>
              </a:ext>
            </a:extLst>
          </p:cNvPr>
          <p:cNvSpPr txBox="1">
            <a:spLocks noChangeArrowheads="1"/>
          </p:cNvSpPr>
          <p:nvPr/>
        </p:nvSpPr>
        <p:spPr bwMode="auto">
          <a:xfrm>
            <a:off x="1352550" y="2914650"/>
            <a:ext cx="29654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Photocopy the entire module copying on both sides of each page.  The even pages (2, 4, 6, etc.) must be in English.  The odd pages (3, 5, 7, etc.) must be in Spanish.</a:t>
            </a:r>
          </a:p>
        </p:txBody>
      </p:sp>
      <p:sp>
        <p:nvSpPr>
          <p:cNvPr id="6154" name="Text Box 1187">
            <a:extLst>
              <a:ext uri="{FF2B5EF4-FFF2-40B4-BE49-F238E27FC236}">
                <a16:creationId xmlns:a16="http://schemas.microsoft.com/office/drawing/2014/main" id="{DB02B0D3-B809-4384-9E76-B6466A9B7FB8}"/>
              </a:ext>
            </a:extLst>
          </p:cNvPr>
          <p:cNvSpPr txBox="1">
            <a:spLocks noChangeArrowheads="1"/>
          </p:cNvSpPr>
          <p:nvPr/>
        </p:nvSpPr>
        <p:spPr bwMode="auto">
          <a:xfrm>
            <a:off x="1416050" y="4879975"/>
            <a:ext cx="27495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Staple or bind each module.  Make sure that the pages in English are on the left and the pages in Spanish are on the right.</a:t>
            </a:r>
          </a:p>
        </p:txBody>
      </p:sp>
      <p:sp>
        <p:nvSpPr>
          <p:cNvPr id="6155" name="Text Box 1188">
            <a:extLst>
              <a:ext uri="{FF2B5EF4-FFF2-40B4-BE49-F238E27FC236}">
                <a16:creationId xmlns:a16="http://schemas.microsoft.com/office/drawing/2014/main" id="{04191AE6-2EB7-4819-A75E-0A906E40CD93}"/>
              </a:ext>
            </a:extLst>
          </p:cNvPr>
          <p:cNvSpPr txBox="1">
            <a:spLocks noChangeArrowheads="1"/>
          </p:cNvSpPr>
          <p:nvPr/>
        </p:nvSpPr>
        <p:spPr bwMode="auto">
          <a:xfrm>
            <a:off x="1333500" y="6972300"/>
            <a:ext cx="29654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Provide the training.  </a:t>
            </a:r>
          </a:p>
        </p:txBody>
      </p:sp>
      <p:sp>
        <p:nvSpPr>
          <p:cNvPr id="6156" name="Line 1189">
            <a:extLst>
              <a:ext uri="{FF2B5EF4-FFF2-40B4-BE49-F238E27FC236}">
                <a16:creationId xmlns:a16="http://schemas.microsoft.com/office/drawing/2014/main" id="{470CBAD3-9FDA-4EAC-A1B4-FC053F1B4EF6}"/>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Line 1190">
            <a:extLst>
              <a:ext uri="{FF2B5EF4-FFF2-40B4-BE49-F238E27FC236}">
                <a16:creationId xmlns:a16="http://schemas.microsoft.com/office/drawing/2014/main" id="{871B3566-B972-4B9D-92D7-BEA2DF5302B3}"/>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58" name="Group 1191">
            <a:extLst>
              <a:ext uri="{FF2B5EF4-FFF2-40B4-BE49-F238E27FC236}">
                <a16:creationId xmlns:a16="http://schemas.microsoft.com/office/drawing/2014/main" id="{6478670C-EF92-4224-95A4-C1F2D20F1B12}"/>
              </a:ext>
            </a:extLst>
          </p:cNvPr>
          <p:cNvGrpSpPr>
            <a:grpSpLocks/>
          </p:cNvGrpSpPr>
          <p:nvPr/>
        </p:nvGrpSpPr>
        <p:grpSpPr bwMode="auto">
          <a:xfrm>
            <a:off x="4022725" y="4216400"/>
            <a:ext cx="2743200" cy="2209800"/>
            <a:chOff x="2526" y="2760"/>
            <a:chExt cx="1728" cy="1392"/>
          </a:xfrm>
        </p:grpSpPr>
        <p:sp>
          <p:nvSpPr>
            <p:cNvPr id="6159" name="Freeform 1192">
              <a:extLst>
                <a:ext uri="{FF2B5EF4-FFF2-40B4-BE49-F238E27FC236}">
                  <a16:creationId xmlns:a16="http://schemas.microsoft.com/office/drawing/2014/main" id="{CE2DB8A9-8934-4008-B325-2FEBA1C58AF5}"/>
                </a:ext>
              </a:extLst>
            </p:cNvPr>
            <p:cNvSpPr>
              <a:spLocks/>
            </p:cNvSpPr>
            <p:nvPr/>
          </p:nvSpPr>
          <p:spPr bwMode="auto">
            <a:xfrm>
              <a:off x="3214" y="2760"/>
              <a:ext cx="1040" cy="1055"/>
            </a:xfrm>
            <a:custGeom>
              <a:avLst/>
              <a:gdLst>
                <a:gd name="T0" fmla="*/ 75 w 1118"/>
                <a:gd name="T1" fmla="*/ 0 h 1355"/>
                <a:gd name="T2" fmla="*/ 0 w 1118"/>
                <a:gd name="T3" fmla="*/ 2 h 1355"/>
                <a:gd name="T4" fmla="*/ 52 w 1118"/>
                <a:gd name="T5" fmla="*/ 2 h 1355"/>
                <a:gd name="T6" fmla="*/ 170 w 1118"/>
                <a:gd name="T7" fmla="*/ 2 h 1355"/>
                <a:gd name="T8" fmla="*/ 75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Freeform 1193">
              <a:extLst>
                <a:ext uri="{FF2B5EF4-FFF2-40B4-BE49-F238E27FC236}">
                  <a16:creationId xmlns:a16="http://schemas.microsoft.com/office/drawing/2014/main" id="{EB828D0C-4E33-4AAB-9367-F927079DB877}"/>
                </a:ext>
              </a:extLst>
            </p:cNvPr>
            <p:cNvSpPr>
              <a:spLocks/>
            </p:cNvSpPr>
            <p:nvPr/>
          </p:nvSpPr>
          <p:spPr bwMode="auto">
            <a:xfrm>
              <a:off x="3209" y="2784"/>
              <a:ext cx="974" cy="990"/>
            </a:xfrm>
            <a:custGeom>
              <a:avLst/>
              <a:gdLst>
                <a:gd name="T0" fmla="*/ 0 w 1049"/>
                <a:gd name="T1" fmla="*/ 2 h 1270"/>
                <a:gd name="T2" fmla="*/ 0 w 1049"/>
                <a:gd name="T3" fmla="*/ 2 h 1270"/>
                <a:gd name="T4" fmla="*/ 71 w 1049"/>
                <a:gd name="T5" fmla="*/ 0 h 1270"/>
                <a:gd name="T6" fmla="*/ 150 w 1049"/>
                <a:gd name="T7" fmla="*/ 2 h 1270"/>
                <a:gd name="T8" fmla="*/ 48 w 1049"/>
                <a:gd name="T9" fmla="*/ 2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1" name="Freeform 1194">
              <a:extLst>
                <a:ext uri="{FF2B5EF4-FFF2-40B4-BE49-F238E27FC236}">
                  <a16:creationId xmlns:a16="http://schemas.microsoft.com/office/drawing/2014/main" id="{35817FD8-FFC3-42DC-B928-A75EF7EA7D97}"/>
                </a:ext>
              </a:extLst>
            </p:cNvPr>
            <p:cNvSpPr>
              <a:spLocks/>
            </p:cNvSpPr>
            <p:nvPr/>
          </p:nvSpPr>
          <p:spPr bwMode="auto">
            <a:xfrm>
              <a:off x="3209" y="2811"/>
              <a:ext cx="929" cy="963"/>
            </a:xfrm>
            <a:custGeom>
              <a:avLst/>
              <a:gdLst>
                <a:gd name="T0" fmla="*/ 0 w 1000"/>
                <a:gd name="T1" fmla="*/ 2 h 1237"/>
                <a:gd name="T2" fmla="*/ 0 w 1000"/>
                <a:gd name="T3" fmla="*/ 2 h 1237"/>
                <a:gd name="T4" fmla="*/ 72 w 1000"/>
                <a:gd name="T5" fmla="*/ 0 h 1237"/>
                <a:gd name="T6" fmla="*/ 148 w 1000"/>
                <a:gd name="T7" fmla="*/ 2 h 1237"/>
                <a:gd name="T8" fmla="*/ 49 w 1000"/>
                <a:gd name="T9" fmla="*/ 2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2" name="Freeform 1195">
              <a:extLst>
                <a:ext uri="{FF2B5EF4-FFF2-40B4-BE49-F238E27FC236}">
                  <a16:creationId xmlns:a16="http://schemas.microsoft.com/office/drawing/2014/main" id="{063A1717-8349-43B4-8864-F47111B94669}"/>
                </a:ext>
              </a:extLst>
            </p:cNvPr>
            <p:cNvSpPr>
              <a:spLocks/>
            </p:cNvSpPr>
            <p:nvPr/>
          </p:nvSpPr>
          <p:spPr bwMode="auto">
            <a:xfrm>
              <a:off x="2526" y="3080"/>
              <a:ext cx="1012" cy="1072"/>
            </a:xfrm>
            <a:custGeom>
              <a:avLst/>
              <a:gdLst>
                <a:gd name="T0" fmla="*/ 115 w 1088"/>
                <a:gd name="T1" fmla="*/ 0 h 1377"/>
                <a:gd name="T2" fmla="*/ 0 w 1088"/>
                <a:gd name="T3" fmla="*/ 2 h 1377"/>
                <a:gd name="T4" fmla="*/ 75 w 1088"/>
                <a:gd name="T5" fmla="*/ 2 h 1377"/>
                <a:gd name="T6" fmla="*/ 166 w 1088"/>
                <a:gd name="T7" fmla="*/ 2 h 1377"/>
                <a:gd name="T8" fmla="*/ 115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3" name="Freeform 1196">
              <a:extLst>
                <a:ext uri="{FF2B5EF4-FFF2-40B4-BE49-F238E27FC236}">
                  <a16:creationId xmlns:a16="http://schemas.microsoft.com/office/drawing/2014/main" id="{231B88C9-C84E-4BE8-B039-E29C7DFAACB4}"/>
                </a:ext>
              </a:extLst>
            </p:cNvPr>
            <p:cNvSpPr>
              <a:spLocks/>
            </p:cNvSpPr>
            <p:nvPr/>
          </p:nvSpPr>
          <p:spPr bwMode="auto">
            <a:xfrm>
              <a:off x="2584" y="3113"/>
              <a:ext cx="931" cy="968"/>
            </a:xfrm>
            <a:custGeom>
              <a:avLst/>
              <a:gdLst>
                <a:gd name="T0" fmla="*/ 100 w 1001"/>
                <a:gd name="T1" fmla="*/ 0 h 1242"/>
                <a:gd name="T2" fmla="*/ 0 w 1001"/>
                <a:gd name="T3" fmla="*/ 2 h 1242"/>
                <a:gd name="T4" fmla="*/ 69 w 1001"/>
                <a:gd name="T5" fmla="*/ 2 h 1242"/>
                <a:gd name="T6" fmla="*/ 153 w 1001"/>
                <a:gd name="T7" fmla="*/ 2 h 1242"/>
                <a:gd name="T8" fmla="*/ 100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4" name="Freeform 1197">
              <a:extLst>
                <a:ext uri="{FF2B5EF4-FFF2-40B4-BE49-F238E27FC236}">
                  <a16:creationId xmlns:a16="http://schemas.microsoft.com/office/drawing/2014/main" id="{EE2EFE9A-C371-45CF-BF0B-1476305FDB02}"/>
                </a:ext>
              </a:extLst>
            </p:cNvPr>
            <p:cNvSpPr>
              <a:spLocks/>
            </p:cNvSpPr>
            <p:nvPr/>
          </p:nvSpPr>
          <p:spPr bwMode="auto">
            <a:xfrm>
              <a:off x="3209" y="2841"/>
              <a:ext cx="887" cy="933"/>
            </a:xfrm>
            <a:custGeom>
              <a:avLst/>
              <a:gdLst>
                <a:gd name="T0" fmla="*/ 0 w 953"/>
                <a:gd name="T1" fmla="*/ 2 h 1199"/>
                <a:gd name="T2" fmla="*/ 0 w 953"/>
                <a:gd name="T3" fmla="*/ 2 h 1199"/>
                <a:gd name="T4" fmla="*/ 75 w 953"/>
                <a:gd name="T5" fmla="*/ 0 h 1199"/>
                <a:gd name="T6" fmla="*/ 146 w 953"/>
                <a:gd name="T7" fmla="*/ 2 h 1199"/>
                <a:gd name="T8" fmla="*/ 51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5" name="Freeform 1198">
              <a:extLst>
                <a:ext uri="{FF2B5EF4-FFF2-40B4-BE49-F238E27FC236}">
                  <a16:creationId xmlns:a16="http://schemas.microsoft.com/office/drawing/2014/main" id="{EAD06507-0B7A-4159-9391-C30BF87890C3}"/>
                </a:ext>
              </a:extLst>
            </p:cNvPr>
            <p:cNvSpPr>
              <a:spLocks/>
            </p:cNvSpPr>
            <p:nvPr/>
          </p:nvSpPr>
          <p:spPr bwMode="auto">
            <a:xfrm>
              <a:off x="3192" y="3092"/>
              <a:ext cx="346" cy="699"/>
            </a:xfrm>
            <a:custGeom>
              <a:avLst/>
              <a:gdLst>
                <a:gd name="T0" fmla="*/ 0 w 373"/>
                <a:gd name="T1" fmla="*/ 2 h 899"/>
                <a:gd name="T2" fmla="*/ 6 w 373"/>
                <a:gd name="T3" fmla="*/ 0 h 899"/>
                <a:gd name="T4" fmla="*/ 53 w 373"/>
                <a:gd name="T5" fmla="*/ 2 h 899"/>
                <a:gd name="T6" fmla="*/ 50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166" name="Group 1199">
              <a:extLst>
                <a:ext uri="{FF2B5EF4-FFF2-40B4-BE49-F238E27FC236}">
                  <a16:creationId xmlns:a16="http://schemas.microsoft.com/office/drawing/2014/main" id="{F0E79E6A-F0CA-44AF-9A60-319E31C3DB21}"/>
                </a:ext>
              </a:extLst>
            </p:cNvPr>
            <p:cNvGrpSpPr>
              <a:grpSpLocks/>
            </p:cNvGrpSpPr>
            <p:nvPr/>
          </p:nvGrpSpPr>
          <p:grpSpPr bwMode="auto">
            <a:xfrm>
              <a:off x="3184" y="3140"/>
              <a:ext cx="401" cy="595"/>
              <a:chOff x="2056" y="1496"/>
              <a:chExt cx="468" cy="751"/>
            </a:xfrm>
          </p:grpSpPr>
          <p:grpSp>
            <p:nvGrpSpPr>
              <p:cNvPr id="6171" name="Group 1200">
                <a:extLst>
                  <a:ext uri="{FF2B5EF4-FFF2-40B4-BE49-F238E27FC236}">
                    <a16:creationId xmlns:a16="http://schemas.microsoft.com/office/drawing/2014/main" id="{E0F66839-451A-423D-B8B2-53F4D3E20C40}"/>
                  </a:ext>
                </a:extLst>
              </p:cNvPr>
              <p:cNvGrpSpPr>
                <a:grpSpLocks/>
              </p:cNvGrpSpPr>
              <p:nvPr/>
            </p:nvGrpSpPr>
            <p:grpSpPr bwMode="auto">
              <a:xfrm>
                <a:off x="2056" y="1496"/>
                <a:ext cx="206" cy="139"/>
                <a:chOff x="2056" y="1496"/>
                <a:chExt cx="206" cy="139"/>
              </a:xfrm>
            </p:grpSpPr>
            <p:sp>
              <p:nvSpPr>
                <p:cNvPr id="6180" name="Freeform 1201">
                  <a:extLst>
                    <a:ext uri="{FF2B5EF4-FFF2-40B4-BE49-F238E27FC236}">
                      <a16:creationId xmlns:a16="http://schemas.microsoft.com/office/drawing/2014/main" id="{9BEE07F0-5EDE-4464-B082-D87DAFBDD5FE}"/>
                    </a:ext>
                  </a:extLst>
                </p:cNvPr>
                <p:cNvSpPr>
                  <a:spLocks/>
                </p:cNvSpPr>
                <p:nvPr/>
              </p:nvSpPr>
              <p:spPr bwMode="auto">
                <a:xfrm>
                  <a:off x="2056" y="1596"/>
                  <a:ext cx="45" cy="39"/>
                </a:xfrm>
                <a:custGeom>
                  <a:avLst/>
                  <a:gdLst>
                    <a:gd name="T0" fmla="*/ 218 w 41"/>
                    <a:gd name="T1" fmla="*/ 10 h 41"/>
                    <a:gd name="T2" fmla="*/ 314 w 41"/>
                    <a:gd name="T3" fmla="*/ 10 h 41"/>
                    <a:gd name="T4" fmla="*/ 381 w 41"/>
                    <a:gd name="T5" fmla="*/ 10 h 41"/>
                    <a:gd name="T6" fmla="*/ 450 w 41"/>
                    <a:gd name="T7" fmla="*/ 10 h 41"/>
                    <a:gd name="T8" fmla="*/ 457 w 41"/>
                    <a:gd name="T9" fmla="*/ 10 h 41"/>
                    <a:gd name="T10" fmla="*/ 450 w 41"/>
                    <a:gd name="T11" fmla="*/ 10 h 41"/>
                    <a:gd name="T12" fmla="*/ 381 w 41"/>
                    <a:gd name="T13" fmla="*/ 6 h 41"/>
                    <a:gd name="T14" fmla="*/ 314 w 41"/>
                    <a:gd name="T15" fmla="*/ 1 h 41"/>
                    <a:gd name="T16" fmla="*/ 218 w 41"/>
                    <a:gd name="T17" fmla="*/ 0 h 41"/>
                    <a:gd name="T18" fmla="*/ 125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25 w 41"/>
                    <a:gd name="T31" fmla="*/ 10 h 41"/>
                    <a:gd name="T32" fmla="*/ 218 w 41"/>
                    <a:gd name="T33" fmla="*/ 1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1" name="Freeform 1202">
                  <a:extLst>
                    <a:ext uri="{FF2B5EF4-FFF2-40B4-BE49-F238E27FC236}">
                      <a16:creationId xmlns:a16="http://schemas.microsoft.com/office/drawing/2014/main" id="{248C5970-76D1-4577-ADF4-91AC06DDAEEF}"/>
                    </a:ext>
                  </a:extLst>
                </p:cNvPr>
                <p:cNvSpPr>
                  <a:spLocks/>
                </p:cNvSpPr>
                <p:nvPr/>
              </p:nvSpPr>
              <p:spPr bwMode="auto">
                <a:xfrm>
                  <a:off x="2216" y="1533"/>
                  <a:ext cx="46" cy="41"/>
                </a:xfrm>
                <a:custGeom>
                  <a:avLst/>
                  <a:gdLst>
                    <a:gd name="T0" fmla="*/ 425 w 41"/>
                    <a:gd name="T1" fmla="*/ 71 h 40"/>
                    <a:gd name="T2" fmla="*/ 585 w 41"/>
                    <a:gd name="T3" fmla="*/ 69 h 40"/>
                    <a:gd name="T4" fmla="*/ 709 w 41"/>
                    <a:gd name="T5" fmla="*/ 61 h 40"/>
                    <a:gd name="T6" fmla="*/ 795 w 41"/>
                    <a:gd name="T7" fmla="*/ 54 h 40"/>
                    <a:gd name="T8" fmla="*/ 819 w 41"/>
                    <a:gd name="T9" fmla="*/ 46 h 40"/>
                    <a:gd name="T10" fmla="*/ 795 w 41"/>
                    <a:gd name="T11" fmla="*/ 13 h 40"/>
                    <a:gd name="T12" fmla="*/ 709 w 41"/>
                    <a:gd name="T13" fmla="*/ 6 h 40"/>
                    <a:gd name="T14" fmla="*/ 585 w 41"/>
                    <a:gd name="T15" fmla="*/ 1 h 40"/>
                    <a:gd name="T16" fmla="*/ 425 w 41"/>
                    <a:gd name="T17" fmla="*/ 0 h 40"/>
                    <a:gd name="T18" fmla="*/ 268 w 41"/>
                    <a:gd name="T19" fmla="*/ 1 h 40"/>
                    <a:gd name="T20" fmla="*/ 120 w 41"/>
                    <a:gd name="T21" fmla="*/ 6 h 40"/>
                    <a:gd name="T22" fmla="*/ 1 w 41"/>
                    <a:gd name="T23" fmla="*/ 13 h 40"/>
                    <a:gd name="T24" fmla="*/ 0 w 41"/>
                    <a:gd name="T25" fmla="*/ 46 h 40"/>
                    <a:gd name="T26" fmla="*/ 1 w 41"/>
                    <a:gd name="T27" fmla="*/ 54 h 40"/>
                    <a:gd name="T28" fmla="*/ 120 w 41"/>
                    <a:gd name="T29" fmla="*/ 61 h 40"/>
                    <a:gd name="T30" fmla="*/ 268 w 41"/>
                    <a:gd name="T31" fmla="*/ 69 h 40"/>
                    <a:gd name="T32" fmla="*/ 425 w 41"/>
                    <a:gd name="T33" fmla="*/ 7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2" name="Freeform 1203">
                  <a:extLst>
                    <a:ext uri="{FF2B5EF4-FFF2-40B4-BE49-F238E27FC236}">
                      <a16:creationId xmlns:a16="http://schemas.microsoft.com/office/drawing/2014/main" id="{2872B7D4-5C9C-403D-A68E-0392F0A848C0}"/>
                    </a:ext>
                  </a:extLst>
                </p:cNvPr>
                <p:cNvSpPr>
                  <a:spLocks/>
                </p:cNvSpPr>
                <p:nvPr/>
              </p:nvSpPr>
              <p:spPr bwMode="auto">
                <a:xfrm>
                  <a:off x="2060" y="1496"/>
                  <a:ext cx="195" cy="126"/>
                </a:xfrm>
                <a:custGeom>
                  <a:avLst/>
                  <a:gdLst>
                    <a:gd name="T0" fmla="*/ 1067 w 181"/>
                    <a:gd name="T1" fmla="*/ 40 h 129"/>
                    <a:gd name="T2" fmla="*/ 1255 w 181"/>
                    <a:gd name="T3" fmla="*/ 31 h 129"/>
                    <a:gd name="T4" fmla="*/ 1242 w 181"/>
                    <a:gd name="T5" fmla="*/ 29 h 129"/>
                    <a:gd name="T6" fmla="*/ 1227 w 181"/>
                    <a:gd name="T7" fmla="*/ 25 h 129"/>
                    <a:gd name="T8" fmla="*/ 1199 w 181"/>
                    <a:gd name="T9" fmla="*/ 21 h 129"/>
                    <a:gd name="T10" fmla="*/ 1165 w 181"/>
                    <a:gd name="T11" fmla="*/ 21 h 129"/>
                    <a:gd name="T12" fmla="*/ 1109 w 181"/>
                    <a:gd name="T13" fmla="*/ 21 h 129"/>
                    <a:gd name="T14" fmla="*/ 1065 w 181"/>
                    <a:gd name="T15" fmla="*/ 19 h 129"/>
                    <a:gd name="T16" fmla="*/ 990 w 181"/>
                    <a:gd name="T17" fmla="*/ 11 h 129"/>
                    <a:gd name="T18" fmla="*/ 909 w 181"/>
                    <a:gd name="T19" fmla="*/ 6 h 129"/>
                    <a:gd name="T20" fmla="*/ 846 w 181"/>
                    <a:gd name="T21" fmla="*/ 2 h 129"/>
                    <a:gd name="T22" fmla="*/ 785 w 181"/>
                    <a:gd name="T23" fmla="*/ 1 h 129"/>
                    <a:gd name="T24" fmla="*/ 729 w 181"/>
                    <a:gd name="T25" fmla="*/ 0 h 129"/>
                    <a:gd name="T26" fmla="*/ 674 w 181"/>
                    <a:gd name="T27" fmla="*/ 0 h 129"/>
                    <a:gd name="T28" fmla="*/ 595 w 181"/>
                    <a:gd name="T29" fmla="*/ 1 h 129"/>
                    <a:gd name="T30" fmla="*/ 539 w 181"/>
                    <a:gd name="T31" fmla="*/ 3 h 129"/>
                    <a:gd name="T32" fmla="*/ 472 w 181"/>
                    <a:gd name="T33" fmla="*/ 7 h 129"/>
                    <a:gd name="T34" fmla="*/ 402 w 181"/>
                    <a:gd name="T35" fmla="*/ 10 h 129"/>
                    <a:gd name="T36" fmla="*/ 257 w 181"/>
                    <a:gd name="T37" fmla="*/ 21 h 129"/>
                    <a:gd name="T38" fmla="*/ 147 w 181"/>
                    <a:gd name="T39" fmla="*/ 21 h 129"/>
                    <a:gd name="T40" fmla="*/ 62 w 181"/>
                    <a:gd name="T41" fmla="*/ 28 h 129"/>
                    <a:gd name="T42" fmla="*/ 3 w 181"/>
                    <a:gd name="T43" fmla="*/ 41 h 129"/>
                    <a:gd name="T44" fmla="*/ 0 w 181"/>
                    <a:gd name="T45" fmla="*/ 49 h 129"/>
                    <a:gd name="T46" fmla="*/ 0 w 181"/>
                    <a:gd name="T47" fmla="*/ 57 h 129"/>
                    <a:gd name="T48" fmla="*/ 1 w 181"/>
                    <a:gd name="T49" fmla="*/ 62 h 129"/>
                    <a:gd name="T50" fmla="*/ 5 w 181"/>
                    <a:gd name="T51" fmla="*/ 69 h 129"/>
                    <a:gd name="T52" fmla="*/ 222 w 181"/>
                    <a:gd name="T53" fmla="*/ 63 h 129"/>
                    <a:gd name="T54" fmla="*/ 222 w 181"/>
                    <a:gd name="T55" fmla="*/ 63 h 129"/>
                    <a:gd name="T56" fmla="*/ 212 w 181"/>
                    <a:gd name="T57" fmla="*/ 62 h 129"/>
                    <a:gd name="T58" fmla="*/ 197 w 181"/>
                    <a:gd name="T59" fmla="*/ 59 h 129"/>
                    <a:gd name="T60" fmla="*/ 197 w 181"/>
                    <a:gd name="T61" fmla="*/ 55 h 129"/>
                    <a:gd name="T62" fmla="*/ 197 w 181"/>
                    <a:gd name="T63" fmla="*/ 48 h 129"/>
                    <a:gd name="T64" fmla="*/ 222 w 181"/>
                    <a:gd name="T65" fmla="*/ 42 h 129"/>
                    <a:gd name="T66" fmla="*/ 277 w 181"/>
                    <a:gd name="T67" fmla="*/ 34 h 129"/>
                    <a:gd name="T68" fmla="*/ 357 w 181"/>
                    <a:gd name="T69" fmla="*/ 21 h 129"/>
                    <a:gd name="T70" fmla="*/ 482 w 181"/>
                    <a:gd name="T71" fmla="*/ 21 h 129"/>
                    <a:gd name="T72" fmla="*/ 539 w 181"/>
                    <a:gd name="T73" fmla="*/ 21 h 129"/>
                    <a:gd name="T74" fmla="*/ 583 w 181"/>
                    <a:gd name="T75" fmla="*/ 21 h 129"/>
                    <a:gd name="T76" fmla="*/ 628 w 181"/>
                    <a:gd name="T77" fmla="*/ 21 h 129"/>
                    <a:gd name="T78" fmla="*/ 677 w 181"/>
                    <a:gd name="T79" fmla="*/ 21 h 129"/>
                    <a:gd name="T80" fmla="*/ 708 w 181"/>
                    <a:gd name="T81" fmla="*/ 21 h 129"/>
                    <a:gd name="T82" fmla="*/ 744 w 181"/>
                    <a:gd name="T83" fmla="*/ 21 h 129"/>
                    <a:gd name="T84" fmla="*/ 792 w 181"/>
                    <a:gd name="T85" fmla="*/ 21 h 129"/>
                    <a:gd name="T86" fmla="*/ 842 w 181"/>
                    <a:gd name="T87" fmla="*/ 21 h 129"/>
                    <a:gd name="T88" fmla="*/ 886 w 181"/>
                    <a:gd name="T89" fmla="*/ 21 h 129"/>
                    <a:gd name="T90" fmla="*/ 931 w 181"/>
                    <a:gd name="T91" fmla="*/ 21 h 129"/>
                    <a:gd name="T92" fmla="*/ 979 w 181"/>
                    <a:gd name="T93" fmla="*/ 21 h 129"/>
                    <a:gd name="T94" fmla="*/ 1003 w 181"/>
                    <a:gd name="T95" fmla="*/ 27 h 129"/>
                    <a:gd name="T96" fmla="*/ 1029 w 181"/>
                    <a:gd name="T97" fmla="*/ 33 h 129"/>
                    <a:gd name="T98" fmla="*/ 1057 w 181"/>
                    <a:gd name="T99" fmla="*/ 37 h 129"/>
                    <a:gd name="T100" fmla="*/ 1065 w 181"/>
                    <a:gd name="T101" fmla="*/ 39 h 129"/>
                    <a:gd name="T102" fmla="*/ 1067 w 181"/>
                    <a:gd name="T103" fmla="*/ 40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2" name="Group 1204">
                <a:extLst>
                  <a:ext uri="{FF2B5EF4-FFF2-40B4-BE49-F238E27FC236}">
                    <a16:creationId xmlns:a16="http://schemas.microsoft.com/office/drawing/2014/main" id="{1C0CE8C2-B6A0-497C-972B-3C8B897C1A59}"/>
                  </a:ext>
                </a:extLst>
              </p:cNvPr>
              <p:cNvGrpSpPr>
                <a:grpSpLocks/>
              </p:cNvGrpSpPr>
              <p:nvPr/>
            </p:nvGrpSpPr>
            <p:grpSpPr bwMode="auto">
              <a:xfrm>
                <a:off x="2188" y="1789"/>
                <a:ext cx="204" cy="139"/>
                <a:chOff x="2188" y="1789"/>
                <a:chExt cx="204" cy="139"/>
              </a:xfrm>
            </p:grpSpPr>
            <p:sp>
              <p:nvSpPr>
                <p:cNvPr id="6177" name="Freeform 1205">
                  <a:extLst>
                    <a:ext uri="{FF2B5EF4-FFF2-40B4-BE49-F238E27FC236}">
                      <a16:creationId xmlns:a16="http://schemas.microsoft.com/office/drawing/2014/main" id="{C21A973C-9A7A-4C09-8FF0-5D753DCA4971}"/>
                    </a:ext>
                  </a:extLst>
                </p:cNvPr>
                <p:cNvSpPr>
                  <a:spLocks/>
                </p:cNvSpPr>
                <p:nvPr/>
              </p:nvSpPr>
              <p:spPr bwMode="auto">
                <a:xfrm>
                  <a:off x="2188" y="1889"/>
                  <a:ext cx="43" cy="39"/>
                </a:xfrm>
                <a:custGeom>
                  <a:avLst/>
                  <a:gdLst>
                    <a:gd name="T0" fmla="*/ 47 w 42"/>
                    <a:gd name="T1" fmla="*/ 7 h 42"/>
                    <a:gd name="T2" fmla="*/ 55 w 42"/>
                    <a:gd name="T3" fmla="*/ 7 h 42"/>
                    <a:gd name="T4" fmla="*/ 62 w 42"/>
                    <a:gd name="T5" fmla="*/ 7 h 42"/>
                    <a:gd name="T6" fmla="*/ 71 w 42"/>
                    <a:gd name="T7" fmla="*/ 7 h 42"/>
                    <a:gd name="T8" fmla="*/ 73 w 42"/>
                    <a:gd name="T9" fmla="*/ 7 h 42"/>
                    <a:gd name="T10" fmla="*/ 71 w 42"/>
                    <a:gd name="T11" fmla="*/ 7 h 42"/>
                    <a:gd name="T12" fmla="*/ 62 w 42"/>
                    <a:gd name="T13" fmla="*/ 6 h 42"/>
                    <a:gd name="T14" fmla="*/ 55 w 42"/>
                    <a:gd name="T15" fmla="*/ 2 h 42"/>
                    <a:gd name="T16" fmla="*/ 47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7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8" name="Freeform 1206">
                  <a:extLst>
                    <a:ext uri="{FF2B5EF4-FFF2-40B4-BE49-F238E27FC236}">
                      <a16:creationId xmlns:a16="http://schemas.microsoft.com/office/drawing/2014/main" id="{B907DAFD-FF5A-4ADF-BC6B-D633C7F94A55}"/>
                    </a:ext>
                  </a:extLst>
                </p:cNvPr>
                <p:cNvSpPr>
                  <a:spLocks/>
                </p:cNvSpPr>
                <p:nvPr/>
              </p:nvSpPr>
              <p:spPr bwMode="auto">
                <a:xfrm>
                  <a:off x="2346" y="1826"/>
                  <a:ext cx="46" cy="41"/>
                </a:xfrm>
                <a:custGeom>
                  <a:avLst/>
                  <a:gdLst>
                    <a:gd name="T0" fmla="*/ 395 w 41"/>
                    <a:gd name="T1" fmla="*/ 41 h 41"/>
                    <a:gd name="T2" fmla="*/ 558 w 41"/>
                    <a:gd name="T3" fmla="*/ 40 h 41"/>
                    <a:gd name="T4" fmla="*/ 702 w 41"/>
                    <a:gd name="T5" fmla="*/ 36 h 41"/>
                    <a:gd name="T6" fmla="*/ 795 w 41"/>
                    <a:gd name="T7" fmla="*/ 29 h 41"/>
                    <a:gd name="T8" fmla="*/ 819 w 41"/>
                    <a:gd name="T9" fmla="*/ 21 h 41"/>
                    <a:gd name="T10" fmla="*/ 795 w 41"/>
                    <a:gd name="T11" fmla="*/ 13 h 41"/>
                    <a:gd name="T12" fmla="*/ 702 w 41"/>
                    <a:gd name="T13" fmla="*/ 6 h 41"/>
                    <a:gd name="T14" fmla="*/ 558 w 41"/>
                    <a:gd name="T15" fmla="*/ 1 h 41"/>
                    <a:gd name="T16" fmla="*/ 395 w 41"/>
                    <a:gd name="T17" fmla="*/ 0 h 41"/>
                    <a:gd name="T18" fmla="*/ 239 w 41"/>
                    <a:gd name="T19" fmla="*/ 1 h 41"/>
                    <a:gd name="T20" fmla="*/ 107 w 41"/>
                    <a:gd name="T21" fmla="*/ 6 h 41"/>
                    <a:gd name="T22" fmla="*/ 1 w 41"/>
                    <a:gd name="T23" fmla="*/ 13 h 41"/>
                    <a:gd name="T24" fmla="*/ 0 w 41"/>
                    <a:gd name="T25" fmla="*/ 21 h 41"/>
                    <a:gd name="T26" fmla="*/ 1 w 41"/>
                    <a:gd name="T27" fmla="*/ 29 h 41"/>
                    <a:gd name="T28" fmla="*/ 107 w 41"/>
                    <a:gd name="T29" fmla="*/ 36 h 41"/>
                    <a:gd name="T30" fmla="*/ 239 w 41"/>
                    <a:gd name="T31" fmla="*/ 40 h 41"/>
                    <a:gd name="T32" fmla="*/ 395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9" name="Freeform 1207">
                  <a:extLst>
                    <a:ext uri="{FF2B5EF4-FFF2-40B4-BE49-F238E27FC236}">
                      <a16:creationId xmlns:a16="http://schemas.microsoft.com/office/drawing/2014/main" id="{0EB32DA4-5510-453F-95F3-FEDD69B28AD9}"/>
                    </a:ext>
                  </a:extLst>
                </p:cNvPr>
                <p:cNvSpPr>
                  <a:spLocks/>
                </p:cNvSpPr>
                <p:nvPr/>
              </p:nvSpPr>
              <p:spPr bwMode="auto">
                <a:xfrm>
                  <a:off x="2190" y="1789"/>
                  <a:ext cx="195" cy="127"/>
                </a:xfrm>
                <a:custGeom>
                  <a:avLst/>
                  <a:gdLst>
                    <a:gd name="T0" fmla="*/ 1419 w 179"/>
                    <a:gd name="T1" fmla="*/ 41 h 129"/>
                    <a:gd name="T2" fmla="*/ 1665 w 179"/>
                    <a:gd name="T3" fmla="*/ 32 h 129"/>
                    <a:gd name="T4" fmla="*/ 1645 w 179"/>
                    <a:gd name="T5" fmla="*/ 32 h 129"/>
                    <a:gd name="T6" fmla="*/ 1630 w 179"/>
                    <a:gd name="T7" fmla="*/ 32 h 129"/>
                    <a:gd name="T8" fmla="*/ 1596 w 179"/>
                    <a:gd name="T9" fmla="*/ 32 h 129"/>
                    <a:gd name="T10" fmla="*/ 1549 w 179"/>
                    <a:gd name="T11" fmla="*/ 32 h 129"/>
                    <a:gd name="T12" fmla="*/ 1492 w 179"/>
                    <a:gd name="T13" fmla="*/ 28 h 129"/>
                    <a:gd name="T14" fmla="*/ 1419 w 179"/>
                    <a:gd name="T15" fmla="*/ 18 h 129"/>
                    <a:gd name="T16" fmla="*/ 1326 w 179"/>
                    <a:gd name="T17" fmla="*/ 12 h 129"/>
                    <a:gd name="T18" fmla="*/ 1217 w 179"/>
                    <a:gd name="T19" fmla="*/ 5 h 129"/>
                    <a:gd name="T20" fmla="*/ 1137 w 179"/>
                    <a:gd name="T21" fmla="*/ 2 h 129"/>
                    <a:gd name="T22" fmla="*/ 1055 w 179"/>
                    <a:gd name="T23" fmla="*/ 0 h 129"/>
                    <a:gd name="T24" fmla="*/ 973 w 179"/>
                    <a:gd name="T25" fmla="*/ 0 h 129"/>
                    <a:gd name="T26" fmla="*/ 889 w 179"/>
                    <a:gd name="T27" fmla="*/ 0 h 129"/>
                    <a:gd name="T28" fmla="*/ 806 w 179"/>
                    <a:gd name="T29" fmla="*/ 1 h 129"/>
                    <a:gd name="T30" fmla="*/ 728 w 179"/>
                    <a:gd name="T31" fmla="*/ 4 h 129"/>
                    <a:gd name="T32" fmla="*/ 634 w 179"/>
                    <a:gd name="T33" fmla="*/ 6 h 129"/>
                    <a:gd name="T34" fmla="*/ 534 w 179"/>
                    <a:gd name="T35" fmla="*/ 10 h 129"/>
                    <a:gd name="T36" fmla="*/ 346 w 179"/>
                    <a:gd name="T37" fmla="*/ 23 h 129"/>
                    <a:gd name="T38" fmla="*/ 207 w 179"/>
                    <a:gd name="T39" fmla="*/ 32 h 129"/>
                    <a:gd name="T40" fmla="*/ 89 w 179"/>
                    <a:gd name="T41" fmla="*/ 32 h 129"/>
                    <a:gd name="T42" fmla="*/ 3 w 179"/>
                    <a:gd name="T43" fmla="*/ 44 h 129"/>
                    <a:gd name="T44" fmla="*/ 1 w 179"/>
                    <a:gd name="T45" fmla="*/ 62 h 129"/>
                    <a:gd name="T46" fmla="*/ 0 w 179"/>
                    <a:gd name="T47" fmla="*/ 73 h 129"/>
                    <a:gd name="T48" fmla="*/ 2 w 179"/>
                    <a:gd name="T49" fmla="*/ 80 h 129"/>
                    <a:gd name="T50" fmla="*/ 63 w 179"/>
                    <a:gd name="T51" fmla="*/ 86 h 129"/>
                    <a:gd name="T52" fmla="*/ 293 w 179"/>
                    <a:gd name="T53" fmla="*/ 81 h 129"/>
                    <a:gd name="T54" fmla="*/ 293 w 179"/>
                    <a:gd name="T55" fmla="*/ 81 h 129"/>
                    <a:gd name="T56" fmla="*/ 292 w 179"/>
                    <a:gd name="T57" fmla="*/ 79 h 129"/>
                    <a:gd name="T58" fmla="*/ 273 w 179"/>
                    <a:gd name="T59" fmla="*/ 75 h 129"/>
                    <a:gd name="T60" fmla="*/ 269 w 179"/>
                    <a:gd name="T61" fmla="*/ 70 h 129"/>
                    <a:gd name="T62" fmla="*/ 273 w 179"/>
                    <a:gd name="T63" fmla="*/ 59 h 129"/>
                    <a:gd name="T64" fmla="*/ 297 w 179"/>
                    <a:gd name="T65" fmla="*/ 47 h 129"/>
                    <a:gd name="T66" fmla="*/ 377 w 179"/>
                    <a:gd name="T67" fmla="*/ 33 h 129"/>
                    <a:gd name="T68" fmla="*/ 490 w 179"/>
                    <a:gd name="T69" fmla="*/ 32 h 129"/>
                    <a:gd name="T70" fmla="*/ 642 w 179"/>
                    <a:gd name="T71" fmla="*/ 32 h 129"/>
                    <a:gd name="T72" fmla="*/ 719 w 179"/>
                    <a:gd name="T73" fmla="*/ 32 h 129"/>
                    <a:gd name="T74" fmla="*/ 783 w 179"/>
                    <a:gd name="T75" fmla="*/ 31 h 129"/>
                    <a:gd name="T76" fmla="*/ 829 w 179"/>
                    <a:gd name="T77" fmla="*/ 30 h 129"/>
                    <a:gd name="T78" fmla="*/ 889 w 179"/>
                    <a:gd name="T79" fmla="*/ 29 h 129"/>
                    <a:gd name="T80" fmla="*/ 951 w 179"/>
                    <a:gd name="T81" fmla="*/ 29 h 129"/>
                    <a:gd name="T82" fmla="*/ 1010 w 179"/>
                    <a:gd name="T83" fmla="*/ 29 h 129"/>
                    <a:gd name="T84" fmla="*/ 1055 w 179"/>
                    <a:gd name="T85" fmla="*/ 30 h 129"/>
                    <a:gd name="T86" fmla="*/ 1117 w 179"/>
                    <a:gd name="T87" fmla="*/ 32 h 129"/>
                    <a:gd name="T88" fmla="*/ 1239 w 179"/>
                    <a:gd name="T89" fmla="*/ 32 h 129"/>
                    <a:gd name="T90" fmla="*/ 1345 w 179"/>
                    <a:gd name="T91" fmla="*/ 32 h 129"/>
                    <a:gd name="T92" fmla="*/ 1403 w 179"/>
                    <a:gd name="T93" fmla="*/ 36 h 129"/>
                    <a:gd name="T94" fmla="*/ 1419 w 179"/>
                    <a:gd name="T95" fmla="*/ 41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3" name="Group 1208">
                <a:extLst>
                  <a:ext uri="{FF2B5EF4-FFF2-40B4-BE49-F238E27FC236}">
                    <a16:creationId xmlns:a16="http://schemas.microsoft.com/office/drawing/2014/main" id="{9F2886CD-01DD-4425-BD16-E7D42B4E2C01}"/>
                  </a:ext>
                </a:extLst>
              </p:cNvPr>
              <p:cNvGrpSpPr>
                <a:grpSpLocks/>
              </p:cNvGrpSpPr>
              <p:nvPr/>
            </p:nvGrpSpPr>
            <p:grpSpPr bwMode="auto">
              <a:xfrm>
                <a:off x="2320" y="2107"/>
                <a:ext cx="204" cy="140"/>
                <a:chOff x="2320" y="2107"/>
                <a:chExt cx="204" cy="140"/>
              </a:xfrm>
            </p:grpSpPr>
            <p:sp>
              <p:nvSpPr>
                <p:cNvPr id="6174" name="Freeform 1209">
                  <a:extLst>
                    <a:ext uri="{FF2B5EF4-FFF2-40B4-BE49-F238E27FC236}">
                      <a16:creationId xmlns:a16="http://schemas.microsoft.com/office/drawing/2014/main" id="{60E9092F-746E-4907-9C4E-2E8C48A4A6AF}"/>
                    </a:ext>
                  </a:extLst>
                </p:cNvPr>
                <p:cNvSpPr>
                  <a:spLocks/>
                </p:cNvSpPr>
                <p:nvPr/>
              </p:nvSpPr>
              <p:spPr bwMode="auto">
                <a:xfrm>
                  <a:off x="2320" y="2208"/>
                  <a:ext cx="44" cy="39"/>
                </a:xfrm>
                <a:custGeom>
                  <a:avLst/>
                  <a:gdLst>
                    <a:gd name="T0" fmla="*/ 231 w 40"/>
                    <a:gd name="T1" fmla="*/ 20 h 40"/>
                    <a:gd name="T2" fmla="*/ 322 w 40"/>
                    <a:gd name="T3" fmla="*/ 20 h 40"/>
                    <a:gd name="T4" fmla="*/ 409 w 40"/>
                    <a:gd name="T5" fmla="*/ 20 h 40"/>
                    <a:gd name="T6" fmla="*/ 464 w 40"/>
                    <a:gd name="T7" fmla="*/ 20 h 40"/>
                    <a:gd name="T8" fmla="*/ 471 w 40"/>
                    <a:gd name="T9" fmla="*/ 20 h 40"/>
                    <a:gd name="T10" fmla="*/ 464 w 40"/>
                    <a:gd name="T11" fmla="*/ 13 h 40"/>
                    <a:gd name="T12" fmla="*/ 409 w 40"/>
                    <a:gd name="T13" fmla="*/ 6 h 40"/>
                    <a:gd name="T14" fmla="*/ 322 w 40"/>
                    <a:gd name="T15" fmla="*/ 1 h 40"/>
                    <a:gd name="T16" fmla="*/ 231 w 40"/>
                    <a:gd name="T17" fmla="*/ 0 h 40"/>
                    <a:gd name="T18" fmla="*/ 144 w 40"/>
                    <a:gd name="T19" fmla="*/ 1 h 40"/>
                    <a:gd name="T20" fmla="*/ 74 w 40"/>
                    <a:gd name="T21" fmla="*/ 6 h 40"/>
                    <a:gd name="T22" fmla="*/ 1 w 40"/>
                    <a:gd name="T23" fmla="*/ 13 h 40"/>
                    <a:gd name="T24" fmla="*/ 0 w 40"/>
                    <a:gd name="T25" fmla="*/ 20 h 40"/>
                    <a:gd name="T26" fmla="*/ 1 w 40"/>
                    <a:gd name="T27" fmla="*/ 20 h 40"/>
                    <a:gd name="T28" fmla="*/ 74 w 40"/>
                    <a:gd name="T29" fmla="*/ 20 h 40"/>
                    <a:gd name="T30" fmla="*/ 144 w 40"/>
                    <a:gd name="T31" fmla="*/ 20 h 40"/>
                    <a:gd name="T32" fmla="*/ 231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5" name="Freeform 1210">
                  <a:extLst>
                    <a:ext uri="{FF2B5EF4-FFF2-40B4-BE49-F238E27FC236}">
                      <a16:creationId xmlns:a16="http://schemas.microsoft.com/office/drawing/2014/main" id="{C62B7B94-BB4D-4833-809F-4992FC10FC0A}"/>
                    </a:ext>
                  </a:extLst>
                </p:cNvPr>
                <p:cNvSpPr>
                  <a:spLocks/>
                </p:cNvSpPr>
                <p:nvPr/>
              </p:nvSpPr>
              <p:spPr bwMode="auto">
                <a:xfrm>
                  <a:off x="2479" y="2145"/>
                  <a:ext cx="45" cy="41"/>
                </a:xfrm>
                <a:custGeom>
                  <a:avLst/>
                  <a:gdLst>
                    <a:gd name="T0" fmla="*/ 218 w 41"/>
                    <a:gd name="T1" fmla="*/ 71 h 40"/>
                    <a:gd name="T2" fmla="*/ 316 w 41"/>
                    <a:gd name="T3" fmla="*/ 69 h 40"/>
                    <a:gd name="T4" fmla="*/ 381 w 41"/>
                    <a:gd name="T5" fmla="*/ 60 h 40"/>
                    <a:gd name="T6" fmla="*/ 450 w 41"/>
                    <a:gd name="T7" fmla="*/ 53 h 40"/>
                    <a:gd name="T8" fmla="*/ 457 w 41"/>
                    <a:gd name="T9" fmla="*/ 19 h 40"/>
                    <a:gd name="T10" fmla="*/ 450 w 41"/>
                    <a:gd name="T11" fmla="*/ 12 h 40"/>
                    <a:gd name="T12" fmla="*/ 381 w 41"/>
                    <a:gd name="T13" fmla="*/ 5 h 40"/>
                    <a:gd name="T14" fmla="*/ 316 w 41"/>
                    <a:gd name="T15" fmla="*/ 1 h 40"/>
                    <a:gd name="T16" fmla="*/ 218 w 41"/>
                    <a:gd name="T17" fmla="*/ 0 h 40"/>
                    <a:gd name="T18" fmla="*/ 125 w 41"/>
                    <a:gd name="T19" fmla="*/ 1 h 40"/>
                    <a:gd name="T20" fmla="*/ 5 w 41"/>
                    <a:gd name="T21" fmla="*/ 5 h 40"/>
                    <a:gd name="T22" fmla="*/ 1 w 41"/>
                    <a:gd name="T23" fmla="*/ 12 h 40"/>
                    <a:gd name="T24" fmla="*/ 0 w 41"/>
                    <a:gd name="T25" fmla="*/ 19 h 40"/>
                    <a:gd name="T26" fmla="*/ 1 w 41"/>
                    <a:gd name="T27" fmla="*/ 53 h 40"/>
                    <a:gd name="T28" fmla="*/ 5 w 41"/>
                    <a:gd name="T29" fmla="*/ 60 h 40"/>
                    <a:gd name="T30" fmla="*/ 125 w 41"/>
                    <a:gd name="T31" fmla="*/ 69 h 40"/>
                    <a:gd name="T32" fmla="*/ 218 w 41"/>
                    <a:gd name="T33" fmla="*/ 7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6" name="Freeform 1211">
                  <a:extLst>
                    <a:ext uri="{FF2B5EF4-FFF2-40B4-BE49-F238E27FC236}">
                      <a16:creationId xmlns:a16="http://schemas.microsoft.com/office/drawing/2014/main" id="{A8BA8CB0-A5DC-468D-A51A-E1CE68B33033}"/>
                    </a:ext>
                  </a:extLst>
                </p:cNvPr>
                <p:cNvSpPr>
                  <a:spLocks/>
                </p:cNvSpPr>
                <p:nvPr/>
              </p:nvSpPr>
              <p:spPr bwMode="auto">
                <a:xfrm>
                  <a:off x="2322" y="2107"/>
                  <a:ext cx="196" cy="126"/>
                </a:xfrm>
                <a:custGeom>
                  <a:avLst/>
                  <a:gdLst>
                    <a:gd name="T0" fmla="*/ 1185 w 180"/>
                    <a:gd name="T1" fmla="*/ 5 h 129"/>
                    <a:gd name="T2" fmla="*/ 1115 w 180"/>
                    <a:gd name="T3" fmla="*/ 2 h 129"/>
                    <a:gd name="T4" fmla="*/ 1030 w 180"/>
                    <a:gd name="T5" fmla="*/ 1 h 129"/>
                    <a:gd name="T6" fmla="*/ 952 w 180"/>
                    <a:gd name="T7" fmla="*/ 0 h 129"/>
                    <a:gd name="T8" fmla="*/ 863 w 180"/>
                    <a:gd name="T9" fmla="*/ 0 h 129"/>
                    <a:gd name="T10" fmla="*/ 782 w 180"/>
                    <a:gd name="T11" fmla="*/ 1 h 129"/>
                    <a:gd name="T12" fmla="*/ 693 w 180"/>
                    <a:gd name="T13" fmla="*/ 3 h 129"/>
                    <a:gd name="T14" fmla="*/ 614 w 180"/>
                    <a:gd name="T15" fmla="*/ 6 h 129"/>
                    <a:gd name="T16" fmla="*/ 511 w 180"/>
                    <a:gd name="T17" fmla="*/ 10 h 129"/>
                    <a:gd name="T18" fmla="*/ 321 w 180"/>
                    <a:gd name="T19" fmla="*/ 21 h 129"/>
                    <a:gd name="T20" fmla="*/ 191 w 180"/>
                    <a:gd name="T21" fmla="*/ 21 h 129"/>
                    <a:gd name="T22" fmla="*/ 82 w 180"/>
                    <a:gd name="T23" fmla="*/ 28 h 129"/>
                    <a:gd name="T24" fmla="*/ 3 w 180"/>
                    <a:gd name="T25" fmla="*/ 41 h 129"/>
                    <a:gd name="T26" fmla="*/ 0 w 180"/>
                    <a:gd name="T27" fmla="*/ 49 h 129"/>
                    <a:gd name="T28" fmla="*/ 0 w 180"/>
                    <a:gd name="T29" fmla="*/ 57 h 129"/>
                    <a:gd name="T30" fmla="*/ 1 w 180"/>
                    <a:gd name="T31" fmla="*/ 62 h 129"/>
                    <a:gd name="T32" fmla="*/ 5 w 180"/>
                    <a:gd name="T33" fmla="*/ 69 h 129"/>
                    <a:gd name="T34" fmla="*/ 290 w 180"/>
                    <a:gd name="T35" fmla="*/ 63 h 129"/>
                    <a:gd name="T36" fmla="*/ 290 w 180"/>
                    <a:gd name="T37" fmla="*/ 63 h 129"/>
                    <a:gd name="T38" fmla="*/ 271 w 180"/>
                    <a:gd name="T39" fmla="*/ 62 h 129"/>
                    <a:gd name="T40" fmla="*/ 268 w 180"/>
                    <a:gd name="T41" fmla="*/ 59 h 129"/>
                    <a:gd name="T42" fmla="*/ 249 w 180"/>
                    <a:gd name="T43" fmla="*/ 54 h 129"/>
                    <a:gd name="T44" fmla="*/ 268 w 180"/>
                    <a:gd name="T45" fmla="*/ 48 h 129"/>
                    <a:gd name="T46" fmla="*/ 292 w 180"/>
                    <a:gd name="T47" fmla="*/ 42 h 129"/>
                    <a:gd name="T48" fmla="*/ 350 w 180"/>
                    <a:gd name="T49" fmla="*/ 33 h 129"/>
                    <a:gd name="T50" fmla="*/ 469 w 180"/>
                    <a:gd name="T51" fmla="*/ 21 h 129"/>
                    <a:gd name="T52" fmla="*/ 624 w 180"/>
                    <a:gd name="T53" fmla="*/ 21 h 129"/>
                    <a:gd name="T54" fmla="*/ 685 w 180"/>
                    <a:gd name="T55" fmla="*/ 21 h 129"/>
                    <a:gd name="T56" fmla="*/ 746 w 180"/>
                    <a:gd name="T57" fmla="*/ 21 h 129"/>
                    <a:gd name="T58" fmla="*/ 812 w 180"/>
                    <a:gd name="T59" fmla="*/ 21 h 129"/>
                    <a:gd name="T60" fmla="*/ 877 w 180"/>
                    <a:gd name="T61" fmla="*/ 21 h 129"/>
                    <a:gd name="T62" fmla="*/ 928 w 180"/>
                    <a:gd name="T63" fmla="*/ 21 h 129"/>
                    <a:gd name="T64" fmla="*/ 975 w 180"/>
                    <a:gd name="T65" fmla="*/ 21 h 129"/>
                    <a:gd name="T66" fmla="*/ 1037 w 180"/>
                    <a:gd name="T67" fmla="*/ 21 h 129"/>
                    <a:gd name="T68" fmla="*/ 1095 w 180"/>
                    <a:gd name="T69" fmla="*/ 21 h 129"/>
                    <a:gd name="T70" fmla="*/ 1229 w 180"/>
                    <a:gd name="T71" fmla="*/ 21 h 129"/>
                    <a:gd name="T72" fmla="*/ 1322 w 180"/>
                    <a:gd name="T73" fmla="*/ 27 h 129"/>
                    <a:gd name="T74" fmla="*/ 1371 w 180"/>
                    <a:gd name="T75" fmla="*/ 37 h 129"/>
                    <a:gd name="T76" fmla="*/ 1405 w 180"/>
                    <a:gd name="T77" fmla="*/ 40 h 129"/>
                    <a:gd name="T78" fmla="*/ 1642 w 180"/>
                    <a:gd name="T79" fmla="*/ 31 h 129"/>
                    <a:gd name="T80" fmla="*/ 1627 w 180"/>
                    <a:gd name="T81" fmla="*/ 29 h 129"/>
                    <a:gd name="T82" fmla="*/ 1615 w 180"/>
                    <a:gd name="T83" fmla="*/ 24 h 129"/>
                    <a:gd name="T84" fmla="*/ 1587 w 180"/>
                    <a:gd name="T85" fmla="*/ 21 h 129"/>
                    <a:gd name="T86" fmla="*/ 1531 w 180"/>
                    <a:gd name="T87" fmla="*/ 21 h 129"/>
                    <a:gd name="T88" fmla="*/ 1462 w 180"/>
                    <a:gd name="T89" fmla="*/ 21 h 129"/>
                    <a:gd name="T90" fmla="*/ 1375 w 180"/>
                    <a:gd name="T91" fmla="*/ 19 h 129"/>
                    <a:gd name="T92" fmla="*/ 1290 w 180"/>
                    <a:gd name="T93" fmla="*/ 11 h 129"/>
                    <a:gd name="T94" fmla="*/ 1185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67" name="Text Box 1212">
              <a:extLst>
                <a:ext uri="{FF2B5EF4-FFF2-40B4-BE49-F238E27FC236}">
                  <a16:creationId xmlns:a16="http://schemas.microsoft.com/office/drawing/2014/main" id="{A8E94794-7B77-45EE-BEA0-7116C2569B80}"/>
                </a:ext>
              </a:extLst>
            </p:cNvPr>
            <p:cNvSpPr txBox="1">
              <a:spLocks noChangeArrowheads="1"/>
            </p:cNvSpPr>
            <p:nvPr/>
          </p:nvSpPr>
          <p:spPr bwMode="auto">
            <a:xfrm rot="-724297">
              <a:off x="2706" y="3195"/>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English</a:t>
              </a:r>
              <a:endParaRPr lang="en-US" altLang="en-US" sz="1400">
                <a:latin typeface="Tahoma" panose="020B0604030504040204" pitchFamily="34" charset="0"/>
              </a:endParaRPr>
            </a:p>
          </p:txBody>
        </p:sp>
        <p:sp>
          <p:nvSpPr>
            <p:cNvPr id="6168" name="Text Box 1213">
              <a:extLst>
                <a:ext uri="{FF2B5EF4-FFF2-40B4-BE49-F238E27FC236}">
                  <a16:creationId xmlns:a16="http://schemas.microsoft.com/office/drawing/2014/main" id="{DE9681D1-FE5B-4D98-B123-FD2F67B93343}"/>
                </a:ext>
              </a:extLst>
            </p:cNvPr>
            <p:cNvSpPr txBox="1">
              <a:spLocks noChangeArrowheads="1"/>
            </p:cNvSpPr>
            <p:nvPr/>
          </p:nvSpPr>
          <p:spPr bwMode="auto">
            <a:xfrm rot="-1872930">
              <a:off x="3300" y="2968"/>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Spanish</a:t>
              </a:r>
              <a:endParaRPr lang="en-US" altLang="en-US" sz="1200"/>
            </a:p>
          </p:txBody>
        </p:sp>
        <p:graphicFrame>
          <p:nvGraphicFramePr>
            <p:cNvPr id="6169" name="Object 1214">
              <a:extLst>
                <a:ext uri="{FF2B5EF4-FFF2-40B4-BE49-F238E27FC236}">
                  <a16:creationId xmlns:a16="http://schemas.microsoft.com/office/drawing/2014/main" id="{49B31319-F98F-4FED-ABBB-85AF00DBE308}"/>
                </a:ext>
              </a:extLst>
            </p:cNvPr>
            <p:cNvGraphicFramePr>
              <a:graphicFrameLocks noChangeAspect="1"/>
            </p:cNvGraphicFramePr>
            <p:nvPr/>
          </p:nvGraphicFramePr>
          <p:xfrm>
            <a:off x="3522" y="3127"/>
            <a:ext cx="357" cy="514"/>
          </p:xfrm>
          <a:graphic>
            <a:graphicData uri="http://schemas.openxmlformats.org/presentationml/2006/ole">
              <mc:AlternateContent xmlns:mc="http://schemas.openxmlformats.org/markup-compatibility/2006">
                <mc:Choice xmlns:v="urn:schemas-microsoft-com:vml" Requires="v">
                  <p:oleObj spid="_x0000_s6343" name="Clip" r:id="rId6" imgW="1160352" imgH="1786550" progId="MS_ClipArt_Gallery.2">
                    <p:embed/>
                  </p:oleObj>
                </mc:Choice>
                <mc:Fallback>
                  <p:oleObj name="Clip" r:id="rId6" imgW="1160352" imgH="1786550" progId="MS_ClipArt_Gallery.2">
                    <p:embed/>
                    <p:pic>
                      <p:nvPicPr>
                        <p:cNvPr id="0" name="Object 12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2" y="3127"/>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70" name="Object 1215">
              <a:extLst>
                <a:ext uri="{FF2B5EF4-FFF2-40B4-BE49-F238E27FC236}">
                  <a16:creationId xmlns:a16="http://schemas.microsoft.com/office/drawing/2014/main" id="{8FCFA022-6B1B-4387-9241-900C4BF95810}"/>
                </a:ext>
              </a:extLst>
            </p:cNvPr>
            <p:cNvGraphicFramePr>
              <a:graphicFrameLocks noChangeAspect="1"/>
            </p:cNvGraphicFramePr>
            <p:nvPr/>
          </p:nvGraphicFramePr>
          <p:xfrm>
            <a:off x="2910" y="3390"/>
            <a:ext cx="357" cy="514"/>
          </p:xfrm>
          <a:graphic>
            <a:graphicData uri="http://schemas.openxmlformats.org/presentationml/2006/ole">
              <mc:AlternateContent xmlns:mc="http://schemas.openxmlformats.org/markup-compatibility/2006">
                <mc:Choice xmlns:v="urn:schemas-microsoft-com:vml" Requires="v">
                  <p:oleObj spid="_x0000_s6344" name="Clip" r:id="rId8" imgW="1160352" imgH="1786550" progId="MS_ClipArt_Gallery.2">
                    <p:embed/>
                  </p:oleObj>
                </mc:Choice>
                <mc:Fallback>
                  <p:oleObj name="Clip" r:id="rId8" imgW="1160352" imgH="1786550" progId="MS_ClipArt_Gallery.2">
                    <p:embed/>
                    <p:pic>
                      <p:nvPicPr>
                        <p:cNvPr id="0" name="Object 12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0" y="3390"/>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187">
            <a:extLst>
              <a:ext uri="{FF2B5EF4-FFF2-40B4-BE49-F238E27FC236}">
                <a16:creationId xmlns:a16="http://schemas.microsoft.com/office/drawing/2014/main" id="{6D6F4E93-E32E-4729-86A9-1FAD36DE3D08}"/>
              </a:ext>
            </a:extLst>
          </p:cNvPr>
          <p:cNvGrpSpPr>
            <a:grpSpLocks/>
          </p:cNvGrpSpPr>
          <p:nvPr/>
        </p:nvGrpSpPr>
        <p:grpSpPr bwMode="auto">
          <a:xfrm>
            <a:off x="0" y="-36513"/>
            <a:ext cx="6856413" cy="8899526"/>
            <a:chOff x="0" y="49"/>
            <a:chExt cx="4319" cy="5606"/>
          </a:xfrm>
        </p:grpSpPr>
        <p:grpSp>
          <p:nvGrpSpPr>
            <p:cNvPr id="26627" name="Group 3">
              <a:extLst>
                <a:ext uri="{FF2B5EF4-FFF2-40B4-BE49-F238E27FC236}">
                  <a16:creationId xmlns:a16="http://schemas.microsoft.com/office/drawing/2014/main" id="{94F5370B-FB25-472F-A94B-57EA8662E0A1}"/>
                </a:ext>
              </a:extLst>
            </p:cNvPr>
            <p:cNvGrpSpPr>
              <a:grpSpLocks/>
            </p:cNvGrpSpPr>
            <p:nvPr/>
          </p:nvGrpSpPr>
          <p:grpSpPr bwMode="auto">
            <a:xfrm>
              <a:off x="1736" y="184"/>
              <a:ext cx="1750" cy="921"/>
              <a:chOff x="1592" y="-132"/>
              <a:chExt cx="1750" cy="921"/>
            </a:xfrm>
          </p:grpSpPr>
          <p:pic>
            <p:nvPicPr>
              <p:cNvPr id="26808" name="Picture 4" descr="C:\aTomas\Download\G503A.jpg">
                <a:extLst>
                  <a:ext uri="{FF2B5EF4-FFF2-40B4-BE49-F238E27FC236}">
                    <a16:creationId xmlns:a16="http://schemas.microsoft.com/office/drawing/2014/main" id="{C793A53B-C500-4034-8D21-59D919BD1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 y="-132"/>
                <a:ext cx="1710" cy="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09" name="Rectangle 5">
                <a:extLst>
                  <a:ext uri="{FF2B5EF4-FFF2-40B4-BE49-F238E27FC236}">
                    <a16:creationId xmlns:a16="http://schemas.microsoft.com/office/drawing/2014/main" id="{436502BC-C694-4AAC-A8EF-41F01D3CD4D3}"/>
                  </a:ext>
                </a:extLst>
              </p:cNvPr>
              <p:cNvSpPr>
                <a:spLocks noChangeArrowheads="1"/>
              </p:cNvSpPr>
              <p:nvPr/>
            </p:nvSpPr>
            <p:spPr bwMode="auto">
              <a:xfrm>
                <a:off x="1592" y="-82"/>
                <a:ext cx="1313" cy="87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810" name="Rectangle 6">
                <a:extLst>
                  <a:ext uri="{FF2B5EF4-FFF2-40B4-BE49-F238E27FC236}">
                    <a16:creationId xmlns:a16="http://schemas.microsoft.com/office/drawing/2014/main" id="{9C783B7E-E66B-48EA-BDD8-274F0D01E738}"/>
                  </a:ext>
                </a:extLst>
              </p:cNvPr>
              <p:cNvSpPr>
                <a:spLocks noChangeArrowheads="1"/>
              </p:cNvSpPr>
              <p:nvPr/>
            </p:nvSpPr>
            <p:spPr bwMode="auto">
              <a:xfrm rot="1529003">
                <a:off x="2616" y="-16"/>
                <a:ext cx="444" cy="4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26628" name="Rectangle 7">
              <a:extLst>
                <a:ext uri="{FF2B5EF4-FFF2-40B4-BE49-F238E27FC236}">
                  <a16:creationId xmlns:a16="http://schemas.microsoft.com/office/drawing/2014/main" id="{D51889C7-2D7A-4872-97D0-67F6A951E12B}"/>
                </a:ext>
              </a:extLst>
            </p:cNvPr>
            <p:cNvSpPr>
              <a:spLocks noChangeArrowheads="1"/>
            </p:cNvSpPr>
            <p:nvPr/>
          </p:nvSpPr>
          <p:spPr bwMode="auto">
            <a:xfrm>
              <a:off x="0" y="3851"/>
              <a:ext cx="4319" cy="1804"/>
            </a:xfrm>
            <a:prstGeom prst="rect">
              <a:avLst/>
            </a:prstGeom>
            <a:solidFill>
              <a:srgbClr val="FFCC00"/>
            </a:solidFill>
            <a:ln>
              <a:noFill/>
            </a:ln>
            <a:effectLst/>
            <a:extLst>
              <a:ext uri="{91240B29-F687-4F45-9708-019B960494DF}">
                <a14:hiddenLine xmlns:a14="http://schemas.microsoft.com/office/drawing/2010/main" w="25400">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endParaRPr lang="es-ES_tradnl" altLang="en-US" sz="1400"/>
            </a:p>
          </p:txBody>
        </p:sp>
        <p:sp>
          <p:nvSpPr>
            <p:cNvPr id="26629" name="Text Box 8">
              <a:extLst>
                <a:ext uri="{FF2B5EF4-FFF2-40B4-BE49-F238E27FC236}">
                  <a16:creationId xmlns:a16="http://schemas.microsoft.com/office/drawing/2014/main" id="{007EA26F-30FD-47BA-A446-5669D9DC6766}"/>
                </a:ext>
              </a:extLst>
            </p:cNvPr>
            <p:cNvSpPr txBox="1">
              <a:spLocks noChangeArrowheads="1"/>
            </p:cNvSpPr>
            <p:nvPr/>
          </p:nvSpPr>
          <p:spPr bwMode="auto">
            <a:xfrm>
              <a:off x="168" y="49"/>
              <a:ext cx="2880" cy="291"/>
            </a:xfrm>
            <a:prstGeom prst="rect">
              <a:avLst/>
            </a:prstGeom>
            <a:noFill/>
            <a:ln>
              <a:noFill/>
            </a:ln>
            <a:effectLst/>
            <a:extLst>
              <a:ext uri="{909E8E84-426E-40DD-AFC4-6F175D3DCCD1}">
                <a14:hiddenFill xmlns:a14="http://schemas.microsoft.com/office/drawing/2010/main">
                  <a:gradFill rotWithShape="0">
                    <a:gsLst>
                      <a:gs pos="0">
                        <a:srgbClr val="AAAAAA"/>
                      </a:gs>
                      <a:gs pos="100000">
                        <a:schemeClr val="tx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200" b="1"/>
                <a:t>Weed-out Injuries and Illnesses!</a:t>
              </a:r>
              <a:r>
                <a:rPr lang="en-US" altLang="en-US" b="1"/>
                <a:t> </a:t>
              </a:r>
            </a:p>
          </p:txBody>
        </p:sp>
        <p:sp>
          <p:nvSpPr>
            <p:cNvPr id="26630" name="Text Box 9">
              <a:extLst>
                <a:ext uri="{FF2B5EF4-FFF2-40B4-BE49-F238E27FC236}">
                  <a16:creationId xmlns:a16="http://schemas.microsoft.com/office/drawing/2014/main" id="{7C23CB58-F822-444F-ACF6-29021AF29C37}"/>
                </a:ext>
              </a:extLst>
            </p:cNvPr>
            <p:cNvSpPr txBox="1">
              <a:spLocks noChangeArrowheads="1"/>
            </p:cNvSpPr>
            <p:nvPr/>
          </p:nvSpPr>
          <p:spPr bwMode="auto">
            <a:xfrm>
              <a:off x="3408" y="3156"/>
              <a:ext cx="732" cy="237"/>
            </a:xfrm>
            <a:prstGeom prst="rect">
              <a:avLst/>
            </a:prstGeom>
            <a:noFill/>
            <a:ln w="9525" cap="rnd">
              <a:solidFill>
                <a:schemeClr val="tx1"/>
              </a:solidFill>
              <a:prstDash val="sysDot"/>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800" b="1"/>
                <a:t>Behaviors</a:t>
              </a:r>
            </a:p>
          </p:txBody>
        </p:sp>
        <p:sp>
          <p:nvSpPr>
            <p:cNvPr id="26631" name="Text Box 10">
              <a:extLst>
                <a:ext uri="{FF2B5EF4-FFF2-40B4-BE49-F238E27FC236}">
                  <a16:creationId xmlns:a16="http://schemas.microsoft.com/office/drawing/2014/main" id="{BA383F9E-FB27-4FAB-8092-3347A121F78F}"/>
                </a:ext>
              </a:extLst>
            </p:cNvPr>
            <p:cNvSpPr txBox="1">
              <a:spLocks noChangeArrowheads="1"/>
            </p:cNvSpPr>
            <p:nvPr/>
          </p:nvSpPr>
          <p:spPr bwMode="auto">
            <a:xfrm>
              <a:off x="108" y="1752"/>
              <a:ext cx="696" cy="416"/>
            </a:xfrm>
            <a:prstGeom prst="rect">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t>Surface Causes</a:t>
              </a:r>
              <a:r>
                <a:rPr lang="en-US" altLang="en-US" sz="1600" b="1"/>
                <a:t> </a:t>
              </a:r>
            </a:p>
          </p:txBody>
        </p:sp>
        <p:sp>
          <p:nvSpPr>
            <p:cNvPr id="26632" name="Text Box 11">
              <a:extLst>
                <a:ext uri="{FF2B5EF4-FFF2-40B4-BE49-F238E27FC236}">
                  <a16:creationId xmlns:a16="http://schemas.microsoft.com/office/drawing/2014/main" id="{B939D5ED-B1E1-437D-A57C-594533973BD1}"/>
                </a:ext>
              </a:extLst>
            </p:cNvPr>
            <p:cNvSpPr txBox="1">
              <a:spLocks noChangeArrowheads="1"/>
            </p:cNvSpPr>
            <p:nvPr/>
          </p:nvSpPr>
          <p:spPr bwMode="auto">
            <a:xfrm>
              <a:off x="3465" y="5121"/>
              <a:ext cx="696" cy="416"/>
            </a:xfrm>
            <a:prstGeom prst="rect">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800" b="1">
                  <a:solidFill>
                    <a:schemeClr val="bg1"/>
                  </a:solidFill>
                </a:rPr>
                <a:t>Root Causes</a:t>
              </a:r>
              <a:endParaRPr lang="en-US" altLang="en-US" sz="1800" b="1"/>
            </a:p>
          </p:txBody>
        </p:sp>
        <p:sp>
          <p:nvSpPr>
            <p:cNvPr id="26633" name="Text Box 12">
              <a:extLst>
                <a:ext uri="{FF2B5EF4-FFF2-40B4-BE49-F238E27FC236}">
                  <a16:creationId xmlns:a16="http://schemas.microsoft.com/office/drawing/2014/main" id="{B1146941-B5A3-4964-9F91-EC0CA90BAB05}"/>
                </a:ext>
              </a:extLst>
            </p:cNvPr>
            <p:cNvSpPr txBox="1">
              <a:spLocks noChangeArrowheads="1"/>
            </p:cNvSpPr>
            <p:nvPr/>
          </p:nvSpPr>
          <p:spPr bwMode="auto">
            <a:xfrm>
              <a:off x="3492" y="816"/>
              <a:ext cx="660" cy="4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t>Direct Causes</a:t>
              </a:r>
            </a:p>
          </p:txBody>
        </p:sp>
        <p:sp>
          <p:nvSpPr>
            <p:cNvPr id="26634" name="Text Box 13">
              <a:extLst>
                <a:ext uri="{FF2B5EF4-FFF2-40B4-BE49-F238E27FC236}">
                  <a16:creationId xmlns:a16="http://schemas.microsoft.com/office/drawing/2014/main" id="{E090ED9D-ADF7-4578-AA26-4698ABD16BE9}"/>
                </a:ext>
              </a:extLst>
            </p:cNvPr>
            <p:cNvSpPr txBox="1">
              <a:spLocks noChangeArrowheads="1"/>
            </p:cNvSpPr>
            <p:nvPr/>
          </p:nvSpPr>
          <p:spPr bwMode="auto">
            <a:xfrm>
              <a:off x="36" y="3156"/>
              <a:ext cx="804" cy="237"/>
            </a:xfrm>
            <a:prstGeom prst="rect">
              <a:avLst/>
            </a:prstGeom>
            <a:noFill/>
            <a:ln w="9525" cap="rnd">
              <a:solidFill>
                <a:schemeClr val="tx1"/>
              </a:solidFill>
              <a:prstDash val="sysDot"/>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t>Conditions</a:t>
              </a:r>
            </a:p>
          </p:txBody>
        </p:sp>
        <p:sp>
          <p:nvSpPr>
            <p:cNvPr id="26635" name="Line 14">
              <a:extLst>
                <a:ext uri="{FF2B5EF4-FFF2-40B4-BE49-F238E27FC236}">
                  <a16:creationId xmlns:a16="http://schemas.microsoft.com/office/drawing/2014/main" id="{C7131AB5-25BB-4F20-B4D7-06FC4479916F}"/>
                </a:ext>
              </a:extLst>
            </p:cNvPr>
            <p:cNvSpPr>
              <a:spLocks noChangeShapeType="1"/>
            </p:cNvSpPr>
            <p:nvPr/>
          </p:nvSpPr>
          <p:spPr bwMode="auto">
            <a:xfrm flipV="1">
              <a:off x="240" y="336"/>
              <a:ext cx="2712" cy="12"/>
            </a:xfrm>
            <a:prstGeom prst="line">
              <a:avLst/>
            </a:prstGeom>
            <a:noFill/>
            <a:ln w="76200">
              <a:solidFill>
                <a:srgbClr val="BD7E3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6636" name="Picture 15">
              <a:extLst>
                <a:ext uri="{FF2B5EF4-FFF2-40B4-BE49-F238E27FC236}">
                  <a16:creationId xmlns:a16="http://schemas.microsoft.com/office/drawing/2014/main" id="{E9901C32-6912-44E3-B272-CE87861C8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 y="828"/>
              <a:ext cx="551" cy="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7" name="Freeform 16">
              <a:extLst>
                <a:ext uri="{FF2B5EF4-FFF2-40B4-BE49-F238E27FC236}">
                  <a16:creationId xmlns:a16="http://schemas.microsoft.com/office/drawing/2014/main" id="{01700AD1-02E9-444C-9C9D-29238D151E96}"/>
                </a:ext>
              </a:extLst>
            </p:cNvPr>
            <p:cNvSpPr>
              <a:spLocks/>
            </p:cNvSpPr>
            <p:nvPr/>
          </p:nvSpPr>
          <p:spPr bwMode="auto">
            <a:xfrm>
              <a:off x="2106" y="1887"/>
              <a:ext cx="288" cy="376"/>
            </a:xfrm>
            <a:custGeom>
              <a:avLst/>
              <a:gdLst>
                <a:gd name="T0" fmla="*/ 1 w 575"/>
                <a:gd name="T1" fmla="*/ 0 h 753"/>
                <a:gd name="T2" fmla="*/ 1 w 575"/>
                <a:gd name="T3" fmla="*/ 0 h 753"/>
                <a:gd name="T4" fmla="*/ 1 w 575"/>
                <a:gd name="T5" fmla="*/ 0 h 753"/>
                <a:gd name="T6" fmla="*/ 1 w 575"/>
                <a:gd name="T7" fmla="*/ 0 h 753"/>
                <a:gd name="T8" fmla="*/ 1 w 575"/>
                <a:gd name="T9" fmla="*/ 0 h 753"/>
                <a:gd name="T10" fmla="*/ 1 w 575"/>
                <a:gd name="T11" fmla="*/ 0 h 753"/>
                <a:gd name="T12" fmla="*/ 1 w 575"/>
                <a:gd name="T13" fmla="*/ 0 h 753"/>
                <a:gd name="T14" fmla="*/ 1 w 575"/>
                <a:gd name="T15" fmla="*/ 0 h 753"/>
                <a:gd name="T16" fmla="*/ 1 w 575"/>
                <a:gd name="T17" fmla="*/ 0 h 753"/>
                <a:gd name="T18" fmla="*/ 1 w 575"/>
                <a:gd name="T19" fmla="*/ 0 h 753"/>
                <a:gd name="T20" fmla="*/ 1 w 575"/>
                <a:gd name="T21" fmla="*/ 0 h 753"/>
                <a:gd name="T22" fmla="*/ 1 w 575"/>
                <a:gd name="T23" fmla="*/ 0 h 753"/>
                <a:gd name="T24" fmla="*/ 1 w 575"/>
                <a:gd name="T25" fmla="*/ 0 h 753"/>
                <a:gd name="T26" fmla="*/ 1 w 575"/>
                <a:gd name="T27" fmla="*/ 0 h 753"/>
                <a:gd name="T28" fmla="*/ 1 w 575"/>
                <a:gd name="T29" fmla="*/ 0 h 753"/>
                <a:gd name="T30" fmla="*/ 1 w 575"/>
                <a:gd name="T31" fmla="*/ 0 h 753"/>
                <a:gd name="T32" fmla="*/ 0 w 575"/>
                <a:gd name="T33" fmla="*/ 0 h 7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5" h="753">
                  <a:moveTo>
                    <a:pt x="575" y="0"/>
                  </a:moveTo>
                  <a:lnTo>
                    <a:pt x="516" y="24"/>
                  </a:lnTo>
                  <a:lnTo>
                    <a:pt x="458" y="54"/>
                  </a:lnTo>
                  <a:lnTo>
                    <a:pt x="402" y="86"/>
                  </a:lnTo>
                  <a:lnTo>
                    <a:pt x="349" y="121"/>
                  </a:lnTo>
                  <a:lnTo>
                    <a:pt x="301" y="161"/>
                  </a:lnTo>
                  <a:lnTo>
                    <a:pt x="254" y="202"/>
                  </a:lnTo>
                  <a:lnTo>
                    <a:pt x="213" y="247"/>
                  </a:lnTo>
                  <a:lnTo>
                    <a:pt x="174" y="295"/>
                  </a:lnTo>
                  <a:lnTo>
                    <a:pt x="136" y="346"/>
                  </a:lnTo>
                  <a:lnTo>
                    <a:pt x="105" y="398"/>
                  </a:lnTo>
                  <a:lnTo>
                    <a:pt x="76" y="452"/>
                  </a:lnTo>
                  <a:lnTo>
                    <a:pt x="52" y="510"/>
                  </a:lnTo>
                  <a:lnTo>
                    <a:pt x="34" y="568"/>
                  </a:lnTo>
                  <a:lnTo>
                    <a:pt x="17" y="628"/>
                  </a:lnTo>
                  <a:lnTo>
                    <a:pt x="7" y="689"/>
                  </a:lnTo>
                  <a:lnTo>
                    <a:pt x="0" y="753"/>
                  </a:lnTo>
                </a:path>
              </a:pathLst>
            </a:custGeom>
            <a:solidFill>
              <a:srgbClr val="669900"/>
            </a:solidFill>
            <a:ln w="119063">
              <a:solidFill>
                <a:srgbClr val="336600"/>
              </a:solidFill>
              <a:prstDash val="solid"/>
              <a:round/>
              <a:headEnd/>
              <a:tailEnd/>
            </a:ln>
          </p:spPr>
          <p:txBody>
            <a:bodyPr/>
            <a:lstStyle/>
            <a:p>
              <a:endParaRPr lang="en-US"/>
            </a:p>
          </p:txBody>
        </p:sp>
        <p:sp>
          <p:nvSpPr>
            <p:cNvPr id="26638" name="Freeform 17">
              <a:extLst>
                <a:ext uri="{FF2B5EF4-FFF2-40B4-BE49-F238E27FC236}">
                  <a16:creationId xmlns:a16="http://schemas.microsoft.com/office/drawing/2014/main" id="{1B9E3FAD-2F40-440B-AABB-003AE2ECFF6D}"/>
                </a:ext>
              </a:extLst>
            </p:cNvPr>
            <p:cNvSpPr>
              <a:spLocks/>
            </p:cNvSpPr>
            <p:nvPr/>
          </p:nvSpPr>
          <p:spPr bwMode="auto">
            <a:xfrm>
              <a:off x="2077" y="3554"/>
              <a:ext cx="286" cy="188"/>
            </a:xfrm>
            <a:custGeom>
              <a:avLst/>
              <a:gdLst>
                <a:gd name="T0" fmla="*/ 1 w 572"/>
                <a:gd name="T1" fmla="*/ 1 h 375"/>
                <a:gd name="T2" fmla="*/ 1 w 572"/>
                <a:gd name="T3" fmla="*/ 1 h 375"/>
                <a:gd name="T4" fmla="*/ 1 w 572"/>
                <a:gd name="T5" fmla="*/ 0 h 375"/>
                <a:gd name="T6" fmla="*/ 1 w 572"/>
                <a:gd name="T7" fmla="*/ 1 h 375"/>
                <a:gd name="T8" fmla="*/ 1 w 572"/>
                <a:gd name="T9" fmla="*/ 1 h 375"/>
                <a:gd name="T10" fmla="*/ 1 w 572"/>
                <a:gd name="T11" fmla="*/ 1 h 375"/>
                <a:gd name="T12" fmla="*/ 1 w 572"/>
                <a:gd name="T13" fmla="*/ 1 h 375"/>
                <a:gd name="T14" fmla="*/ 1 w 572"/>
                <a:gd name="T15" fmla="*/ 1 h 375"/>
                <a:gd name="T16" fmla="*/ 1 w 572"/>
                <a:gd name="T17" fmla="*/ 1 h 375"/>
                <a:gd name="T18" fmla="*/ 1 w 572"/>
                <a:gd name="T19" fmla="*/ 1 h 375"/>
                <a:gd name="T20" fmla="*/ 1 w 572"/>
                <a:gd name="T21" fmla="*/ 1 h 375"/>
                <a:gd name="T22" fmla="*/ 1 w 572"/>
                <a:gd name="T23" fmla="*/ 1 h 375"/>
                <a:gd name="T24" fmla="*/ 1 w 572"/>
                <a:gd name="T25" fmla="*/ 1 h 375"/>
                <a:gd name="T26" fmla="*/ 1 w 572"/>
                <a:gd name="T27" fmla="*/ 1 h 375"/>
                <a:gd name="T28" fmla="*/ 1 w 572"/>
                <a:gd name="T29" fmla="*/ 1 h 375"/>
                <a:gd name="T30" fmla="*/ 1 w 572"/>
                <a:gd name="T31" fmla="*/ 1 h 375"/>
                <a:gd name="T32" fmla="*/ 1 w 572"/>
                <a:gd name="T33" fmla="*/ 1 h 375"/>
                <a:gd name="T34" fmla="*/ 1 w 572"/>
                <a:gd name="T35" fmla="*/ 1 h 375"/>
                <a:gd name="T36" fmla="*/ 0 w 572"/>
                <a:gd name="T37" fmla="*/ 1 h 3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72" h="375">
                  <a:moveTo>
                    <a:pt x="572" y="9"/>
                  </a:moveTo>
                  <a:lnTo>
                    <a:pt x="519" y="2"/>
                  </a:lnTo>
                  <a:lnTo>
                    <a:pt x="467" y="0"/>
                  </a:lnTo>
                  <a:lnTo>
                    <a:pt x="422" y="2"/>
                  </a:lnTo>
                  <a:lnTo>
                    <a:pt x="377" y="7"/>
                  </a:lnTo>
                  <a:lnTo>
                    <a:pt x="334" y="16"/>
                  </a:lnTo>
                  <a:lnTo>
                    <a:pt x="291" y="30"/>
                  </a:lnTo>
                  <a:lnTo>
                    <a:pt x="252" y="44"/>
                  </a:lnTo>
                  <a:lnTo>
                    <a:pt x="215" y="63"/>
                  </a:lnTo>
                  <a:lnTo>
                    <a:pt x="179" y="84"/>
                  </a:lnTo>
                  <a:lnTo>
                    <a:pt x="148" y="108"/>
                  </a:lnTo>
                  <a:lnTo>
                    <a:pt x="116" y="134"/>
                  </a:lnTo>
                  <a:lnTo>
                    <a:pt x="90" y="164"/>
                  </a:lnTo>
                  <a:lnTo>
                    <a:pt x="65" y="194"/>
                  </a:lnTo>
                  <a:lnTo>
                    <a:pt x="45" y="228"/>
                  </a:lnTo>
                  <a:lnTo>
                    <a:pt x="28" y="263"/>
                  </a:lnTo>
                  <a:lnTo>
                    <a:pt x="15" y="298"/>
                  </a:lnTo>
                  <a:lnTo>
                    <a:pt x="6" y="336"/>
                  </a:lnTo>
                  <a:lnTo>
                    <a:pt x="0" y="375"/>
                  </a:lnTo>
                </a:path>
              </a:pathLst>
            </a:custGeom>
            <a:solidFill>
              <a:srgbClr val="669900"/>
            </a:solidFill>
            <a:ln w="119063">
              <a:solidFill>
                <a:srgbClr val="336600"/>
              </a:solidFill>
              <a:prstDash val="solid"/>
              <a:round/>
              <a:headEnd/>
              <a:tailEnd/>
            </a:ln>
          </p:spPr>
          <p:txBody>
            <a:bodyPr/>
            <a:lstStyle/>
            <a:p>
              <a:endParaRPr lang="en-US"/>
            </a:p>
          </p:txBody>
        </p:sp>
        <p:sp>
          <p:nvSpPr>
            <p:cNvPr id="26639" name="Freeform 18">
              <a:extLst>
                <a:ext uri="{FF2B5EF4-FFF2-40B4-BE49-F238E27FC236}">
                  <a16:creationId xmlns:a16="http://schemas.microsoft.com/office/drawing/2014/main" id="{F460EDE8-CC83-434B-BE53-5945A2EB53D7}"/>
                </a:ext>
              </a:extLst>
            </p:cNvPr>
            <p:cNvSpPr>
              <a:spLocks/>
            </p:cNvSpPr>
            <p:nvPr/>
          </p:nvSpPr>
          <p:spPr bwMode="auto">
            <a:xfrm>
              <a:off x="1747" y="1977"/>
              <a:ext cx="328" cy="187"/>
            </a:xfrm>
            <a:custGeom>
              <a:avLst/>
              <a:gdLst>
                <a:gd name="T0" fmla="*/ 0 w 656"/>
                <a:gd name="T1" fmla="*/ 0 h 376"/>
                <a:gd name="T2" fmla="*/ 1 w 656"/>
                <a:gd name="T3" fmla="*/ 0 h 376"/>
                <a:gd name="T4" fmla="*/ 1 w 656"/>
                <a:gd name="T5" fmla="*/ 0 h 376"/>
                <a:gd name="T6" fmla="*/ 1 w 656"/>
                <a:gd name="T7" fmla="*/ 0 h 376"/>
                <a:gd name="T8" fmla="*/ 1 w 656"/>
                <a:gd name="T9" fmla="*/ 0 h 376"/>
                <a:gd name="T10" fmla="*/ 1 w 656"/>
                <a:gd name="T11" fmla="*/ 0 h 376"/>
                <a:gd name="T12" fmla="*/ 1 w 656"/>
                <a:gd name="T13" fmla="*/ 0 h 376"/>
                <a:gd name="T14" fmla="*/ 1 w 656"/>
                <a:gd name="T15" fmla="*/ 0 h 376"/>
                <a:gd name="T16" fmla="*/ 1 w 656"/>
                <a:gd name="T17" fmla="*/ 0 h 376"/>
                <a:gd name="T18" fmla="*/ 1 w 656"/>
                <a:gd name="T19" fmla="*/ 0 h 376"/>
                <a:gd name="T20" fmla="*/ 1 w 656"/>
                <a:gd name="T21" fmla="*/ 0 h 376"/>
                <a:gd name="T22" fmla="*/ 1 w 656"/>
                <a:gd name="T23" fmla="*/ 0 h 376"/>
                <a:gd name="T24" fmla="*/ 1 w 656"/>
                <a:gd name="T25" fmla="*/ 0 h 376"/>
                <a:gd name="T26" fmla="*/ 1 w 656"/>
                <a:gd name="T27" fmla="*/ 0 h 376"/>
                <a:gd name="T28" fmla="*/ 1 w 656"/>
                <a:gd name="T29" fmla="*/ 0 h 376"/>
                <a:gd name="T30" fmla="*/ 1 w 656"/>
                <a:gd name="T31" fmla="*/ 0 h 376"/>
                <a:gd name="T32" fmla="*/ 1 w 656"/>
                <a:gd name="T33" fmla="*/ 0 h 376"/>
                <a:gd name="T34" fmla="*/ 1 w 656"/>
                <a:gd name="T35" fmla="*/ 0 h 376"/>
                <a:gd name="T36" fmla="*/ 1 w 656"/>
                <a:gd name="T37" fmla="*/ 0 h 3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56" h="376">
                  <a:moveTo>
                    <a:pt x="0" y="12"/>
                  </a:moveTo>
                  <a:lnTo>
                    <a:pt x="66" y="4"/>
                  </a:lnTo>
                  <a:lnTo>
                    <a:pt x="129" y="0"/>
                  </a:lnTo>
                  <a:lnTo>
                    <a:pt x="182" y="2"/>
                  </a:lnTo>
                  <a:lnTo>
                    <a:pt x="232" y="8"/>
                  </a:lnTo>
                  <a:lnTo>
                    <a:pt x="281" y="17"/>
                  </a:lnTo>
                  <a:lnTo>
                    <a:pt x="327" y="30"/>
                  </a:lnTo>
                  <a:lnTo>
                    <a:pt x="372" y="45"/>
                  </a:lnTo>
                  <a:lnTo>
                    <a:pt x="413" y="64"/>
                  </a:lnTo>
                  <a:lnTo>
                    <a:pt x="454" y="84"/>
                  </a:lnTo>
                  <a:lnTo>
                    <a:pt x="492" y="109"/>
                  </a:lnTo>
                  <a:lnTo>
                    <a:pt x="525" y="135"/>
                  </a:lnTo>
                  <a:lnTo>
                    <a:pt x="555" y="165"/>
                  </a:lnTo>
                  <a:lnTo>
                    <a:pt x="583" y="195"/>
                  </a:lnTo>
                  <a:lnTo>
                    <a:pt x="606" y="228"/>
                  </a:lnTo>
                  <a:lnTo>
                    <a:pt x="624" y="264"/>
                  </a:lnTo>
                  <a:lnTo>
                    <a:pt x="639" y="299"/>
                  </a:lnTo>
                  <a:lnTo>
                    <a:pt x="651" y="337"/>
                  </a:lnTo>
                  <a:lnTo>
                    <a:pt x="656" y="376"/>
                  </a:lnTo>
                </a:path>
              </a:pathLst>
            </a:custGeom>
            <a:noFill/>
            <a:ln w="119063">
              <a:solidFill>
                <a:srgbClr val="66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0" name="Freeform 19">
              <a:extLst>
                <a:ext uri="{FF2B5EF4-FFF2-40B4-BE49-F238E27FC236}">
                  <a16:creationId xmlns:a16="http://schemas.microsoft.com/office/drawing/2014/main" id="{DC76EF42-C29A-4F74-8E4C-C20DCC694902}"/>
                </a:ext>
              </a:extLst>
            </p:cNvPr>
            <p:cNvSpPr>
              <a:spLocks/>
            </p:cNvSpPr>
            <p:nvPr/>
          </p:nvSpPr>
          <p:spPr bwMode="auto">
            <a:xfrm>
              <a:off x="1014" y="1685"/>
              <a:ext cx="809" cy="435"/>
            </a:xfrm>
            <a:custGeom>
              <a:avLst/>
              <a:gdLst>
                <a:gd name="T0" fmla="*/ 0 w 1619"/>
                <a:gd name="T1" fmla="*/ 1 h 870"/>
                <a:gd name="T2" fmla="*/ 0 w 1619"/>
                <a:gd name="T3" fmla="*/ 1 h 870"/>
                <a:gd name="T4" fmla="*/ 0 w 1619"/>
                <a:gd name="T5" fmla="*/ 1 h 870"/>
                <a:gd name="T6" fmla="*/ 0 w 1619"/>
                <a:gd name="T7" fmla="*/ 1 h 870"/>
                <a:gd name="T8" fmla="*/ 0 w 1619"/>
                <a:gd name="T9" fmla="*/ 1 h 870"/>
                <a:gd name="T10" fmla="*/ 0 w 1619"/>
                <a:gd name="T11" fmla="*/ 0 h 870"/>
                <a:gd name="T12" fmla="*/ 0 w 1619"/>
                <a:gd name="T13" fmla="*/ 1 h 870"/>
                <a:gd name="T14" fmla="*/ 0 w 1619"/>
                <a:gd name="T15" fmla="*/ 1 h 870"/>
                <a:gd name="T16" fmla="*/ 0 w 1619"/>
                <a:gd name="T17" fmla="*/ 1 h 870"/>
                <a:gd name="T18" fmla="*/ 0 w 1619"/>
                <a:gd name="T19" fmla="*/ 1 h 870"/>
                <a:gd name="T20" fmla="*/ 0 w 1619"/>
                <a:gd name="T21" fmla="*/ 1 h 870"/>
                <a:gd name="T22" fmla="*/ 0 w 1619"/>
                <a:gd name="T23" fmla="*/ 1 h 870"/>
                <a:gd name="T24" fmla="*/ 0 w 1619"/>
                <a:gd name="T25" fmla="*/ 1 h 870"/>
                <a:gd name="T26" fmla="*/ 0 w 1619"/>
                <a:gd name="T27" fmla="*/ 1 h 870"/>
                <a:gd name="T28" fmla="*/ 0 w 1619"/>
                <a:gd name="T29" fmla="*/ 1 h 870"/>
                <a:gd name="T30" fmla="*/ 0 w 1619"/>
                <a:gd name="T31" fmla="*/ 1 h 870"/>
                <a:gd name="T32" fmla="*/ 0 w 1619"/>
                <a:gd name="T33" fmla="*/ 1 h 8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19" h="870">
                  <a:moveTo>
                    <a:pt x="1473" y="440"/>
                  </a:moveTo>
                  <a:lnTo>
                    <a:pt x="1312" y="315"/>
                  </a:lnTo>
                  <a:lnTo>
                    <a:pt x="1297" y="412"/>
                  </a:lnTo>
                  <a:lnTo>
                    <a:pt x="972" y="166"/>
                  </a:lnTo>
                  <a:lnTo>
                    <a:pt x="957" y="259"/>
                  </a:lnTo>
                  <a:lnTo>
                    <a:pt x="548" y="0"/>
                  </a:lnTo>
                  <a:lnTo>
                    <a:pt x="531" y="97"/>
                  </a:lnTo>
                  <a:lnTo>
                    <a:pt x="0" y="11"/>
                  </a:lnTo>
                  <a:lnTo>
                    <a:pt x="383" y="457"/>
                  </a:lnTo>
                  <a:lnTo>
                    <a:pt x="279" y="539"/>
                  </a:lnTo>
                  <a:lnTo>
                    <a:pt x="808" y="625"/>
                  </a:lnTo>
                  <a:lnTo>
                    <a:pt x="707" y="704"/>
                  </a:lnTo>
                  <a:lnTo>
                    <a:pt x="1148" y="775"/>
                  </a:lnTo>
                  <a:lnTo>
                    <a:pt x="1133" y="870"/>
                  </a:lnTo>
                  <a:lnTo>
                    <a:pt x="1413" y="818"/>
                  </a:lnTo>
                  <a:lnTo>
                    <a:pt x="1619" y="657"/>
                  </a:lnTo>
                  <a:lnTo>
                    <a:pt x="1473" y="440"/>
                  </a:lnTo>
                  <a:close/>
                </a:path>
              </a:pathLst>
            </a:custGeom>
            <a:solidFill>
              <a:srgbClr val="336600"/>
            </a:solidFill>
            <a:ln w="9525">
              <a:solidFill>
                <a:srgbClr val="336600"/>
              </a:solidFill>
              <a:round/>
              <a:headEnd/>
              <a:tailEnd/>
            </a:ln>
          </p:spPr>
          <p:txBody>
            <a:bodyPr/>
            <a:lstStyle/>
            <a:p>
              <a:endParaRPr lang="en-US"/>
            </a:p>
          </p:txBody>
        </p:sp>
        <p:sp>
          <p:nvSpPr>
            <p:cNvPr id="26641" name="Freeform 20">
              <a:extLst>
                <a:ext uri="{FF2B5EF4-FFF2-40B4-BE49-F238E27FC236}">
                  <a16:creationId xmlns:a16="http://schemas.microsoft.com/office/drawing/2014/main" id="{8EF94586-E65F-43D0-8858-429B0FD04C64}"/>
                </a:ext>
              </a:extLst>
            </p:cNvPr>
            <p:cNvSpPr>
              <a:spLocks/>
            </p:cNvSpPr>
            <p:nvPr/>
          </p:nvSpPr>
          <p:spPr bwMode="auto">
            <a:xfrm>
              <a:off x="955" y="2137"/>
              <a:ext cx="833" cy="412"/>
            </a:xfrm>
            <a:custGeom>
              <a:avLst/>
              <a:gdLst>
                <a:gd name="T0" fmla="*/ 0 w 1667"/>
                <a:gd name="T1" fmla="*/ 1 h 823"/>
                <a:gd name="T2" fmla="*/ 0 w 1667"/>
                <a:gd name="T3" fmla="*/ 1 h 823"/>
                <a:gd name="T4" fmla="*/ 0 w 1667"/>
                <a:gd name="T5" fmla="*/ 1 h 823"/>
                <a:gd name="T6" fmla="*/ 0 w 1667"/>
                <a:gd name="T7" fmla="*/ 1 h 823"/>
                <a:gd name="T8" fmla="*/ 0 w 1667"/>
                <a:gd name="T9" fmla="*/ 1 h 823"/>
                <a:gd name="T10" fmla="*/ 0 w 1667"/>
                <a:gd name="T11" fmla="*/ 1 h 823"/>
                <a:gd name="T12" fmla="*/ 0 w 1667"/>
                <a:gd name="T13" fmla="*/ 1 h 823"/>
                <a:gd name="T14" fmla="*/ 0 w 1667"/>
                <a:gd name="T15" fmla="*/ 1 h 823"/>
                <a:gd name="T16" fmla="*/ 0 w 1667"/>
                <a:gd name="T17" fmla="*/ 1 h 823"/>
                <a:gd name="T18" fmla="*/ 0 w 1667"/>
                <a:gd name="T19" fmla="*/ 0 h 823"/>
                <a:gd name="T20" fmla="*/ 0 w 1667"/>
                <a:gd name="T21" fmla="*/ 1 h 823"/>
                <a:gd name="T22" fmla="*/ 0 w 1667"/>
                <a:gd name="T23" fmla="*/ 1 h 823"/>
                <a:gd name="T24" fmla="*/ 0 w 1667"/>
                <a:gd name="T25" fmla="*/ 1 h 823"/>
                <a:gd name="T26" fmla="*/ 0 w 1667"/>
                <a:gd name="T27" fmla="*/ 1 h 823"/>
                <a:gd name="T28" fmla="*/ 0 w 1667"/>
                <a:gd name="T29" fmla="*/ 1 h 823"/>
                <a:gd name="T30" fmla="*/ 0 w 1667"/>
                <a:gd name="T31" fmla="*/ 1 h 823"/>
                <a:gd name="T32" fmla="*/ 0 w 1667"/>
                <a:gd name="T33" fmla="*/ 1 h 8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67" h="823">
                  <a:moveTo>
                    <a:pt x="1418" y="823"/>
                  </a:moveTo>
                  <a:lnTo>
                    <a:pt x="1214" y="819"/>
                  </a:lnTo>
                  <a:lnTo>
                    <a:pt x="1263" y="735"/>
                  </a:lnTo>
                  <a:lnTo>
                    <a:pt x="856" y="724"/>
                  </a:lnTo>
                  <a:lnTo>
                    <a:pt x="902" y="642"/>
                  </a:lnTo>
                  <a:lnTo>
                    <a:pt x="420" y="588"/>
                  </a:lnTo>
                  <a:lnTo>
                    <a:pt x="467" y="504"/>
                  </a:lnTo>
                  <a:lnTo>
                    <a:pt x="0" y="239"/>
                  </a:lnTo>
                  <a:lnTo>
                    <a:pt x="577" y="128"/>
                  </a:lnTo>
                  <a:lnTo>
                    <a:pt x="547" y="0"/>
                  </a:lnTo>
                  <a:lnTo>
                    <a:pt x="1014" y="265"/>
                  </a:lnTo>
                  <a:lnTo>
                    <a:pt x="984" y="138"/>
                  </a:lnTo>
                  <a:lnTo>
                    <a:pt x="1373" y="358"/>
                  </a:lnTo>
                  <a:lnTo>
                    <a:pt x="1420" y="276"/>
                  </a:lnTo>
                  <a:lnTo>
                    <a:pt x="1607" y="491"/>
                  </a:lnTo>
                  <a:lnTo>
                    <a:pt x="1667" y="747"/>
                  </a:lnTo>
                  <a:lnTo>
                    <a:pt x="1418" y="823"/>
                  </a:lnTo>
                  <a:close/>
                </a:path>
              </a:pathLst>
            </a:custGeom>
            <a:solidFill>
              <a:srgbClr val="66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2" name="Freeform 21">
              <a:extLst>
                <a:ext uri="{FF2B5EF4-FFF2-40B4-BE49-F238E27FC236}">
                  <a16:creationId xmlns:a16="http://schemas.microsoft.com/office/drawing/2014/main" id="{7137ACCE-40C2-489B-8531-6D96140190E9}"/>
                </a:ext>
              </a:extLst>
            </p:cNvPr>
            <p:cNvSpPr>
              <a:spLocks/>
            </p:cNvSpPr>
            <p:nvPr/>
          </p:nvSpPr>
          <p:spPr bwMode="auto">
            <a:xfrm>
              <a:off x="851" y="3022"/>
              <a:ext cx="649" cy="382"/>
            </a:xfrm>
            <a:custGeom>
              <a:avLst/>
              <a:gdLst>
                <a:gd name="T0" fmla="*/ 1 w 1297"/>
                <a:gd name="T1" fmla="*/ 0 h 766"/>
                <a:gd name="T2" fmla="*/ 1 w 1297"/>
                <a:gd name="T3" fmla="*/ 0 h 766"/>
                <a:gd name="T4" fmla="*/ 1 w 1297"/>
                <a:gd name="T5" fmla="*/ 0 h 766"/>
                <a:gd name="T6" fmla="*/ 1 w 1297"/>
                <a:gd name="T7" fmla="*/ 0 h 766"/>
                <a:gd name="T8" fmla="*/ 1 w 1297"/>
                <a:gd name="T9" fmla="*/ 0 h 766"/>
                <a:gd name="T10" fmla="*/ 1 w 1297"/>
                <a:gd name="T11" fmla="*/ 0 h 766"/>
                <a:gd name="T12" fmla="*/ 1 w 1297"/>
                <a:gd name="T13" fmla="*/ 0 h 766"/>
                <a:gd name="T14" fmla="*/ 0 w 1297"/>
                <a:gd name="T15" fmla="*/ 0 h 766"/>
                <a:gd name="T16" fmla="*/ 1 w 1297"/>
                <a:gd name="T17" fmla="*/ 0 h 766"/>
                <a:gd name="T18" fmla="*/ 1 w 1297"/>
                <a:gd name="T19" fmla="*/ 0 h 766"/>
                <a:gd name="T20" fmla="*/ 1 w 1297"/>
                <a:gd name="T21" fmla="*/ 0 h 766"/>
                <a:gd name="T22" fmla="*/ 1 w 1297"/>
                <a:gd name="T23" fmla="*/ 0 h 766"/>
                <a:gd name="T24" fmla="*/ 1 w 1297"/>
                <a:gd name="T25" fmla="*/ 0 h 766"/>
                <a:gd name="T26" fmla="*/ 1 w 1297"/>
                <a:gd name="T27" fmla="*/ 0 h 766"/>
                <a:gd name="T28" fmla="*/ 1 w 1297"/>
                <a:gd name="T29" fmla="*/ 0 h 766"/>
                <a:gd name="T30" fmla="*/ 1 w 1297"/>
                <a:gd name="T31" fmla="*/ 0 h 766"/>
                <a:gd name="T32" fmla="*/ 1 w 1297"/>
                <a:gd name="T33" fmla="*/ 0 h 7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97" h="766">
                  <a:moveTo>
                    <a:pt x="1163" y="288"/>
                  </a:moveTo>
                  <a:lnTo>
                    <a:pt x="1024" y="191"/>
                  </a:lnTo>
                  <a:lnTo>
                    <a:pt x="1024" y="288"/>
                  </a:lnTo>
                  <a:lnTo>
                    <a:pt x="751" y="97"/>
                  </a:lnTo>
                  <a:lnTo>
                    <a:pt x="751" y="191"/>
                  </a:lnTo>
                  <a:lnTo>
                    <a:pt x="409" y="0"/>
                  </a:lnTo>
                  <a:lnTo>
                    <a:pt x="409" y="97"/>
                  </a:lnTo>
                  <a:lnTo>
                    <a:pt x="0" y="97"/>
                  </a:lnTo>
                  <a:lnTo>
                    <a:pt x="342" y="478"/>
                  </a:lnTo>
                  <a:lnTo>
                    <a:pt x="273" y="575"/>
                  </a:lnTo>
                  <a:lnTo>
                    <a:pt x="682" y="575"/>
                  </a:lnTo>
                  <a:lnTo>
                    <a:pt x="615" y="671"/>
                  </a:lnTo>
                  <a:lnTo>
                    <a:pt x="957" y="671"/>
                  </a:lnTo>
                  <a:lnTo>
                    <a:pt x="957" y="766"/>
                  </a:lnTo>
                  <a:lnTo>
                    <a:pt x="1163" y="671"/>
                  </a:lnTo>
                  <a:lnTo>
                    <a:pt x="1297" y="478"/>
                  </a:lnTo>
                  <a:lnTo>
                    <a:pt x="1163" y="288"/>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3" name="Freeform 22">
              <a:extLst>
                <a:ext uri="{FF2B5EF4-FFF2-40B4-BE49-F238E27FC236}">
                  <a16:creationId xmlns:a16="http://schemas.microsoft.com/office/drawing/2014/main" id="{B379290A-9E55-4395-A318-681E340F6E1B}"/>
                </a:ext>
              </a:extLst>
            </p:cNvPr>
            <p:cNvSpPr>
              <a:spLocks/>
            </p:cNvSpPr>
            <p:nvPr/>
          </p:nvSpPr>
          <p:spPr bwMode="auto">
            <a:xfrm>
              <a:off x="2528" y="2069"/>
              <a:ext cx="828" cy="351"/>
            </a:xfrm>
            <a:custGeom>
              <a:avLst/>
              <a:gdLst>
                <a:gd name="T0" fmla="*/ 1 w 1655"/>
                <a:gd name="T1" fmla="*/ 1 h 702"/>
                <a:gd name="T2" fmla="*/ 1 w 1655"/>
                <a:gd name="T3" fmla="*/ 1 h 702"/>
                <a:gd name="T4" fmla="*/ 1 w 1655"/>
                <a:gd name="T5" fmla="*/ 1 h 702"/>
                <a:gd name="T6" fmla="*/ 1 w 1655"/>
                <a:gd name="T7" fmla="*/ 1 h 702"/>
                <a:gd name="T8" fmla="*/ 1 w 1655"/>
                <a:gd name="T9" fmla="*/ 1 h 702"/>
                <a:gd name="T10" fmla="*/ 1 w 1655"/>
                <a:gd name="T11" fmla="*/ 1 h 702"/>
                <a:gd name="T12" fmla="*/ 1 w 1655"/>
                <a:gd name="T13" fmla="*/ 1 h 702"/>
                <a:gd name="T14" fmla="*/ 1 w 1655"/>
                <a:gd name="T15" fmla="*/ 1 h 702"/>
                <a:gd name="T16" fmla="*/ 1 w 1655"/>
                <a:gd name="T17" fmla="*/ 1 h 702"/>
                <a:gd name="T18" fmla="*/ 1 w 1655"/>
                <a:gd name="T19" fmla="*/ 0 h 702"/>
                <a:gd name="T20" fmla="*/ 1 w 1655"/>
                <a:gd name="T21" fmla="*/ 1 h 702"/>
                <a:gd name="T22" fmla="*/ 1 w 1655"/>
                <a:gd name="T23" fmla="*/ 1 h 702"/>
                <a:gd name="T24" fmla="*/ 1 w 1655"/>
                <a:gd name="T25" fmla="*/ 1 h 702"/>
                <a:gd name="T26" fmla="*/ 1 w 1655"/>
                <a:gd name="T27" fmla="*/ 1 h 702"/>
                <a:gd name="T28" fmla="*/ 1 w 1655"/>
                <a:gd name="T29" fmla="*/ 1 h 702"/>
                <a:gd name="T30" fmla="*/ 0 w 1655"/>
                <a:gd name="T31" fmla="*/ 1 h 702"/>
                <a:gd name="T32" fmla="*/ 1 w 1655"/>
                <a:gd name="T33" fmla="*/ 1 h 7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5" h="702">
                  <a:moveTo>
                    <a:pt x="227" y="674"/>
                  </a:moveTo>
                  <a:lnTo>
                    <a:pt x="424" y="702"/>
                  </a:lnTo>
                  <a:lnTo>
                    <a:pt x="388" y="613"/>
                  </a:lnTo>
                  <a:lnTo>
                    <a:pt x="777" y="665"/>
                  </a:lnTo>
                  <a:lnTo>
                    <a:pt x="743" y="577"/>
                  </a:lnTo>
                  <a:lnTo>
                    <a:pt x="1210" y="600"/>
                  </a:lnTo>
                  <a:lnTo>
                    <a:pt x="1175" y="508"/>
                  </a:lnTo>
                  <a:lnTo>
                    <a:pt x="1655" y="321"/>
                  </a:lnTo>
                  <a:lnTo>
                    <a:pt x="1115" y="123"/>
                  </a:lnTo>
                  <a:lnTo>
                    <a:pt x="1160" y="0"/>
                  </a:lnTo>
                  <a:lnTo>
                    <a:pt x="682" y="189"/>
                  </a:lnTo>
                  <a:lnTo>
                    <a:pt x="726" y="69"/>
                  </a:lnTo>
                  <a:lnTo>
                    <a:pt x="328" y="224"/>
                  </a:lnTo>
                  <a:lnTo>
                    <a:pt x="293" y="137"/>
                  </a:lnTo>
                  <a:lnTo>
                    <a:pt x="87" y="318"/>
                  </a:lnTo>
                  <a:lnTo>
                    <a:pt x="0" y="561"/>
                  </a:lnTo>
                  <a:lnTo>
                    <a:pt x="227" y="674"/>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4" name="Freeform 23">
              <a:extLst>
                <a:ext uri="{FF2B5EF4-FFF2-40B4-BE49-F238E27FC236}">
                  <a16:creationId xmlns:a16="http://schemas.microsoft.com/office/drawing/2014/main" id="{5737876C-E4C7-4A1C-AF3A-36312164324C}"/>
                </a:ext>
              </a:extLst>
            </p:cNvPr>
            <p:cNvSpPr>
              <a:spLocks/>
            </p:cNvSpPr>
            <p:nvPr/>
          </p:nvSpPr>
          <p:spPr bwMode="auto">
            <a:xfrm>
              <a:off x="2554" y="2678"/>
              <a:ext cx="851" cy="383"/>
            </a:xfrm>
            <a:custGeom>
              <a:avLst/>
              <a:gdLst>
                <a:gd name="T0" fmla="*/ 1 w 1700"/>
                <a:gd name="T1" fmla="*/ 1 h 766"/>
                <a:gd name="T2" fmla="*/ 1 w 1700"/>
                <a:gd name="T3" fmla="*/ 1 h 766"/>
                <a:gd name="T4" fmla="*/ 1 w 1700"/>
                <a:gd name="T5" fmla="*/ 1 h 766"/>
                <a:gd name="T6" fmla="*/ 1 w 1700"/>
                <a:gd name="T7" fmla="*/ 1 h 766"/>
                <a:gd name="T8" fmla="*/ 1 w 1700"/>
                <a:gd name="T9" fmla="*/ 1 h 766"/>
                <a:gd name="T10" fmla="*/ 1 w 1700"/>
                <a:gd name="T11" fmla="*/ 0 h 766"/>
                <a:gd name="T12" fmla="*/ 1 w 1700"/>
                <a:gd name="T13" fmla="*/ 1 h 766"/>
                <a:gd name="T14" fmla="*/ 1 w 1700"/>
                <a:gd name="T15" fmla="*/ 1 h 766"/>
                <a:gd name="T16" fmla="*/ 1 w 1700"/>
                <a:gd name="T17" fmla="*/ 1 h 766"/>
                <a:gd name="T18" fmla="*/ 1 w 1700"/>
                <a:gd name="T19" fmla="*/ 1 h 766"/>
                <a:gd name="T20" fmla="*/ 1 w 1700"/>
                <a:gd name="T21" fmla="*/ 1 h 766"/>
                <a:gd name="T22" fmla="*/ 1 w 1700"/>
                <a:gd name="T23" fmla="*/ 1 h 766"/>
                <a:gd name="T24" fmla="*/ 1 w 1700"/>
                <a:gd name="T25" fmla="*/ 1 h 766"/>
                <a:gd name="T26" fmla="*/ 1 w 1700"/>
                <a:gd name="T27" fmla="*/ 1 h 766"/>
                <a:gd name="T28" fmla="*/ 1 w 1700"/>
                <a:gd name="T29" fmla="*/ 1 h 766"/>
                <a:gd name="T30" fmla="*/ 0 w 1700"/>
                <a:gd name="T31" fmla="*/ 1 h 766"/>
                <a:gd name="T32" fmla="*/ 1 w 1700"/>
                <a:gd name="T33" fmla="*/ 1 h 7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00" h="766">
                  <a:moveTo>
                    <a:pt x="177" y="287"/>
                  </a:moveTo>
                  <a:lnTo>
                    <a:pt x="357" y="190"/>
                  </a:lnTo>
                  <a:lnTo>
                    <a:pt x="357" y="287"/>
                  </a:lnTo>
                  <a:lnTo>
                    <a:pt x="716" y="97"/>
                  </a:lnTo>
                  <a:lnTo>
                    <a:pt x="716" y="190"/>
                  </a:lnTo>
                  <a:lnTo>
                    <a:pt x="1162" y="0"/>
                  </a:lnTo>
                  <a:lnTo>
                    <a:pt x="1162" y="97"/>
                  </a:lnTo>
                  <a:lnTo>
                    <a:pt x="1700" y="97"/>
                  </a:lnTo>
                  <a:lnTo>
                    <a:pt x="1252" y="478"/>
                  </a:lnTo>
                  <a:lnTo>
                    <a:pt x="1342" y="575"/>
                  </a:lnTo>
                  <a:lnTo>
                    <a:pt x="805" y="575"/>
                  </a:lnTo>
                  <a:lnTo>
                    <a:pt x="893" y="670"/>
                  </a:lnTo>
                  <a:lnTo>
                    <a:pt x="446" y="670"/>
                  </a:lnTo>
                  <a:lnTo>
                    <a:pt x="446" y="766"/>
                  </a:lnTo>
                  <a:lnTo>
                    <a:pt x="177" y="670"/>
                  </a:lnTo>
                  <a:lnTo>
                    <a:pt x="0" y="478"/>
                  </a:lnTo>
                  <a:lnTo>
                    <a:pt x="177" y="287"/>
                  </a:lnTo>
                  <a:close/>
                </a:path>
              </a:pathLst>
            </a:custGeom>
            <a:solidFill>
              <a:srgbClr val="66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5" name="Freeform 24">
              <a:extLst>
                <a:ext uri="{FF2B5EF4-FFF2-40B4-BE49-F238E27FC236}">
                  <a16:creationId xmlns:a16="http://schemas.microsoft.com/office/drawing/2014/main" id="{8F5F89BD-A40D-4BEE-AB97-EF17BDB0859D}"/>
                </a:ext>
              </a:extLst>
            </p:cNvPr>
            <p:cNvSpPr>
              <a:spLocks/>
            </p:cNvSpPr>
            <p:nvPr/>
          </p:nvSpPr>
          <p:spPr bwMode="auto">
            <a:xfrm>
              <a:off x="2061" y="2246"/>
              <a:ext cx="308" cy="187"/>
            </a:xfrm>
            <a:custGeom>
              <a:avLst/>
              <a:gdLst>
                <a:gd name="T0" fmla="*/ 0 w 617"/>
                <a:gd name="T1" fmla="*/ 0 h 376"/>
                <a:gd name="T2" fmla="*/ 0 w 617"/>
                <a:gd name="T3" fmla="*/ 0 h 376"/>
                <a:gd name="T4" fmla="*/ 0 w 617"/>
                <a:gd name="T5" fmla="*/ 0 h 376"/>
                <a:gd name="T6" fmla="*/ 0 w 617"/>
                <a:gd name="T7" fmla="*/ 0 h 376"/>
                <a:gd name="T8" fmla="*/ 0 w 617"/>
                <a:gd name="T9" fmla="*/ 0 h 376"/>
                <a:gd name="T10" fmla="*/ 0 w 617"/>
                <a:gd name="T11" fmla="*/ 0 h 376"/>
                <a:gd name="T12" fmla="*/ 0 w 617"/>
                <a:gd name="T13" fmla="*/ 0 h 376"/>
                <a:gd name="T14" fmla="*/ 0 w 617"/>
                <a:gd name="T15" fmla="*/ 0 h 376"/>
                <a:gd name="T16" fmla="*/ 0 w 617"/>
                <a:gd name="T17" fmla="*/ 0 h 376"/>
                <a:gd name="T18" fmla="*/ 0 w 617"/>
                <a:gd name="T19" fmla="*/ 0 h 376"/>
                <a:gd name="T20" fmla="*/ 0 w 617"/>
                <a:gd name="T21" fmla="*/ 0 h 376"/>
                <a:gd name="T22" fmla="*/ 0 w 617"/>
                <a:gd name="T23" fmla="*/ 0 h 376"/>
                <a:gd name="T24" fmla="*/ 0 w 617"/>
                <a:gd name="T25" fmla="*/ 0 h 376"/>
                <a:gd name="T26" fmla="*/ 0 w 617"/>
                <a:gd name="T27" fmla="*/ 0 h 376"/>
                <a:gd name="T28" fmla="*/ 0 w 617"/>
                <a:gd name="T29" fmla="*/ 0 h 376"/>
                <a:gd name="T30" fmla="*/ 0 w 617"/>
                <a:gd name="T31" fmla="*/ 0 h 376"/>
                <a:gd name="T32" fmla="*/ 0 w 617"/>
                <a:gd name="T33" fmla="*/ 0 h 376"/>
                <a:gd name="T34" fmla="*/ 0 w 617"/>
                <a:gd name="T35" fmla="*/ 0 h 376"/>
                <a:gd name="T36" fmla="*/ 0 w 617"/>
                <a:gd name="T37" fmla="*/ 0 h 3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7" h="376">
                  <a:moveTo>
                    <a:pt x="617" y="11"/>
                  </a:moveTo>
                  <a:lnTo>
                    <a:pt x="557" y="4"/>
                  </a:lnTo>
                  <a:lnTo>
                    <a:pt x="495" y="0"/>
                  </a:lnTo>
                  <a:lnTo>
                    <a:pt x="447" y="2"/>
                  </a:lnTo>
                  <a:lnTo>
                    <a:pt x="400" y="8"/>
                  </a:lnTo>
                  <a:lnTo>
                    <a:pt x="353" y="17"/>
                  </a:lnTo>
                  <a:lnTo>
                    <a:pt x="310" y="30"/>
                  </a:lnTo>
                  <a:lnTo>
                    <a:pt x="267" y="45"/>
                  </a:lnTo>
                  <a:lnTo>
                    <a:pt x="228" y="64"/>
                  </a:lnTo>
                  <a:lnTo>
                    <a:pt x="191" y="84"/>
                  </a:lnTo>
                  <a:lnTo>
                    <a:pt x="155" y="109"/>
                  </a:lnTo>
                  <a:lnTo>
                    <a:pt x="124" y="135"/>
                  </a:lnTo>
                  <a:lnTo>
                    <a:pt x="95" y="165"/>
                  </a:lnTo>
                  <a:lnTo>
                    <a:pt x="69" y="194"/>
                  </a:lnTo>
                  <a:lnTo>
                    <a:pt x="49" y="228"/>
                  </a:lnTo>
                  <a:lnTo>
                    <a:pt x="30" y="264"/>
                  </a:lnTo>
                  <a:lnTo>
                    <a:pt x="15" y="299"/>
                  </a:lnTo>
                  <a:lnTo>
                    <a:pt x="6" y="336"/>
                  </a:lnTo>
                  <a:lnTo>
                    <a:pt x="0" y="376"/>
                  </a:lnTo>
                </a:path>
              </a:pathLst>
            </a:custGeom>
            <a:solidFill>
              <a:srgbClr val="669900"/>
            </a:solidFill>
            <a:ln w="119063">
              <a:solidFill>
                <a:srgbClr val="336600"/>
              </a:solidFill>
              <a:prstDash val="solid"/>
              <a:round/>
              <a:headEnd/>
              <a:tailEnd/>
            </a:ln>
          </p:spPr>
          <p:txBody>
            <a:bodyPr/>
            <a:lstStyle/>
            <a:p>
              <a:endParaRPr lang="en-US"/>
            </a:p>
          </p:txBody>
        </p:sp>
        <p:sp>
          <p:nvSpPr>
            <p:cNvPr id="26646" name="Freeform 25">
              <a:extLst>
                <a:ext uri="{FF2B5EF4-FFF2-40B4-BE49-F238E27FC236}">
                  <a16:creationId xmlns:a16="http://schemas.microsoft.com/office/drawing/2014/main" id="{CA17DF77-B0DB-4D28-8C75-E402990B5FE3}"/>
                </a:ext>
              </a:extLst>
            </p:cNvPr>
            <p:cNvSpPr>
              <a:spLocks/>
            </p:cNvSpPr>
            <p:nvPr/>
          </p:nvSpPr>
          <p:spPr bwMode="auto">
            <a:xfrm>
              <a:off x="2069" y="2464"/>
              <a:ext cx="263" cy="188"/>
            </a:xfrm>
            <a:custGeom>
              <a:avLst/>
              <a:gdLst>
                <a:gd name="T0" fmla="*/ 0 w 527"/>
                <a:gd name="T1" fmla="*/ 1 h 376"/>
                <a:gd name="T2" fmla="*/ 0 w 527"/>
                <a:gd name="T3" fmla="*/ 1 h 376"/>
                <a:gd name="T4" fmla="*/ 0 w 527"/>
                <a:gd name="T5" fmla="*/ 0 h 376"/>
                <a:gd name="T6" fmla="*/ 0 w 527"/>
                <a:gd name="T7" fmla="*/ 1 h 376"/>
                <a:gd name="T8" fmla="*/ 0 w 527"/>
                <a:gd name="T9" fmla="*/ 1 h 376"/>
                <a:gd name="T10" fmla="*/ 0 w 527"/>
                <a:gd name="T11" fmla="*/ 1 h 376"/>
                <a:gd name="T12" fmla="*/ 0 w 527"/>
                <a:gd name="T13" fmla="*/ 1 h 376"/>
                <a:gd name="T14" fmla="*/ 0 w 527"/>
                <a:gd name="T15" fmla="*/ 1 h 376"/>
                <a:gd name="T16" fmla="*/ 0 w 527"/>
                <a:gd name="T17" fmla="*/ 1 h 376"/>
                <a:gd name="T18" fmla="*/ 0 w 527"/>
                <a:gd name="T19" fmla="*/ 1 h 376"/>
                <a:gd name="T20" fmla="*/ 0 w 527"/>
                <a:gd name="T21" fmla="*/ 1 h 376"/>
                <a:gd name="T22" fmla="*/ 0 w 527"/>
                <a:gd name="T23" fmla="*/ 1 h 376"/>
                <a:gd name="T24" fmla="*/ 0 w 527"/>
                <a:gd name="T25" fmla="*/ 1 h 376"/>
                <a:gd name="T26" fmla="*/ 0 w 527"/>
                <a:gd name="T27" fmla="*/ 1 h 376"/>
                <a:gd name="T28" fmla="*/ 0 w 527"/>
                <a:gd name="T29" fmla="*/ 1 h 376"/>
                <a:gd name="T30" fmla="*/ 0 w 527"/>
                <a:gd name="T31" fmla="*/ 1 h 376"/>
                <a:gd name="T32" fmla="*/ 0 w 527"/>
                <a:gd name="T33" fmla="*/ 1 h 376"/>
                <a:gd name="T34" fmla="*/ 0 w 527"/>
                <a:gd name="T35" fmla="*/ 1 h 376"/>
                <a:gd name="T36" fmla="*/ 0 w 527"/>
                <a:gd name="T37" fmla="*/ 1 h 3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27" h="376">
                  <a:moveTo>
                    <a:pt x="527" y="11"/>
                  </a:moveTo>
                  <a:lnTo>
                    <a:pt x="475" y="4"/>
                  </a:lnTo>
                  <a:lnTo>
                    <a:pt x="422" y="0"/>
                  </a:lnTo>
                  <a:lnTo>
                    <a:pt x="381" y="2"/>
                  </a:lnTo>
                  <a:lnTo>
                    <a:pt x="340" y="8"/>
                  </a:lnTo>
                  <a:lnTo>
                    <a:pt x="303" y="17"/>
                  </a:lnTo>
                  <a:lnTo>
                    <a:pt x="265" y="30"/>
                  </a:lnTo>
                  <a:lnTo>
                    <a:pt x="228" y="45"/>
                  </a:lnTo>
                  <a:lnTo>
                    <a:pt x="194" y="64"/>
                  </a:lnTo>
                  <a:lnTo>
                    <a:pt x="163" y="84"/>
                  </a:lnTo>
                  <a:lnTo>
                    <a:pt x="133" y="109"/>
                  </a:lnTo>
                  <a:lnTo>
                    <a:pt x="105" y="135"/>
                  </a:lnTo>
                  <a:lnTo>
                    <a:pt x="80" y="165"/>
                  </a:lnTo>
                  <a:lnTo>
                    <a:pt x="60" y="194"/>
                  </a:lnTo>
                  <a:lnTo>
                    <a:pt x="41" y="228"/>
                  </a:lnTo>
                  <a:lnTo>
                    <a:pt x="24" y="264"/>
                  </a:lnTo>
                  <a:lnTo>
                    <a:pt x="13" y="299"/>
                  </a:lnTo>
                  <a:lnTo>
                    <a:pt x="4" y="336"/>
                  </a:lnTo>
                  <a:lnTo>
                    <a:pt x="0" y="376"/>
                  </a:lnTo>
                </a:path>
              </a:pathLst>
            </a:custGeom>
            <a:solidFill>
              <a:srgbClr val="669900"/>
            </a:solidFill>
            <a:ln w="119063">
              <a:solidFill>
                <a:srgbClr val="336600"/>
              </a:solidFill>
              <a:prstDash val="solid"/>
              <a:round/>
              <a:headEnd/>
              <a:tailEnd/>
            </a:ln>
          </p:spPr>
          <p:txBody>
            <a:bodyPr/>
            <a:lstStyle/>
            <a:p>
              <a:endParaRPr lang="en-US"/>
            </a:p>
          </p:txBody>
        </p:sp>
        <p:sp>
          <p:nvSpPr>
            <p:cNvPr id="26647" name="Freeform 26">
              <a:extLst>
                <a:ext uri="{FF2B5EF4-FFF2-40B4-BE49-F238E27FC236}">
                  <a16:creationId xmlns:a16="http://schemas.microsoft.com/office/drawing/2014/main" id="{F42C01F2-7116-4CBF-A484-EFBE4F73B74B}"/>
                </a:ext>
              </a:extLst>
            </p:cNvPr>
            <p:cNvSpPr>
              <a:spLocks/>
            </p:cNvSpPr>
            <p:nvPr/>
          </p:nvSpPr>
          <p:spPr bwMode="auto">
            <a:xfrm>
              <a:off x="2076" y="2776"/>
              <a:ext cx="383" cy="188"/>
            </a:xfrm>
            <a:custGeom>
              <a:avLst/>
              <a:gdLst>
                <a:gd name="T0" fmla="*/ 1 w 766"/>
                <a:gd name="T1" fmla="*/ 1 h 375"/>
                <a:gd name="T2" fmla="*/ 1 w 766"/>
                <a:gd name="T3" fmla="*/ 1 h 375"/>
                <a:gd name="T4" fmla="*/ 1 w 766"/>
                <a:gd name="T5" fmla="*/ 0 h 375"/>
                <a:gd name="T6" fmla="*/ 1 w 766"/>
                <a:gd name="T7" fmla="*/ 1 h 375"/>
                <a:gd name="T8" fmla="*/ 1 w 766"/>
                <a:gd name="T9" fmla="*/ 1 h 375"/>
                <a:gd name="T10" fmla="*/ 1 w 766"/>
                <a:gd name="T11" fmla="*/ 1 h 375"/>
                <a:gd name="T12" fmla="*/ 1 w 766"/>
                <a:gd name="T13" fmla="*/ 1 h 375"/>
                <a:gd name="T14" fmla="*/ 1 w 766"/>
                <a:gd name="T15" fmla="*/ 1 h 375"/>
                <a:gd name="T16" fmla="*/ 1 w 766"/>
                <a:gd name="T17" fmla="*/ 1 h 375"/>
                <a:gd name="T18" fmla="*/ 1 w 766"/>
                <a:gd name="T19" fmla="*/ 1 h 375"/>
                <a:gd name="T20" fmla="*/ 1 w 766"/>
                <a:gd name="T21" fmla="*/ 1 h 375"/>
                <a:gd name="T22" fmla="*/ 1 w 766"/>
                <a:gd name="T23" fmla="*/ 1 h 375"/>
                <a:gd name="T24" fmla="*/ 1 w 766"/>
                <a:gd name="T25" fmla="*/ 1 h 375"/>
                <a:gd name="T26" fmla="*/ 1 w 766"/>
                <a:gd name="T27" fmla="*/ 1 h 375"/>
                <a:gd name="T28" fmla="*/ 1 w 766"/>
                <a:gd name="T29" fmla="*/ 1 h 375"/>
                <a:gd name="T30" fmla="*/ 1 w 766"/>
                <a:gd name="T31" fmla="*/ 1 h 375"/>
                <a:gd name="T32" fmla="*/ 1 w 766"/>
                <a:gd name="T33" fmla="*/ 1 h 375"/>
                <a:gd name="T34" fmla="*/ 1 w 766"/>
                <a:gd name="T35" fmla="*/ 1 h 375"/>
                <a:gd name="T36" fmla="*/ 0 w 766"/>
                <a:gd name="T37" fmla="*/ 1 h 3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66" h="375">
                  <a:moveTo>
                    <a:pt x="766" y="11"/>
                  </a:moveTo>
                  <a:lnTo>
                    <a:pt x="691" y="4"/>
                  </a:lnTo>
                  <a:lnTo>
                    <a:pt x="615" y="0"/>
                  </a:lnTo>
                  <a:lnTo>
                    <a:pt x="555" y="2"/>
                  </a:lnTo>
                  <a:lnTo>
                    <a:pt x="495" y="7"/>
                  </a:lnTo>
                  <a:lnTo>
                    <a:pt x="439" y="17"/>
                  </a:lnTo>
                  <a:lnTo>
                    <a:pt x="385" y="30"/>
                  </a:lnTo>
                  <a:lnTo>
                    <a:pt x="333" y="45"/>
                  </a:lnTo>
                  <a:lnTo>
                    <a:pt x="282" y="63"/>
                  </a:lnTo>
                  <a:lnTo>
                    <a:pt x="237" y="84"/>
                  </a:lnTo>
                  <a:lnTo>
                    <a:pt x="193" y="108"/>
                  </a:lnTo>
                  <a:lnTo>
                    <a:pt x="153" y="134"/>
                  </a:lnTo>
                  <a:lnTo>
                    <a:pt x="118" y="164"/>
                  </a:lnTo>
                  <a:lnTo>
                    <a:pt x="86" y="194"/>
                  </a:lnTo>
                  <a:lnTo>
                    <a:pt x="60" y="228"/>
                  </a:lnTo>
                  <a:lnTo>
                    <a:pt x="37" y="263"/>
                  </a:lnTo>
                  <a:lnTo>
                    <a:pt x="19" y="299"/>
                  </a:lnTo>
                  <a:lnTo>
                    <a:pt x="8" y="336"/>
                  </a:lnTo>
                  <a:lnTo>
                    <a:pt x="0" y="375"/>
                  </a:lnTo>
                </a:path>
              </a:pathLst>
            </a:custGeom>
            <a:solidFill>
              <a:srgbClr val="669900"/>
            </a:solidFill>
            <a:ln w="119063">
              <a:solidFill>
                <a:srgbClr val="336600"/>
              </a:solidFill>
              <a:prstDash val="solid"/>
              <a:round/>
              <a:headEnd/>
              <a:tailEnd/>
            </a:ln>
          </p:spPr>
          <p:txBody>
            <a:bodyPr/>
            <a:lstStyle/>
            <a:p>
              <a:endParaRPr lang="en-US"/>
            </a:p>
          </p:txBody>
        </p:sp>
        <p:sp>
          <p:nvSpPr>
            <p:cNvPr id="26648" name="Freeform 27">
              <a:extLst>
                <a:ext uri="{FF2B5EF4-FFF2-40B4-BE49-F238E27FC236}">
                  <a16:creationId xmlns:a16="http://schemas.microsoft.com/office/drawing/2014/main" id="{FFD147E7-E01C-4B23-B67A-5134B58B3424}"/>
                </a:ext>
              </a:extLst>
            </p:cNvPr>
            <p:cNvSpPr>
              <a:spLocks/>
            </p:cNvSpPr>
            <p:nvPr/>
          </p:nvSpPr>
          <p:spPr bwMode="auto">
            <a:xfrm>
              <a:off x="2054" y="3317"/>
              <a:ext cx="278" cy="187"/>
            </a:xfrm>
            <a:custGeom>
              <a:avLst/>
              <a:gdLst>
                <a:gd name="T0" fmla="*/ 0 w 557"/>
                <a:gd name="T1" fmla="*/ 0 h 376"/>
                <a:gd name="T2" fmla="*/ 0 w 557"/>
                <a:gd name="T3" fmla="*/ 0 h 376"/>
                <a:gd name="T4" fmla="*/ 0 w 557"/>
                <a:gd name="T5" fmla="*/ 0 h 376"/>
                <a:gd name="T6" fmla="*/ 0 w 557"/>
                <a:gd name="T7" fmla="*/ 0 h 376"/>
                <a:gd name="T8" fmla="*/ 0 w 557"/>
                <a:gd name="T9" fmla="*/ 0 h 376"/>
                <a:gd name="T10" fmla="*/ 0 w 557"/>
                <a:gd name="T11" fmla="*/ 0 h 376"/>
                <a:gd name="T12" fmla="*/ 0 w 557"/>
                <a:gd name="T13" fmla="*/ 0 h 376"/>
                <a:gd name="T14" fmla="*/ 0 w 557"/>
                <a:gd name="T15" fmla="*/ 0 h 376"/>
                <a:gd name="T16" fmla="*/ 0 w 557"/>
                <a:gd name="T17" fmla="*/ 0 h 376"/>
                <a:gd name="T18" fmla="*/ 0 w 557"/>
                <a:gd name="T19" fmla="*/ 0 h 376"/>
                <a:gd name="T20" fmla="*/ 0 w 557"/>
                <a:gd name="T21" fmla="*/ 0 h 376"/>
                <a:gd name="T22" fmla="*/ 0 w 557"/>
                <a:gd name="T23" fmla="*/ 0 h 376"/>
                <a:gd name="T24" fmla="*/ 0 w 557"/>
                <a:gd name="T25" fmla="*/ 0 h 376"/>
                <a:gd name="T26" fmla="*/ 0 w 557"/>
                <a:gd name="T27" fmla="*/ 0 h 376"/>
                <a:gd name="T28" fmla="*/ 0 w 557"/>
                <a:gd name="T29" fmla="*/ 0 h 376"/>
                <a:gd name="T30" fmla="*/ 0 w 557"/>
                <a:gd name="T31" fmla="*/ 0 h 376"/>
                <a:gd name="T32" fmla="*/ 0 w 557"/>
                <a:gd name="T33" fmla="*/ 0 h 376"/>
                <a:gd name="T34" fmla="*/ 0 w 557"/>
                <a:gd name="T35" fmla="*/ 0 h 376"/>
                <a:gd name="T36" fmla="*/ 0 w 557"/>
                <a:gd name="T37" fmla="*/ 0 h 3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7" h="376">
                  <a:moveTo>
                    <a:pt x="557" y="12"/>
                  </a:moveTo>
                  <a:lnTo>
                    <a:pt x="503" y="4"/>
                  </a:lnTo>
                  <a:lnTo>
                    <a:pt x="447" y="0"/>
                  </a:lnTo>
                  <a:lnTo>
                    <a:pt x="404" y="2"/>
                  </a:lnTo>
                  <a:lnTo>
                    <a:pt x="361" y="8"/>
                  </a:lnTo>
                  <a:lnTo>
                    <a:pt x="320" y="17"/>
                  </a:lnTo>
                  <a:lnTo>
                    <a:pt x="281" y="30"/>
                  </a:lnTo>
                  <a:lnTo>
                    <a:pt x="241" y="45"/>
                  </a:lnTo>
                  <a:lnTo>
                    <a:pt x="206" y="64"/>
                  </a:lnTo>
                  <a:lnTo>
                    <a:pt x="172" y="84"/>
                  </a:lnTo>
                  <a:lnTo>
                    <a:pt x="140" y="109"/>
                  </a:lnTo>
                  <a:lnTo>
                    <a:pt x="112" y="135"/>
                  </a:lnTo>
                  <a:lnTo>
                    <a:pt x="86" y="165"/>
                  </a:lnTo>
                  <a:lnTo>
                    <a:pt x="64" y="195"/>
                  </a:lnTo>
                  <a:lnTo>
                    <a:pt x="43" y="228"/>
                  </a:lnTo>
                  <a:lnTo>
                    <a:pt x="26" y="264"/>
                  </a:lnTo>
                  <a:lnTo>
                    <a:pt x="13" y="299"/>
                  </a:lnTo>
                  <a:lnTo>
                    <a:pt x="6" y="336"/>
                  </a:lnTo>
                  <a:lnTo>
                    <a:pt x="0" y="376"/>
                  </a:lnTo>
                </a:path>
              </a:pathLst>
            </a:custGeom>
            <a:solidFill>
              <a:srgbClr val="669900"/>
            </a:solidFill>
            <a:ln w="119063">
              <a:solidFill>
                <a:srgbClr val="336600"/>
              </a:solidFill>
              <a:prstDash val="solid"/>
              <a:round/>
              <a:headEnd/>
              <a:tailEnd/>
            </a:ln>
          </p:spPr>
          <p:txBody>
            <a:bodyPr/>
            <a:lstStyle/>
            <a:p>
              <a:endParaRPr lang="en-US"/>
            </a:p>
          </p:txBody>
        </p:sp>
        <p:sp>
          <p:nvSpPr>
            <p:cNvPr id="26649" name="Freeform 28">
              <a:extLst>
                <a:ext uri="{FF2B5EF4-FFF2-40B4-BE49-F238E27FC236}">
                  <a16:creationId xmlns:a16="http://schemas.microsoft.com/office/drawing/2014/main" id="{FFC4BCD6-92E9-4E78-AE2F-4FBC62A60651}"/>
                </a:ext>
              </a:extLst>
            </p:cNvPr>
            <p:cNvSpPr>
              <a:spLocks/>
            </p:cNvSpPr>
            <p:nvPr/>
          </p:nvSpPr>
          <p:spPr bwMode="auto">
            <a:xfrm>
              <a:off x="2069" y="2997"/>
              <a:ext cx="436" cy="188"/>
            </a:xfrm>
            <a:custGeom>
              <a:avLst/>
              <a:gdLst>
                <a:gd name="T0" fmla="*/ 1 w 871"/>
                <a:gd name="T1" fmla="*/ 1 h 375"/>
                <a:gd name="T2" fmla="*/ 1 w 871"/>
                <a:gd name="T3" fmla="*/ 1 h 375"/>
                <a:gd name="T4" fmla="*/ 1 w 871"/>
                <a:gd name="T5" fmla="*/ 0 h 375"/>
                <a:gd name="T6" fmla="*/ 1 w 871"/>
                <a:gd name="T7" fmla="*/ 1 h 375"/>
                <a:gd name="T8" fmla="*/ 1 w 871"/>
                <a:gd name="T9" fmla="*/ 1 h 375"/>
                <a:gd name="T10" fmla="*/ 1 w 871"/>
                <a:gd name="T11" fmla="*/ 1 h 375"/>
                <a:gd name="T12" fmla="*/ 1 w 871"/>
                <a:gd name="T13" fmla="*/ 1 h 375"/>
                <a:gd name="T14" fmla="*/ 1 w 871"/>
                <a:gd name="T15" fmla="*/ 1 h 375"/>
                <a:gd name="T16" fmla="*/ 1 w 871"/>
                <a:gd name="T17" fmla="*/ 1 h 375"/>
                <a:gd name="T18" fmla="*/ 1 w 871"/>
                <a:gd name="T19" fmla="*/ 1 h 375"/>
                <a:gd name="T20" fmla="*/ 1 w 871"/>
                <a:gd name="T21" fmla="*/ 1 h 375"/>
                <a:gd name="T22" fmla="*/ 1 w 871"/>
                <a:gd name="T23" fmla="*/ 1 h 375"/>
                <a:gd name="T24" fmla="*/ 1 w 871"/>
                <a:gd name="T25" fmla="*/ 1 h 375"/>
                <a:gd name="T26" fmla="*/ 1 w 871"/>
                <a:gd name="T27" fmla="*/ 1 h 375"/>
                <a:gd name="T28" fmla="*/ 1 w 871"/>
                <a:gd name="T29" fmla="*/ 1 h 375"/>
                <a:gd name="T30" fmla="*/ 1 w 871"/>
                <a:gd name="T31" fmla="*/ 1 h 375"/>
                <a:gd name="T32" fmla="*/ 1 w 871"/>
                <a:gd name="T33" fmla="*/ 1 h 375"/>
                <a:gd name="T34" fmla="*/ 1 w 871"/>
                <a:gd name="T35" fmla="*/ 1 h 375"/>
                <a:gd name="T36" fmla="*/ 0 w 871"/>
                <a:gd name="T37" fmla="*/ 1 h 3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1" h="375">
                  <a:moveTo>
                    <a:pt x="871" y="11"/>
                  </a:moveTo>
                  <a:lnTo>
                    <a:pt x="785" y="3"/>
                  </a:lnTo>
                  <a:lnTo>
                    <a:pt x="699" y="0"/>
                  </a:lnTo>
                  <a:lnTo>
                    <a:pt x="630" y="1"/>
                  </a:lnTo>
                  <a:lnTo>
                    <a:pt x="564" y="7"/>
                  </a:lnTo>
                  <a:lnTo>
                    <a:pt x="499" y="16"/>
                  </a:lnTo>
                  <a:lnTo>
                    <a:pt x="437" y="29"/>
                  </a:lnTo>
                  <a:lnTo>
                    <a:pt x="377" y="44"/>
                  </a:lnTo>
                  <a:lnTo>
                    <a:pt x="321" y="63"/>
                  </a:lnTo>
                  <a:lnTo>
                    <a:pt x="269" y="84"/>
                  </a:lnTo>
                  <a:lnTo>
                    <a:pt x="219" y="108"/>
                  </a:lnTo>
                  <a:lnTo>
                    <a:pt x="174" y="134"/>
                  </a:lnTo>
                  <a:lnTo>
                    <a:pt x="133" y="164"/>
                  </a:lnTo>
                  <a:lnTo>
                    <a:pt x="97" y="194"/>
                  </a:lnTo>
                  <a:lnTo>
                    <a:pt x="67" y="227"/>
                  </a:lnTo>
                  <a:lnTo>
                    <a:pt x="41" y="263"/>
                  </a:lnTo>
                  <a:lnTo>
                    <a:pt x="21" y="298"/>
                  </a:lnTo>
                  <a:lnTo>
                    <a:pt x="7" y="336"/>
                  </a:lnTo>
                  <a:lnTo>
                    <a:pt x="0" y="375"/>
                  </a:lnTo>
                </a:path>
              </a:pathLst>
            </a:custGeom>
            <a:solidFill>
              <a:srgbClr val="669900"/>
            </a:solidFill>
            <a:ln w="119063">
              <a:solidFill>
                <a:srgbClr val="336600"/>
              </a:solidFill>
              <a:prstDash val="solid"/>
              <a:round/>
              <a:headEnd/>
              <a:tailEnd/>
            </a:ln>
          </p:spPr>
          <p:txBody>
            <a:bodyPr/>
            <a:lstStyle/>
            <a:p>
              <a:endParaRPr lang="en-US"/>
            </a:p>
          </p:txBody>
        </p:sp>
        <p:grpSp>
          <p:nvGrpSpPr>
            <p:cNvPr id="26650" name="Group 29">
              <a:extLst>
                <a:ext uri="{FF2B5EF4-FFF2-40B4-BE49-F238E27FC236}">
                  <a16:creationId xmlns:a16="http://schemas.microsoft.com/office/drawing/2014/main" id="{2F54DB7E-54A5-46EA-B28E-0848958CC37C}"/>
                </a:ext>
              </a:extLst>
            </p:cNvPr>
            <p:cNvGrpSpPr>
              <a:grpSpLocks/>
            </p:cNvGrpSpPr>
            <p:nvPr/>
          </p:nvGrpSpPr>
          <p:grpSpPr bwMode="auto">
            <a:xfrm>
              <a:off x="2352" y="2784"/>
              <a:ext cx="970" cy="418"/>
              <a:chOff x="2496" y="2495"/>
              <a:chExt cx="970" cy="418"/>
            </a:xfrm>
          </p:grpSpPr>
          <p:sp>
            <p:nvSpPr>
              <p:cNvPr id="26806" name="Freeform 30">
                <a:extLst>
                  <a:ext uri="{FF2B5EF4-FFF2-40B4-BE49-F238E27FC236}">
                    <a16:creationId xmlns:a16="http://schemas.microsoft.com/office/drawing/2014/main" id="{0948E4F2-8BAB-43D1-9212-91485DE3288C}"/>
                  </a:ext>
                </a:extLst>
              </p:cNvPr>
              <p:cNvSpPr>
                <a:spLocks/>
              </p:cNvSpPr>
              <p:nvPr/>
            </p:nvSpPr>
            <p:spPr bwMode="auto">
              <a:xfrm>
                <a:off x="2496" y="2495"/>
                <a:ext cx="970" cy="418"/>
              </a:xfrm>
              <a:custGeom>
                <a:avLst/>
                <a:gdLst>
                  <a:gd name="T0" fmla="*/ 1 w 1940"/>
                  <a:gd name="T1" fmla="*/ 0 h 837"/>
                  <a:gd name="T2" fmla="*/ 1 w 1940"/>
                  <a:gd name="T3" fmla="*/ 0 h 837"/>
                  <a:gd name="T4" fmla="*/ 1 w 1940"/>
                  <a:gd name="T5" fmla="*/ 0 h 837"/>
                  <a:gd name="T6" fmla="*/ 1 w 1940"/>
                  <a:gd name="T7" fmla="*/ 0 h 837"/>
                  <a:gd name="T8" fmla="*/ 1 w 1940"/>
                  <a:gd name="T9" fmla="*/ 0 h 837"/>
                  <a:gd name="T10" fmla="*/ 1 w 1940"/>
                  <a:gd name="T11" fmla="*/ 0 h 837"/>
                  <a:gd name="T12" fmla="*/ 1 w 1940"/>
                  <a:gd name="T13" fmla="*/ 0 h 837"/>
                  <a:gd name="T14" fmla="*/ 1 w 1940"/>
                  <a:gd name="T15" fmla="*/ 0 h 837"/>
                  <a:gd name="T16" fmla="*/ 1 w 1940"/>
                  <a:gd name="T17" fmla="*/ 0 h 837"/>
                  <a:gd name="T18" fmla="*/ 1 w 1940"/>
                  <a:gd name="T19" fmla="*/ 0 h 837"/>
                  <a:gd name="T20" fmla="*/ 1 w 1940"/>
                  <a:gd name="T21" fmla="*/ 0 h 837"/>
                  <a:gd name="T22" fmla="*/ 1 w 1940"/>
                  <a:gd name="T23" fmla="*/ 0 h 837"/>
                  <a:gd name="T24" fmla="*/ 1 w 1940"/>
                  <a:gd name="T25" fmla="*/ 0 h 837"/>
                  <a:gd name="T26" fmla="*/ 1 w 1940"/>
                  <a:gd name="T27" fmla="*/ 0 h 837"/>
                  <a:gd name="T28" fmla="*/ 1 w 1940"/>
                  <a:gd name="T29" fmla="*/ 0 h 837"/>
                  <a:gd name="T30" fmla="*/ 0 w 1940"/>
                  <a:gd name="T31" fmla="*/ 0 h 837"/>
                  <a:gd name="T32" fmla="*/ 1 w 1940"/>
                  <a:gd name="T33" fmla="*/ 0 h 8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40" h="837">
                    <a:moveTo>
                      <a:pt x="163" y="280"/>
                    </a:moveTo>
                    <a:lnTo>
                      <a:pt x="335" y="170"/>
                    </a:lnTo>
                    <a:lnTo>
                      <a:pt x="395" y="215"/>
                    </a:lnTo>
                    <a:lnTo>
                      <a:pt x="684" y="50"/>
                    </a:lnTo>
                    <a:lnTo>
                      <a:pt x="884" y="220"/>
                    </a:lnTo>
                    <a:lnTo>
                      <a:pt x="1422" y="0"/>
                    </a:lnTo>
                    <a:lnTo>
                      <a:pt x="1383" y="256"/>
                    </a:lnTo>
                    <a:lnTo>
                      <a:pt x="1940" y="306"/>
                    </a:lnTo>
                    <a:lnTo>
                      <a:pt x="1521" y="501"/>
                    </a:lnTo>
                    <a:lnTo>
                      <a:pt x="1434" y="712"/>
                    </a:lnTo>
                    <a:lnTo>
                      <a:pt x="946" y="544"/>
                    </a:lnTo>
                    <a:lnTo>
                      <a:pt x="880" y="837"/>
                    </a:lnTo>
                    <a:lnTo>
                      <a:pt x="460" y="642"/>
                    </a:lnTo>
                    <a:lnTo>
                      <a:pt x="467" y="738"/>
                    </a:lnTo>
                    <a:lnTo>
                      <a:pt x="191" y="663"/>
                    </a:lnTo>
                    <a:lnTo>
                      <a:pt x="0" y="484"/>
                    </a:lnTo>
                    <a:lnTo>
                      <a:pt x="163" y="280"/>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07" name="Freeform 31">
                <a:extLst>
                  <a:ext uri="{FF2B5EF4-FFF2-40B4-BE49-F238E27FC236}">
                    <a16:creationId xmlns:a16="http://schemas.microsoft.com/office/drawing/2014/main" id="{CD47B56A-6504-4AE0-B7A7-73F198186488}"/>
                  </a:ext>
                </a:extLst>
              </p:cNvPr>
              <p:cNvSpPr>
                <a:spLocks/>
              </p:cNvSpPr>
              <p:nvPr/>
            </p:nvSpPr>
            <p:spPr bwMode="auto">
              <a:xfrm>
                <a:off x="2496" y="2495"/>
                <a:ext cx="970" cy="418"/>
              </a:xfrm>
              <a:custGeom>
                <a:avLst/>
                <a:gdLst>
                  <a:gd name="T0" fmla="*/ 1 w 1940"/>
                  <a:gd name="T1" fmla="*/ 0 h 837"/>
                  <a:gd name="T2" fmla="*/ 1 w 1940"/>
                  <a:gd name="T3" fmla="*/ 0 h 837"/>
                  <a:gd name="T4" fmla="*/ 1 w 1940"/>
                  <a:gd name="T5" fmla="*/ 0 h 837"/>
                  <a:gd name="T6" fmla="*/ 1 w 1940"/>
                  <a:gd name="T7" fmla="*/ 0 h 837"/>
                  <a:gd name="T8" fmla="*/ 1 w 1940"/>
                  <a:gd name="T9" fmla="*/ 0 h 837"/>
                  <a:gd name="T10" fmla="*/ 1 w 1940"/>
                  <a:gd name="T11" fmla="*/ 0 h 837"/>
                  <a:gd name="T12" fmla="*/ 1 w 1940"/>
                  <a:gd name="T13" fmla="*/ 0 h 837"/>
                  <a:gd name="T14" fmla="*/ 1 w 1940"/>
                  <a:gd name="T15" fmla="*/ 0 h 837"/>
                  <a:gd name="T16" fmla="*/ 1 w 1940"/>
                  <a:gd name="T17" fmla="*/ 0 h 837"/>
                  <a:gd name="T18" fmla="*/ 1 w 1940"/>
                  <a:gd name="T19" fmla="*/ 0 h 837"/>
                  <a:gd name="T20" fmla="*/ 1 w 1940"/>
                  <a:gd name="T21" fmla="*/ 0 h 837"/>
                  <a:gd name="T22" fmla="*/ 1 w 1940"/>
                  <a:gd name="T23" fmla="*/ 0 h 837"/>
                  <a:gd name="T24" fmla="*/ 1 w 1940"/>
                  <a:gd name="T25" fmla="*/ 0 h 837"/>
                  <a:gd name="T26" fmla="*/ 1 w 1940"/>
                  <a:gd name="T27" fmla="*/ 0 h 837"/>
                  <a:gd name="T28" fmla="*/ 1 w 1940"/>
                  <a:gd name="T29" fmla="*/ 0 h 837"/>
                  <a:gd name="T30" fmla="*/ 0 w 1940"/>
                  <a:gd name="T31" fmla="*/ 0 h 837"/>
                  <a:gd name="T32" fmla="*/ 1 w 1940"/>
                  <a:gd name="T33" fmla="*/ 0 h 8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40" h="837">
                    <a:moveTo>
                      <a:pt x="163" y="280"/>
                    </a:moveTo>
                    <a:lnTo>
                      <a:pt x="335" y="170"/>
                    </a:lnTo>
                    <a:lnTo>
                      <a:pt x="395" y="215"/>
                    </a:lnTo>
                    <a:lnTo>
                      <a:pt x="684" y="50"/>
                    </a:lnTo>
                    <a:lnTo>
                      <a:pt x="884" y="220"/>
                    </a:lnTo>
                    <a:lnTo>
                      <a:pt x="1422" y="0"/>
                    </a:lnTo>
                    <a:lnTo>
                      <a:pt x="1383" y="256"/>
                    </a:lnTo>
                    <a:lnTo>
                      <a:pt x="1940" y="306"/>
                    </a:lnTo>
                    <a:lnTo>
                      <a:pt x="1521" y="501"/>
                    </a:lnTo>
                    <a:lnTo>
                      <a:pt x="1434" y="712"/>
                    </a:lnTo>
                    <a:lnTo>
                      <a:pt x="946" y="544"/>
                    </a:lnTo>
                    <a:lnTo>
                      <a:pt x="880" y="837"/>
                    </a:lnTo>
                    <a:lnTo>
                      <a:pt x="460" y="642"/>
                    </a:lnTo>
                    <a:lnTo>
                      <a:pt x="467" y="738"/>
                    </a:lnTo>
                    <a:lnTo>
                      <a:pt x="191" y="663"/>
                    </a:lnTo>
                    <a:lnTo>
                      <a:pt x="0" y="484"/>
                    </a:lnTo>
                    <a:lnTo>
                      <a:pt x="163" y="280"/>
                    </a:lnTo>
                  </a:path>
                </a:pathLst>
              </a:custGeom>
              <a:solidFill>
                <a:srgbClr val="CCFF99"/>
              </a:solidFill>
              <a:ln w="3175">
                <a:solidFill>
                  <a:srgbClr val="000000"/>
                </a:solidFill>
                <a:prstDash val="solid"/>
                <a:round/>
                <a:headEnd/>
                <a:tailEnd/>
              </a:ln>
            </p:spPr>
            <p:txBody>
              <a:bodyPr/>
              <a:lstStyle/>
              <a:p>
                <a:endParaRPr lang="en-US"/>
              </a:p>
            </p:txBody>
          </p:sp>
        </p:grpSp>
        <p:sp>
          <p:nvSpPr>
            <p:cNvPr id="26651" name="Rectangle 32">
              <a:extLst>
                <a:ext uri="{FF2B5EF4-FFF2-40B4-BE49-F238E27FC236}">
                  <a16:creationId xmlns:a16="http://schemas.microsoft.com/office/drawing/2014/main" id="{E1D4C100-CED9-42ED-81EB-009D8446F871}"/>
                </a:ext>
              </a:extLst>
            </p:cNvPr>
            <p:cNvSpPr>
              <a:spLocks noChangeArrowheads="1"/>
            </p:cNvSpPr>
            <p:nvPr/>
          </p:nvSpPr>
          <p:spPr bwMode="auto">
            <a:xfrm rot="-240000">
              <a:off x="2481" y="2928"/>
              <a:ext cx="51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Fails to inspect</a:t>
              </a:r>
              <a:endParaRPr lang="en-US" altLang="en-US" sz="1000"/>
            </a:p>
          </p:txBody>
        </p:sp>
        <p:sp>
          <p:nvSpPr>
            <p:cNvPr id="26652" name="Freeform 33">
              <a:extLst>
                <a:ext uri="{FF2B5EF4-FFF2-40B4-BE49-F238E27FC236}">
                  <a16:creationId xmlns:a16="http://schemas.microsoft.com/office/drawing/2014/main" id="{C3203C94-20C5-44A9-8EFC-D486EA1DB4D6}"/>
                </a:ext>
              </a:extLst>
            </p:cNvPr>
            <p:cNvSpPr>
              <a:spLocks/>
            </p:cNvSpPr>
            <p:nvPr/>
          </p:nvSpPr>
          <p:spPr bwMode="auto">
            <a:xfrm>
              <a:off x="1775" y="3335"/>
              <a:ext cx="279" cy="188"/>
            </a:xfrm>
            <a:custGeom>
              <a:avLst/>
              <a:gdLst>
                <a:gd name="T0" fmla="*/ 0 w 557"/>
                <a:gd name="T1" fmla="*/ 1 h 375"/>
                <a:gd name="T2" fmla="*/ 1 w 557"/>
                <a:gd name="T3" fmla="*/ 1 h 375"/>
                <a:gd name="T4" fmla="*/ 1 w 557"/>
                <a:gd name="T5" fmla="*/ 0 h 375"/>
                <a:gd name="T6" fmla="*/ 1 w 557"/>
                <a:gd name="T7" fmla="*/ 1 h 375"/>
                <a:gd name="T8" fmla="*/ 1 w 557"/>
                <a:gd name="T9" fmla="*/ 1 h 375"/>
                <a:gd name="T10" fmla="*/ 1 w 557"/>
                <a:gd name="T11" fmla="*/ 1 h 375"/>
                <a:gd name="T12" fmla="*/ 1 w 557"/>
                <a:gd name="T13" fmla="*/ 1 h 375"/>
                <a:gd name="T14" fmla="*/ 1 w 557"/>
                <a:gd name="T15" fmla="*/ 1 h 375"/>
                <a:gd name="T16" fmla="*/ 1 w 557"/>
                <a:gd name="T17" fmla="*/ 1 h 375"/>
                <a:gd name="T18" fmla="*/ 1 w 557"/>
                <a:gd name="T19" fmla="*/ 1 h 375"/>
                <a:gd name="T20" fmla="*/ 1 w 557"/>
                <a:gd name="T21" fmla="*/ 1 h 375"/>
                <a:gd name="T22" fmla="*/ 1 w 557"/>
                <a:gd name="T23" fmla="*/ 1 h 375"/>
                <a:gd name="T24" fmla="*/ 1 w 557"/>
                <a:gd name="T25" fmla="*/ 1 h 375"/>
                <a:gd name="T26" fmla="*/ 1 w 557"/>
                <a:gd name="T27" fmla="*/ 1 h 375"/>
                <a:gd name="T28" fmla="*/ 1 w 557"/>
                <a:gd name="T29" fmla="*/ 1 h 375"/>
                <a:gd name="T30" fmla="*/ 1 w 557"/>
                <a:gd name="T31" fmla="*/ 1 h 375"/>
                <a:gd name="T32" fmla="*/ 1 w 557"/>
                <a:gd name="T33" fmla="*/ 1 h 375"/>
                <a:gd name="T34" fmla="*/ 1 w 557"/>
                <a:gd name="T35" fmla="*/ 1 h 375"/>
                <a:gd name="T36" fmla="*/ 1 w 557"/>
                <a:gd name="T37" fmla="*/ 1 h 3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7" h="375">
                  <a:moveTo>
                    <a:pt x="0" y="11"/>
                  </a:moveTo>
                  <a:lnTo>
                    <a:pt x="55" y="3"/>
                  </a:lnTo>
                  <a:lnTo>
                    <a:pt x="111" y="0"/>
                  </a:lnTo>
                  <a:lnTo>
                    <a:pt x="154" y="2"/>
                  </a:lnTo>
                  <a:lnTo>
                    <a:pt x="197" y="7"/>
                  </a:lnTo>
                  <a:lnTo>
                    <a:pt x="238" y="16"/>
                  </a:lnTo>
                  <a:lnTo>
                    <a:pt x="277" y="30"/>
                  </a:lnTo>
                  <a:lnTo>
                    <a:pt x="316" y="44"/>
                  </a:lnTo>
                  <a:lnTo>
                    <a:pt x="352" y="63"/>
                  </a:lnTo>
                  <a:lnTo>
                    <a:pt x="385" y="84"/>
                  </a:lnTo>
                  <a:lnTo>
                    <a:pt x="417" y="108"/>
                  </a:lnTo>
                  <a:lnTo>
                    <a:pt x="445" y="134"/>
                  </a:lnTo>
                  <a:lnTo>
                    <a:pt x="471" y="164"/>
                  </a:lnTo>
                  <a:lnTo>
                    <a:pt x="494" y="194"/>
                  </a:lnTo>
                  <a:lnTo>
                    <a:pt x="514" y="227"/>
                  </a:lnTo>
                  <a:lnTo>
                    <a:pt x="531" y="263"/>
                  </a:lnTo>
                  <a:lnTo>
                    <a:pt x="544" y="298"/>
                  </a:lnTo>
                  <a:lnTo>
                    <a:pt x="552" y="336"/>
                  </a:lnTo>
                  <a:lnTo>
                    <a:pt x="557" y="375"/>
                  </a:lnTo>
                </a:path>
              </a:pathLst>
            </a:custGeom>
            <a:solidFill>
              <a:srgbClr val="669900"/>
            </a:solidFill>
            <a:ln w="119063">
              <a:solidFill>
                <a:srgbClr val="336600"/>
              </a:solidFill>
              <a:prstDash val="solid"/>
              <a:round/>
              <a:headEnd/>
              <a:tailEnd/>
            </a:ln>
          </p:spPr>
          <p:txBody>
            <a:bodyPr/>
            <a:lstStyle/>
            <a:p>
              <a:endParaRPr lang="en-US"/>
            </a:p>
          </p:txBody>
        </p:sp>
        <p:sp>
          <p:nvSpPr>
            <p:cNvPr id="26653" name="Freeform 34">
              <a:extLst>
                <a:ext uri="{FF2B5EF4-FFF2-40B4-BE49-F238E27FC236}">
                  <a16:creationId xmlns:a16="http://schemas.microsoft.com/office/drawing/2014/main" id="{D9E1E498-37EF-4665-AF7D-09A1031E1CA6}"/>
                </a:ext>
              </a:extLst>
            </p:cNvPr>
            <p:cNvSpPr>
              <a:spLocks/>
            </p:cNvSpPr>
            <p:nvPr/>
          </p:nvSpPr>
          <p:spPr bwMode="auto">
            <a:xfrm>
              <a:off x="1853" y="2255"/>
              <a:ext cx="205" cy="351"/>
            </a:xfrm>
            <a:custGeom>
              <a:avLst/>
              <a:gdLst>
                <a:gd name="T0" fmla="*/ 0 w 412"/>
                <a:gd name="T1" fmla="*/ 1 h 702"/>
                <a:gd name="T2" fmla="*/ 0 w 412"/>
                <a:gd name="T3" fmla="*/ 1 h 702"/>
                <a:gd name="T4" fmla="*/ 0 w 412"/>
                <a:gd name="T5" fmla="*/ 0 h 702"/>
                <a:gd name="T6" fmla="*/ 0 w 412"/>
                <a:gd name="T7" fmla="*/ 1 h 702"/>
                <a:gd name="T8" fmla="*/ 0 w 412"/>
                <a:gd name="T9" fmla="*/ 1 h 702"/>
                <a:gd name="T10" fmla="*/ 0 w 412"/>
                <a:gd name="T11" fmla="*/ 1 h 702"/>
                <a:gd name="T12" fmla="*/ 0 w 412"/>
                <a:gd name="T13" fmla="*/ 1 h 702"/>
                <a:gd name="T14" fmla="*/ 0 w 412"/>
                <a:gd name="T15" fmla="*/ 1 h 702"/>
                <a:gd name="T16" fmla="*/ 0 w 412"/>
                <a:gd name="T17" fmla="*/ 1 h 702"/>
                <a:gd name="T18" fmla="*/ 0 w 412"/>
                <a:gd name="T19" fmla="*/ 1 h 702"/>
                <a:gd name="T20" fmla="*/ 0 w 412"/>
                <a:gd name="T21" fmla="*/ 1 h 702"/>
                <a:gd name="T22" fmla="*/ 0 w 412"/>
                <a:gd name="T23" fmla="*/ 1 h 702"/>
                <a:gd name="T24" fmla="*/ 0 w 412"/>
                <a:gd name="T25" fmla="*/ 1 h 702"/>
                <a:gd name="T26" fmla="*/ 0 w 412"/>
                <a:gd name="T27" fmla="*/ 1 h 702"/>
                <a:gd name="T28" fmla="*/ 0 w 412"/>
                <a:gd name="T29" fmla="*/ 1 h 702"/>
                <a:gd name="T30" fmla="*/ 0 w 412"/>
                <a:gd name="T31" fmla="*/ 1 h 702"/>
                <a:gd name="T32" fmla="*/ 0 w 412"/>
                <a:gd name="T33" fmla="*/ 1 h 702"/>
                <a:gd name="T34" fmla="*/ 0 w 412"/>
                <a:gd name="T35" fmla="*/ 1 h 702"/>
                <a:gd name="T36" fmla="*/ 0 w 412"/>
                <a:gd name="T37" fmla="*/ 1 h 702"/>
                <a:gd name="T38" fmla="*/ 0 w 412"/>
                <a:gd name="T39" fmla="*/ 1 h 702"/>
                <a:gd name="T40" fmla="*/ 0 w 412"/>
                <a:gd name="T41" fmla="*/ 1 h 7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2" h="702">
                  <a:moveTo>
                    <a:pt x="0" y="5"/>
                  </a:moveTo>
                  <a:lnTo>
                    <a:pt x="27" y="2"/>
                  </a:lnTo>
                  <a:lnTo>
                    <a:pt x="53" y="0"/>
                  </a:lnTo>
                  <a:lnTo>
                    <a:pt x="79" y="2"/>
                  </a:lnTo>
                  <a:lnTo>
                    <a:pt x="105" y="5"/>
                  </a:lnTo>
                  <a:lnTo>
                    <a:pt x="146" y="17"/>
                  </a:lnTo>
                  <a:lnTo>
                    <a:pt x="184" y="33"/>
                  </a:lnTo>
                  <a:lnTo>
                    <a:pt x="219" y="56"/>
                  </a:lnTo>
                  <a:lnTo>
                    <a:pt x="253" y="84"/>
                  </a:lnTo>
                  <a:lnTo>
                    <a:pt x="283" y="116"/>
                  </a:lnTo>
                  <a:lnTo>
                    <a:pt x="311" y="153"/>
                  </a:lnTo>
                  <a:lnTo>
                    <a:pt x="335" y="194"/>
                  </a:lnTo>
                  <a:lnTo>
                    <a:pt x="356" y="239"/>
                  </a:lnTo>
                  <a:lnTo>
                    <a:pt x="374" y="287"/>
                  </a:lnTo>
                  <a:lnTo>
                    <a:pt x="389" y="340"/>
                  </a:lnTo>
                  <a:lnTo>
                    <a:pt x="400" y="394"/>
                  </a:lnTo>
                  <a:lnTo>
                    <a:pt x="408" y="452"/>
                  </a:lnTo>
                  <a:lnTo>
                    <a:pt x="412" y="512"/>
                  </a:lnTo>
                  <a:lnTo>
                    <a:pt x="412" y="573"/>
                  </a:lnTo>
                  <a:lnTo>
                    <a:pt x="408" y="637"/>
                  </a:lnTo>
                  <a:lnTo>
                    <a:pt x="400" y="702"/>
                  </a:lnTo>
                </a:path>
              </a:pathLst>
            </a:custGeom>
            <a:noFill/>
            <a:ln w="119063">
              <a:solidFill>
                <a:srgbClr val="33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4" name="Freeform 35">
              <a:extLst>
                <a:ext uri="{FF2B5EF4-FFF2-40B4-BE49-F238E27FC236}">
                  <a16:creationId xmlns:a16="http://schemas.microsoft.com/office/drawing/2014/main" id="{F3B2CA11-5E60-46B1-AFD0-6583665C93FF}"/>
                </a:ext>
              </a:extLst>
            </p:cNvPr>
            <p:cNvSpPr>
              <a:spLocks/>
            </p:cNvSpPr>
            <p:nvPr/>
          </p:nvSpPr>
          <p:spPr bwMode="auto">
            <a:xfrm>
              <a:off x="1613" y="3052"/>
              <a:ext cx="435" cy="188"/>
            </a:xfrm>
            <a:custGeom>
              <a:avLst/>
              <a:gdLst>
                <a:gd name="T0" fmla="*/ 0 w 871"/>
                <a:gd name="T1" fmla="*/ 1 h 375"/>
                <a:gd name="T2" fmla="*/ 0 w 871"/>
                <a:gd name="T3" fmla="*/ 1 h 375"/>
                <a:gd name="T4" fmla="*/ 0 w 871"/>
                <a:gd name="T5" fmla="*/ 0 h 375"/>
                <a:gd name="T6" fmla="*/ 0 w 871"/>
                <a:gd name="T7" fmla="*/ 1 h 375"/>
                <a:gd name="T8" fmla="*/ 0 w 871"/>
                <a:gd name="T9" fmla="*/ 1 h 375"/>
                <a:gd name="T10" fmla="*/ 0 w 871"/>
                <a:gd name="T11" fmla="*/ 1 h 375"/>
                <a:gd name="T12" fmla="*/ 0 w 871"/>
                <a:gd name="T13" fmla="*/ 1 h 375"/>
                <a:gd name="T14" fmla="*/ 0 w 871"/>
                <a:gd name="T15" fmla="*/ 1 h 375"/>
                <a:gd name="T16" fmla="*/ 0 w 871"/>
                <a:gd name="T17" fmla="*/ 1 h 375"/>
                <a:gd name="T18" fmla="*/ 0 w 871"/>
                <a:gd name="T19" fmla="*/ 1 h 375"/>
                <a:gd name="T20" fmla="*/ 0 w 871"/>
                <a:gd name="T21" fmla="*/ 1 h 375"/>
                <a:gd name="T22" fmla="*/ 0 w 871"/>
                <a:gd name="T23" fmla="*/ 1 h 375"/>
                <a:gd name="T24" fmla="*/ 0 w 871"/>
                <a:gd name="T25" fmla="*/ 1 h 375"/>
                <a:gd name="T26" fmla="*/ 0 w 871"/>
                <a:gd name="T27" fmla="*/ 1 h 375"/>
                <a:gd name="T28" fmla="*/ 0 w 871"/>
                <a:gd name="T29" fmla="*/ 1 h 375"/>
                <a:gd name="T30" fmla="*/ 0 w 871"/>
                <a:gd name="T31" fmla="*/ 1 h 375"/>
                <a:gd name="T32" fmla="*/ 0 w 871"/>
                <a:gd name="T33" fmla="*/ 1 h 375"/>
                <a:gd name="T34" fmla="*/ 0 w 871"/>
                <a:gd name="T35" fmla="*/ 1 h 375"/>
                <a:gd name="T36" fmla="*/ 0 w 871"/>
                <a:gd name="T37" fmla="*/ 1 h 3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1" h="375">
                  <a:moveTo>
                    <a:pt x="0" y="11"/>
                  </a:moveTo>
                  <a:lnTo>
                    <a:pt x="86" y="4"/>
                  </a:lnTo>
                  <a:lnTo>
                    <a:pt x="172" y="0"/>
                  </a:lnTo>
                  <a:lnTo>
                    <a:pt x="241" y="2"/>
                  </a:lnTo>
                  <a:lnTo>
                    <a:pt x="307" y="7"/>
                  </a:lnTo>
                  <a:lnTo>
                    <a:pt x="372" y="17"/>
                  </a:lnTo>
                  <a:lnTo>
                    <a:pt x="434" y="30"/>
                  </a:lnTo>
                  <a:lnTo>
                    <a:pt x="494" y="45"/>
                  </a:lnTo>
                  <a:lnTo>
                    <a:pt x="550" y="63"/>
                  </a:lnTo>
                  <a:lnTo>
                    <a:pt x="604" y="84"/>
                  </a:lnTo>
                  <a:lnTo>
                    <a:pt x="652" y="108"/>
                  </a:lnTo>
                  <a:lnTo>
                    <a:pt x="697" y="134"/>
                  </a:lnTo>
                  <a:lnTo>
                    <a:pt x="738" y="164"/>
                  </a:lnTo>
                  <a:lnTo>
                    <a:pt x="774" y="194"/>
                  </a:lnTo>
                  <a:lnTo>
                    <a:pt x="804" y="228"/>
                  </a:lnTo>
                  <a:lnTo>
                    <a:pt x="830" y="263"/>
                  </a:lnTo>
                  <a:lnTo>
                    <a:pt x="850" y="299"/>
                  </a:lnTo>
                  <a:lnTo>
                    <a:pt x="864" y="336"/>
                  </a:lnTo>
                  <a:lnTo>
                    <a:pt x="871" y="375"/>
                  </a:lnTo>
                </a:path>
              </a:pathLst>
            </a:custGeom>
            <a:solidFill>
              <a:srgbClr val="669900"/>
            </a:solidFill>
            <a:ln w="119063">
              <a:solidFill>
                <a:srgbClr val="336600"/>
              </a:solidFill>
              <a:prstDash val="solid"/>
              <a:round/>
              <a:headEnd/>
              <a:tailEnd/>
            </a:ln>
          </p:spPr>
          <p:txBody>
            <a:bodyPr/>
            <a:lstStyle/>
            <a:p>
              <a:endParaRPr lang="en-US"/>
            </a:p>
          </p:txBody>
        </p:sp>
        <p:sp>
          <p:nvSpPr>
            <p:cNvPr id="26655" name="Freeform 36">
              <a:extLst>
                <a:ext uri="{FF2B5EF4-FFF2-40B4-BE49-F238E27FC236}">
                  <a16:creationId xmlns:a16="http://schemas.microsoft.com/office/drawing/2014/main" id="{C2C3C624-775B-4140-864F-93B22151BCA0}"/>
                </a:ext>
              </a:extLst>
            </p:cNvPr>
            <p:cNvSpPr>
              <a:spLocks/>
            </p:cNvSpPr>
            <p:nvPr/>
          </p:nvSpPr>
          <p:spPr bwMode="auto">
            <a:xfrm>
              <a:off x="1678" y="2821"/>
              <a:ext cx="383" cy="188"/>
            </a:xfrm>
            <a:custGeom>
              <a:avLst/>
              <a:gdLst>
                <a:gd name="T0" fmla="*/ 0 w 766"/>
                <a:gd name="T1" fmla="*/ 1 h 375"/>
                <a:gd name="T2" fmla="*/ 1 w 766"/>
                <a:gd name="T3" fmla="*/ 1 h 375"/>
                <a:gd name="T4" fmla="*/ 1 w 766"/>
                <a:gd name="T5" fmla="*/ 0 h 375"/>
                <a:gd name="T6" fmla="*/ 1 w 766"/>
                <a:gd name="T7" fmla="*/ 1 h 375"/>
                <a:gd name="T8" fmla="*/ 1 w 766"/>
                <a:gd name="T9" fmla="*/ 1 h 375"/>
                <a:gd name="T10" fmla="*/ 1 w 766"/>
                <a:gd name="T11" fmla="*/ 1 h 375"/>
                <a:gd name="T12" fmla="*/ 1 w 766"/>
                <a:gd name="T13" fmla="*/ 1 h 375"/>
                <a:gd name="T14" fmla="*/ 1 w 766"/>
                <a:gd name="T15" fmla="*/ 1 h 375"/>
                <a:gd name="T16" fmla="*/ 1 w 766"/>
                <a:gd name="T17" fmla="*/ 1 h 375"/>
                <a:gd name="T18" fmla="*/ 1 w 766"/>
                <a:gd name="T19" fmla="*/ 1 h 375"/>
                <a:gd name="T20" fmla="*/ 1 w 766"/>
                <a:gd name="T21" fmla="*/ 1 h 375"/>
                <a:gd name="T22" fmla="*/ 1 w 766"/>
                <a:gd name="T23" fmla="*/ 1 h 375"/>
                <a:gd name="T24" fmla="*/ 1 w 766"/>
                <a:gd name="T25" fmla="*/ 1 h 375"/>
                <a:gd name="T26" fmla="*/ 1 w 766"/>
                <a:gd name="T27" fmla="*/ 1 h 375"/>
                <a:gd name="T28" fmla="*/ 1 w 766"/>
                <a:gd name="T29" fmla="*/ 1 h 375"/>
                <a:gd name="T30" fmla="*/ 1 w 766"/>
                <a:gd name="T31" fmla="*/ 1 h 375"/>
                <a:gd name="T32" fmla="*/ 1 w 766"/>
                <a:gd name="T33" fmla="*/ 1 h 375"/>
                <a:gd name="T34" fmla="*/ 1 w 766"/>
                <a:gd name="T35" fmla="*/ 1 h 375"/>
                <a:gd name="T36" fmla="*/ 1 w 766"/>
                <a:gd name="T37" fmla="*/ 1 h 3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66" h="375">
                  <a:moveTo>
                    <a:pt x="0" y="11"/>
                  </a:moveTo>
                  <a:lnTo>
                    <a:pt x="75" y="3"/>
                  </a:lnTo>
                  <a:lnTo>
                    <a:pt x="151" y="0"/>
                  </a:lnTo>
                  <a:lnTo>
                    <a:pt x="211" y="1"/>
                  </a:lnTo>
                  <a:lnTo>
                    <a:pt x="271" y="7"/>
                  </a:lnTo>
                  <a:lnTo>
                    <a:pt x="327" y="16"/>
                  </a:lnTo>
                  <a:lnTo>
                    <a:pt x="381" y="30"/>
                  </a:lnTo>
                  <a:lnTo>
                    <a:pt x="434" y="44"/>
                  </a:lnTo>
                  <a:lnTo>
                    <a:pt x="484" y="63"/>
                  </a:lnTo>
                  <a:lnTo>
                    <a:pt x="531" y="84"/>
                  </a:lnTo>
                  <a:lnTo>
                    <a:pt x="574" y="108"/>
                  </a:lnTo>
                  <a:lnTo>
                    <a:pt x="613" y="134"/>
                  </a:lnTo>
                  <a:lnTo>
                    <a:pt x="648" y="164"/>
                  </a:lnTo>
                  <a:lnTo>
                    <a:pt x="680" y="194"/>
                  </a:lnTo>
                  <a:lnTo>
                    <a:pt x="706" y="227"/>
                  </a:lnTo>
                  <a:lnTo>
                    <a:pt x="729" y="263"/>
                  </a:lnTo>
                  <a:lnTo>
                    <a:pt x="747" y="298"/>
                  </a:lnTo>
                  <a:lnTo>
                    <a:pt x="759" y="336"/>
                  </a:lnTo>
                  <a:lnTo>
                    <a:pt x="766" y="375"/>
                  </a:lnTo>
                </a:path>
              </a:pathLst>
            </a:custGeom>
            <a:solidFill>
              <a:srgbClr val="669900"/>
            </a:solidFill>
            <a:ln w="119063">
              <a:solidFill>
                <a:srgbClr val="336600"/>
              </a:solidFill>
              <a:prstDash val="solid"/>
              <a:round/>
              <a:headEnd/>
              <a:tailEnd/>
            </a:ln>
          </p:spPr>
          <p:txBody>
            <a:bodyPr/>
            <a:lstStyle/>
            <a:p>
              <a:endParaRPr lang="en-US"/>
            </a:p>
          </p:txBody>
        </p:sp>
        <p:sp>
          <p:nvSpPr>
            <p:cNvPr id="26656" name="Freeform 37">
              <a:extLst>
                <a:ext uri="{FF2B5EF4-FFF2-40B4-BE49-F238E27FC236}">
                  <a16:creationId xmlns:a16="http://schemas.microsoft.com/office/drawing/2014/main" id="{A110D4BC-D0EE-4783-B776-21BB75F7F242}"/>
                </a:ext>
              </a:extLst>
            </p:cNvPr>
            <p:cNvSpPr>
              <a:spLocks/>
            </p:cNvSpPr>
            <p:nvPr/>
          </p:nvSpPr>
          <p:spPr bwMode="auto">
            <a:xfrm>
              <a:off x="1589" y="3564"/>
              <a:ext cx="480" cy="188"/>
            </a:xfrm>
            <a:custGeom>
              <a:avLst/>
              <a:gdLst>
                <a:gd name="T0" fmla="*/ 0 w 961"/>
                <a:gd name="T1" fmla="*/ 1 h 376"/>
                <a:gd name="T2" fmla="*/ 0 w 961"/>
                <a:gd name="T3" fmla="*/ 1 h 376"/>
                <a:gd name="T4" fmla="*/ 0 w 961"/>
                <a:gd name="T5" fmla="*/ 0 h 376"/>
                <a:gd name="T6" fmla="*/ 0 w 961"/>
                <a:gd name="T7" fmla="*/ 1 h 376"/>
                <a:gd name="T8" fmla="*/ 0 w 961"/>
                <a:gd name="T9" fmla="*/ 1 h 376"/>
                <a:gd name="T10" fmla="*/ 0 w 961"/>
                <a:gd name="T11" fmla="*/ 1 h 376"/>
                <a:gd name="T12" fmla="*/ 0 w 961"/>
                <a:gd name="T13" fmla="*/ 1 h 376"/>
                <a:gd name="T14" fmla="*/ 0 w 961"/>
                <a:gd name="T15" fmla="*/ 1 h 376"/>
                <a:gd name="T16" fmla="*/ 0 w 961"/>
                <a:gd name="T17" fmla="*/ 1 h 376"/>
                <a:gd name="T18" fmla="*/ 0 w 961"/>
                <a:gd name="T19" fmla="*/ 1 h 376"/>
                <a:gd name="T20" fmla="*/ 0 w 961"/>
                <a:gd name="T21" fmla="*/ 1 h 376"/>
                <a:gd name="T22" fmla="*/ 0 w 961"/>
                <a:gd name="T23" fmla="*/ 1 h 376"/>
                <a:gd name="T24" fmla="*/ 0 w 961"/>
                <a:gd name="T25" fmla="*/ 1 h 376"/>
                <a:gd name="T26" fmla="*/ 0 w 961"/>
                <a:gd name="T27" fmla="*/ 1 h 376"/>
                <a:gd name="T28" fmla="*/ 0 w 961"/>
                <a:gd name="T29" fmla="*/ 1 h 376"/>
                <a:gd name="T30" fmla="*/ 0 w 961"/>
                <a:gd name="T31" fmla="*/ 1 h 376"/>
                <a:gd name="T32" fmla="*/ 0 w 961"/>
                <a:gd name="T33" fmla="*/ 1 h 376"/>
                <a:gd name="T34" fmla="*/ 0 w 961"/>
                <a:gd name="T35" fmla="*/ 1 h 376"/>
                <a:gd name="T36" fmla="*/ 0 w 961"/>
                <a:gd name="T37" fmla="*/ 1 h 3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61" h="376">
                  <a:moveTo>
                    <a:pt x="0" y="10"/>
                  </a:moveTo>
                  <a:lnTo>
                    <a:pt x="88" y="2"/>
                  </a:lnTo>
                  <a:lnTo>
                    <a:pt x="178" y="0"/>
                  </a:lnTo>
                  <a:lnTo>
                    <a:pt x="255" y="2"/>
                  </a:lnTo>
                  <a:lnTo>
                    <a:pt x="329" y="8"/>
                  </a:lnTo>
                  <a:lnTo>
                    <a:pt x="402" y="17"/>
                  </a:lnTo>
                  <a:lnTo>
                    <a:pt x="471" y="30"/>
                  </a:lnTo>
                  <a:lnTo>
                    <a:pt x="539" y="45"/>
                  </a:lnTo>
                  <a:lnTo>
                    <a:pt x="600" y="64"/>
                  </a:lnTo>
                  <a:lnTo>
                    <a:pt x="660" y="84"/>
                  </a:lnTo>
                  <a:lnTo>
                    <a:pt x="716" y="109"/>
                  </a:lnTo>
                  <a:lnTo>
                    <a:pt x="765" y="135"/>
                  </a:lnTo>
                  <a:lnTo>
                    <a:pt x="811" y="165"/>
                  </a:lnTo>
                  <a:lnTo>
                    <a:pt x="851" y="194"/>
                  </a:lnTo>
                  <a:lnTo>
                    <a:pt x="886" y="228"/>
                  </a:lnTo>
                  <a:lnTo>
                    <a:pt x="914" y="264"/>
                  </a:lnTo>
                  <a:lnTo>
                    <a:pt x="937" y="299"/>
                  </a:lnTo>
                  <a:lnTo>
                    <a:pt x="952" y="336"/>
                  </a:lnTo>
                  <a:lnTo>
                    <a:pt x="961" y="376"/>
                  </a:lnTo>
                </a:path>
              </a:pathLst>
            </a:custGeom>
            <a:solidFill>
              <a:srgbClr val="669900"/>
            </a:solidFill>
            <a:ln w="119063">
              <a:solidFill>
                <a:srgbClr val="336600"/>
              </a:solidFill>
              <a:prstDash val="solid"/>
              <a:round/>
              <a:headEnd/>
              <a:tailEnd/>
            </a:ln>
          </p:spPr>
          <p:txBody>
            <a:bodyPr/>
            <a:lstStyle/>
            <a:p>
              <a:endParaRPr lang="en-US"/>
            </a:p>
          </p:txBody>
        </p:sp>
        <p:grpSp>
          <p:nvGrpSpPr>
            <p:cNvPr id="26657" name="Group 38">
              <a:extLst>
                <a:ext uri="{FF2B5EF4-FFF2-40B4-BE49-F238E27FC236}">
                  <a16:creationId xmlns:a16="http://schemas.microsoft.com/office/drawing/2014/main" id="{1C754869-8EBE-4FD8-9BC0-D0488E82965C}"/>
                </a:ext>
              </a:extLst>
            </p:cNvPr>
            <p:cNvGrpSpPr>
              <a:grpSpLocks/>
            </p:cNvGrpSpPr>
            <p:nvPr/>
          </p:nvGrpSpPr>
          <p:grpSpPr bwMode="auto">
            <a:xfrm>
              <a:off x="2096" y="4702"/>
              <a:ext cx="1436" cy="271"/>
              <a:chOff x="2116" y="4562"/>
              <a:chExt cx="1436" cy="271"/>
            </a:xfrm>
          </p:grpSpPr>
          <p:sp>
            <p:nvSpPr>
              <p:cNvPr id="26804" name="Freeform 39">
                <a:extLst>
                  <a:ext uri="{FF2B5EF4-FFF2-40B4-BE49-F238E27FC236}">
                    <a16:creationId xmlns:a16="http://schemas.microsoft.com/office/drawing/2014/main" id="{0D69F891-A999-4109-8C42-EBCBA874F983}"/>
                  </a:ext>
                </a:extLst>
              </p:cNvPr>
              <p:cNvSpPr>
                <a:spLocks/>
              </p:cNvSpPr>
              <p:nvPr/>
            </p:nvSpPr>
            <p:spPr bwMode="auto">
              <a:xfrm>
                <a:off x="2116" y="4562"/>
                <a:ext cx="1436" cy="271"/>
              </a:xfrm>
              <a:custGeom>
                <a:avLst/>
                <a:gdLst>
                  <a:gd name="T0" fmla="*/ 1 w 2579"/>
                  <a:gd name="T1" fmla="*/ 1 h 541"/>
                  <a:gd name="T2" fmla="*/ 1 w 2579"/>
                  <a:gd name="T3" fmla="*/ 1 h 541"/>
                  <a:gd name="T4" fmla="*/ 1 w 2579"/>
                  <a:gd name="T5" fmla="*/ 1 h 541"/>
                  <a:gd name="T6" fmla="*/ 1 w 2579"/>
                  <a:gd name="T7" fmla="*/ 1 h 541"/>
                  <a:gd name="T8" fmla="*/ 1 w 2579"/>
                  <a:gd name="T9" fmla="*/ 1 h 541"/>
                  <a:gd name="T10" fmla="*/ 1 w 2579"/>
                  <a:gd name="T11" fmla="*/ 1 h 541"/>
                  <a:gd name="T12" fmla="*/ 1 w 2579"/>
                  <a:gd name="T13" fmla="*/ 1 h 541"/>
                  <a:gd name="T14" fmla="*/ 1 w 2579"/>
                  <a:gd name="T15" fmla="*/ 1 h 541"/>
                  <a:gd name="T16" fmla="*/ 1 w 2579"/>
                  <a:gd name="T17" fmla="*/ 1 h 541"/>
                  <a:gd name="T18" fmla="*/ 1 w 2579"/>
                  <a:gd name="T19" fmla="*/ 1 h 541"/>
                  <a:gd name="T20" fmla="*/ 1 w 2579"/>
                  <a:gd name="T21" fmla="*/ 1 h 541"/>
                  <a:gd name="T22" fmla="*/ 1 w 2579"/>
                  <a:gd name="T23" fmla="*/ 1 h 541"/>
                  <a:gd name="T24" fmla="*/ 1 w 2579"/>
                  <a:gd name="T25" fmla="*/ 1 h 541"/>
                  <a:gd name="T26" fmla="*/ 1 w 2579"/>
                  <a:gd name="T27" fmla="*/ 1 h 541"/>
                  <a:gd name="T28" fmla="*/ 1 w 2579"/>
                  <a:gd name="T29" fmla="*/ 1 h 541"/>
                  <a:gd name="T30" fmla="*/ 1 w 2579"/>
                  <a:gd name="T31" fmla="*/ 1 h 541"/>
                  <a:gd name="T32" fmla="*/ 1 w 2579"/>
                  <a:gd name="T33" fmla="*/ 1 h 541"/>
                  <a:gd name="T34" fmla="*/ 1 w 2579"/>
                  <a:gd name="T35" fmla="*/ 1 h 541"/>
                  <a:gd name="T36" fmla="*/ 1 w 2579"/>
                  <a:gd name="T37" fmla="*/ 1 h 541"/>
                  <a:gd name="T38" fmla="*/ 1 w 2579"/>
                  <a:gd name="T39" fmla="*/ 1 h 541"/>
                  <a:gd name="T40" fmla="*/ 1 w 2579"/>
                  <a:gd name="T41" fmla="*/ 1 h 541"/>
                  <a:gd name="T42" fmla="*/ 1 w 2579"/>
                  <a:gd name="T43" fmla="*/ 1 h 541"/>
                  <a:gd name="T44" fmla="*/ 1 w 2579"/>
                  <a:gd name="T45" fmla="*/ 1 h 541"/>
                  <a:gd name="T46" fmla="*/ 1 w 2579"/>
                  <a:gd name="T47" fmla="*/ 1 h 541"/>
                  <a:gd name="T48" fmla="*/ 1 w 2579"/>
                  <a:gd name="T49" fmla="*/ 1 h 541"/>
                  <a:gd name="T50" fmla="*/ 1 w 2579"/>
                  <a:gd name="T51" fmla="*/ 1 h 541"/>
                  <a:gd name="T52" fmla="*/ 1 w 2579"/>
                  <a:gd name="T53" fmla="*/ 1 h 541"/>
                  <a:gd name="T54" fmla="*/ 1 w 2579"/>
                  <a:gd name="T55" fmla="*/ 1 h 541"/>
                  <a:gd name="T56" fmla="*/ 1 w 2579"/>
                  <a:gd name="T57" fmla="*/ 1 h 541"/>
                  <a:gd name="T58" fmla="*/ 1 w 2579"/>
                  <a:gd name="T59" fmla="*/ 1 h 541"/>
                  <a:gd name="T60" fmla="*/ 1 w 2579"/>
                  <a:gd name="T61" fmla="*/ 1 h 541"/>
                  <a:gd name="T62" fmla="*/ 1 w 2579"/>
                  <a:gd name="T63" fmla="*/ 1 h 541"/>
                  <a:gd name="T64" fmla="*/ 1 w 2579"/>
                  <a:gd name="T65" fmla="*/ 1 h 541"/>
                  <a:gd name="T66" fmla="*/ 1 w 2579"/>
                  <a:gd name="T67" fmla="*/ 1 h 541"/>
                  <a:gd name="T68" fmla="*/ 1 w 2579"/>
                  <a:gd name="T69" fmla="*/ 0 h 5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79" h="541">
                    <a:moveTo>
                      <a:pt x="4" y="0"/>
                    </a:moveTo>
                    <a:lnTo>
                      <a:pt x="71" y="46"/>
                    </a:lnTo>
                    <a:lnTo>
                      <a:pt x="137" y="69"/>
                    </a:lnTo>
                    <a:lnTo>
                      <a:pt x="204" y="95"/>
                    </a:lnTo>
                    <a:lnTo>
                      <a:pt x="270" y="119"/>
                    </a:lnTo>
                    <a:lnTo>
                      <a:pt x="339" y="143"/>
                    </a:lnTo>
                    <a:lnTo>
                      <a:pt x="393" y="168"/>
                    </a:lnTo>
                    <a:lnTo>
                      <a:pt x="471" y="190"/>
                    </a:lnTo>
                    <a:lnTo>
                      <a:pt x="539" y="192"/>
                    </a:lnTo>
                    <a:lnTo>
                      <a:pt x="574" y="192"/>
                    </a:lnTo>
                    <a:lnTo>
                      <a:pt x="671" y="241"/>
                    </a:lnTo>
                    <a:lnTo>
                      <a:pt x="761" y="242"/>
                    </a:lnTo>
                    <a:lnTo>
                      <a:pt x="828" y="263"/>
                    </a:lnTo>
                    <a:lnTo>
                      <a:pt x="896" y="265"/>
                    </a:lnTo>
                    <a:lnTo>
                      <a:pt x="985" y="265"/>
                    </a:lnTo>
                    <a:lnTo>
                      <a:pt x="1075" y="267"/>
                    </a:lnTo>
                    <a:lnTo>
                      <a:pt x="1176" y="272"/>
                    </a:lnTo>
                    <a:lnTo>
                      <a:pt x="1325" y="284"/>
                    </a:lnTo>
                    <a:lnTo>
                      <a:pt x="1366" y="272"/>
                    </a:lnTo>
                    <a:lnTo>
                      <a:pt x="1443" y="272"/>
                    </a:lnTo>
                    <a:lnTo>
                      <a:pt x="1520" y="280"/>
                    </a:lnTo>
                    <a:lnTo>
                      <a:pt x="1578" y="265"/>
                    </a:lnTo>
                    <a:lnTo>
                      <a:pt x="1656" y="276"/>
                    </a:lnTo>
                    <a:lnTo>
                      <a:pt x="1712" y="276"/>
                    </a:lnTo>
                    <a:lnTo>
                      <a:pt x="1869" y="270"/>
                    </a:lnTo>
                    <a:lnTo>
                      <a:pt x="1934" y="274"/>
                    </a:lnTo>
                    <a:lnTo>
                      <a:pt x="2015" y="282"/>
                    </a:lnTo>
                    <a:lnTo>
                      <a:pt x="2084" y="319"/>
                    </a:lnTo>
                    <a:lnTo>
                      <a:pt x="2146" y="347"/>
                    </a:lnTo>
                    <a:lnTo>
                      <a:pt x="2247" y="349"/>
                    </a:lnTo>
                    <a:lnTo>
                      <a:pt x="2295" y="371"/>
                    </a:lnTo>
                    <a:lnTo>
                      <a:pt x="2349" y="382"/>
                    </a:lnTo>
                    <a:lnTo>
                      <a:pt x="2418" y="412"/>
                    </a:lnTo>
                    <a:lnTo>
                      <a:pt x="2497" y="425"/>
                    </a:lnTo>
                    <a:lnTo>
                      <a:pt x="2579" y="463"/>
                    </a:lnTo>
                    <a:lnTo>
                      <a:pt x="2405" y="509"/>
                    </a:lnTo>
                    <a:lnTo>
                      <a:pt x="2290" y="541"/>
                    </a:lnTo>
                    <a:lnTo>
                      <a:pt x="2194" y="539"/>
                    </a:lnTo>
                    <a:lnTo>
                      <a:pt x="2127" y="539"/>
                    </a:lnTo>
                    <a:lnTo>
                      <a:pt x="2067" y="536"/>
                    </a:lnTo>
                    <a:lnTo>
                      <a:pt x="1977" y="539"/>
                    </a:lnTo>
                    <a:lnTo>
                      <a:pt x="1893" y="539"/>
                    </a:lnTo>
                    <a:lnTo>
                      <a:pt x="1794" y="534"/>
                    </a:lnTo>
                    <a:lnTo>
                      <a:pt x="1723" y="528"/>
                    </a:lnTo>
                    <a:lnTo>
                      <a:pt x="1630" y="534"/>
                    </a:lnTo>
                    <a:lnTo>
                      <a:pt x="1471" y="528"/>
                    </a:lnTo>
                    <a:lnTo>
                      <a:pt x="1383" y="532"/>
                    </a:lnTo>
                    <a:lnTo>
                      <a:pt x="1316" y="524"/>
                    </a:lnTo>
                    <a:lnTo>
                      <a:pt x="1239" y="524"/>
                    </a:lnTo>
                    <a:lnTo>
                      <a:pt x="1161" y="534"/>
                    </a:lnTo>
                    <a:lnTo>
                      <a:pt x="1082" y="521"/>
                    </a:lnTo>
                    <a:lnTo>
                      <a:pt x="1036" y="526"/>
                    </a:lnTo>
                    <a:lnTo>
                      <a:pt x="948" y="519"/>
                    </a:lnTo>
                    <a:lnTo>
                      <a:pt x="894" y="539"/>
                    </a:lnTo>
                    <a:lnTo>
                      <a:pt x="813" y="528"/>
                    </a:lnTo>
                    <a:lnTo>
                      <a:pt x="656" y="504"/>
                    </a:lnTo>
                    <a:lnTo>
                      <a:pt x="589" y="502"/>
                    </a:lnTo>
                    <a:lnTo>
                      <a:pt x="499" y="500"/>
                    </a:lnTo>
                    <a:lnTo>
                      <a:pt x="466" y="500"/>
                    </a:lnTo>
                    <a:lnTo>
                      <a:pt x="410" y="467"/>
                    </a:lnTo>
                    <a:lnTo>
                      <a:pt x="335" y="440"/>
                    </a:lnTo>
                    <a:lnTo>
                      <a:pt x="266" y="407"/>
                    </a:lnTo>
                    <a:lnTo>
                      <a:pt x="227" y="381"/>
                    </a:lnTo>
                    <a:lnTo>
                      <a:pt x="156" y="347"/>
                    </a:lnTo>
                    <a:lnTo>
                      <a:pt x="88" y="323"/>
                    </a:lnTo>
                    <a:lnTo>
                      <a:pt x="21" y="297"/>
                    </a:lnTo>
                    <a:lnTo>
                      <a:pt x="0" y="229"/>
                    </a:lnTo>
                    <a:lnTo>
                      <a:pt x="2" y="160"/>
                    </a:lnTo>
                    <a:lnTo>
                      <a:pt x="2" y="91"/>
                    </a:lnTo>
                    <a:lnTo>
                      <a:pt x="4" y="0"/>
                    </a:lnTo>
                    <a:close/>
                  </a:path>
                </a:pathLst>
              </a:custGeom>
              <a:solidFill>
                <a:srgbClr val="663300"/>
              </a:solidFill>
              <a:ln w="9525">
                <a:solidFill>
                  <a:srgbClr val="996633"/>
                </a:solidFill>
                <a:round/>
                <a:headEnd/>
                <a:tailEnd/>
              </a:ln>
            </p:spPr>
            <p:txBody>
              <a:bodyPr/>
              <a:lstStyle/>
              <a:p>
                <a:endParaRPr lang="en-US"/>
              </a:p>
            </p:txBody>
          </p:sp>
          <p:sp>
            <p:nvSpPr>
              <p:cNvPr id="26805" name="Rectangle 40">
                <a:extLst>
                  <a:ext uri="{FF2B5EF4-FFF2-40B4-BE49-F238E27FC236}">
                    <a16:creationId xmlns:a16="http://schemas.microsoft.com/office/drawing/2014/main" id="{9941A40B-ACE4-4E17-9EDD-528437E0CBF3}"/>
                  </a:ext>
                </a:extLst>
              </p:cNvPr>
              <p:cNvSpPr>
                <a:spLocks noChangeArrowheads="1"/>
              </p:cNvSpPr>
              <p:nvPr/>
            </p:nvSpPr>
            <p:spPr bwMode="auto">
              <a:xfrm rot="-60000">
                <a:off x="2525" y="4704"/>
                <a:ext cx="68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FFFFFF"/>
                    </a:solidFill>
                  </a:rPr>
                  <a:t>No recognition plan</a:t>
                </a:r>
                <a:endParaRPr lang="en-US" altLang="en-US" sz="1000"/>
              </a:p>
            </p:txBody>
          </p:sp>
        </p:grpSp>
        <p:sp>
          <p:nvSpPr>
            <p:cNvPr id="26658" name="Rectangle 41">
              <a:extLst>
                <a:ext uri="{FF2B5EF4-FFF2-40B4-BE49-F238E27FC236}">
                  <a16:creationId xmlns:a16="http://schemas.microsoft.com/office/drawing/2014/main" id="{06C9D161-AB80-4999-BCB8-8FCA5DC6D28F}"/>
                </a:ext>
              </a:extLst>
            </p:cNvPr>
            <p:cNvSpPr>
              <a:spLocks noChangeArrowheads="1"/>
            </p:cNvSpPr>
            <p:nvPr/>
          </p:nvSpPr>
          <p:spPr bwMode="auto">
            <a:xfrm>
              <a:off x="831" y="4669"/>
              <a:ext cx="105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6659" name="Group 42">
              <a:extLst>
                <a:ext uri="{FF2B5EF4-FFF2-40B4-BE49-F238E27FC236}">
                  <a16:creationId xmlns:a16="http://schemas.microsoft.com/office/drawing/2014/main" id="{D9C54FF3-322E-41DA-A548-DC6FE5242573}"/>
                </a:ext>
              </a:extLst>
            </p:cNvPr>
            <p:cNvGrpSpPr>
              <a:grpSpLocks/>
            </p:cNvGrpSpPr>
            <p:nvPr/>
          </p:nvGrpSpPr>
          <p:grpSpPr bwMode="auto">
            <a:xfrm>
              <a:off x="432" y="4824"/>
              <a:ext cx="1592" cy="276"/>
              <a:chOff x="480" y="4541"/>
              <a:chExt cx="1592" cy="276"/>
            </a:xfrm>
          </p:grpSpPr>
          <p:sp>
            <p:nvSpPr>
              <p:cNvPr id="26802" name="Freeform 43">
                <a:extLst>
                  <a:ext uri="{FF2B5EF4-FFF2-40B4-BE49-F238E27FC236}">
                    <a16:creationId xmlns:a16="http://schemas.microsoft.com/office/drawing/2014/main" id="{D1572AEA-CDB0-40B1-B2D6-751C8B01DFC7}"/>
                  </a:ext>
                </a:extLst>
              </p:cNvPr>
              <p:cNvSpPr>
                <a:spLocks/>
              </p:cNvSpPr>
              <p:nvPr/>
            </p:nvSpPr>
            <p:spPr bwMode="auto">
              <a:xfrm>
                <a:off x="480" y="4541"/>
                <a:ext cx="1592" cy="276"/>
              </a:xfrm>
              <a:custGeom>
                <a:avLst/>
                <a:gdLst>
                  <a:gd name="T0" fmla="*/ 1 w 2830"/>
                  <a:gd name="T1" fmla="*/ 1 h 552"/>
                  <a:gd name="T2" fmla="*/ 1 w 2830"/>
                  <a:gd name="T3" fmla="*/ 1 h 552"/>
                  <a:gd name="T4" fmla="*/ 1 w 2830"/>
                  <a:gd name="T5" fmla="*/ 1 h 552"/>
                  <a:gd name="T6" fmla="*/ 1 w 2830"/>
                  <a:gd name="T7" fmla="*/ 1 h 552"/>
                  <a:gd name="T8" fmla="*/ 1 w 2830"/>
                  <a:gd name="T9" fmla="*/ 1 h 552"/>
                  <a:gd name="T10" fmla="*/ 1 w 2830"/>
                  <a:gd name="T11" fmla="*/ 1 h 552"/>
                  <a:gd name="T12" fmla="*/ 1 w 2830"/>
                  <a:gd name="T13" fmla="*/ 1 h 552"/>
                  <a:gd name="T14" fmla="*/ 1 w 2830"/>
                  <a:gd name="T15" fmla="*/ 1 h 552"/>
                  <a:gd name="T16" fmla="*/ 1 w 2830"/>
                  <a:gd name="T17" fmla="*/ 1 h 552"/>
                  <a:gd name="T18" fmla="*/ 1 w 2830"/>
                  <a:gd name="T19" fmla="*/ 1 h 552"/>
                  <a:gd name="T20" fmla="*/ 1 w 2830"/>
                  <a:gd name="T21" fmla="*/ 1 h 552"/>
                  <a:gd name="T22" fmla="*/ 1 w 2830"/>
                  <a:gd name="T23" fmla="*/ 1 h 552"/>
                  <a:gd name="T24" fmla="*/ 1 w 2830"/>
                  <a:gd name="T25" fmla="*/ 1 h 552"/>
                  <a:gd name="T26" fmla="*/ 1 w 2830"/>
                  <a:gd name="T27" fmla="*/ 1 h 552"/>
                  <a:gd name="T28" fmla="*/ 1 w 2830"/>
                  <a:gd name="T29" fmla="*/ 1 h 552"/>
                  <a:gd name="T30" fmla="*/ 1 w 2830"/>
                  <a:gd name="T31" fmla="*/ 1 h 552"/>
                  <a:gd name="T32" fmla="*/ 1 w 2830"/>
                  <a:gd name="T33" fmla="*/ 1 h 552"/>
                  <a:gd name="T34" fmla="*/ 1 w 2830"/>
                  <a:gd name="T35" fmla="*/ 1 h 552"/>
                  <a:gd name="T36" fmla="*/ 1 w 2830"/>
                  <a:gd name="T37" fmla="*/ 1 h 552"/>
                  <a:gd name="T38" fmla="*/ 1 w 2830"/>
                  <a:gd name="T39" fmla="*/ 1 h 552"/>
                  <a:gd name="T40" fmla="*/ 1 w 2830"/>
                  <a:gd name="T41" fmla="*/ 1 h 552"/>
                  <a:gd name="T42" fmla="*/ 1 w 2830"/>
                  <a:gd name="T43" fmla="*/ 1 h 552"/>
                  <a:gd name="T44" fmla="*/ 1 w 2830"/>
                  <a:gd name="T45" fmla="*/ 1 h 552"/>
                  <a:gd name="T46" fmla="*/ 1 w 2830"/>
                  <a:gd name="T47" fmla="*/ 1 h 552"/>
                  <a:gd name="T48" fmla="*/ 1 w 2830"/>
                  <a:gd name="T49" fmla="*/ 1 h 552"/>
                  <a:gd name="T50" fmla="*/ 1 w 2830"/>
                  <a:gd name="T51" fmla="*/ 1 h 552"/>
                  <a:gd name="T52" fmla="*/ 1 w 2830"/>
                  <a:gd name="T53" fmla="*/ 1 h 552"/>
                  <a:gd name="T54" fmla="*/ 1 w 2830"/>
                  <a:gd name="T55" fmla="*/ 1 h 552"/>
                  <a:gd name="T56" fmla="*/ 1 w 2830"/>
                  <a:gd name="T57" fmla="*/ 1 h 552"/>
                  <a:gd name="T58" fmla="*/ 1 w 2830"/>
                  <a:gd name="T59" fmla="*/ 1 h 552"/>
                  <a:gd name="T60" fmla="*/ 1 w 2830"/>
                  <a:gd name="T61" fmla="*/ 1 h 552"/>
                  <a:gd name="T62" fmla="*/ 1 w 2830"/>
                  <a:gd name="T63" fmla="*/ 1 h 552"/>
                  <a:gd name="T64" fmla="*/ 1 w 2830"/>
                  <a:gd name="T65" fmla="*/ 1 h 552"/>
                  <a:gd name="T66" fmla="*/ 1 w 2830"/>
                  <a:gd name="T67" fmla="*/ 1 h 552"/>
                  <a:gd name="T68" fmla="*/ 1 w 2830"/>
                  <a:gd name="T69" fmla="*/ 1 h 552"/>
                  <a:gd name="T70" fmla="*/ 1 w 2830"/>
                  <a:gd name="T71" fmla="*/ 1 h 552"/>
                  <a:gd name="T72" fmla="*/ 1 w 2830"/>
                  <a:gd name="T73" fmla="*/ 1 h 552"/>
                  <a:gd name="T74" fmla="*/ 1 w 2830"/>
                  <a:gd name="T75" fmla="*/ 1 h 552"/>
                  <a:gd name="T76" fmla="*/ 1 w 2830"/>
                  <a:gd name="T77" fmla="*/ 1 h 552"/>
                  <a:gd name="T78" fmla="*/ 1 w 2830"/>
                  <a:gd name="T79" fmla="*/ 1 h 552"/>
                  <a:gd name="T80" fmla="*/ 1 w 2830"/>
                  <a:gd name="T81" fmla="*/ 1 h 552"/>
                  <a:gd name="T82" fmla="*/ 1 w 2830"/>
                  <a:gd name="T83" fmla="*/ 1 h 552"/>
                  <a:gd name="T84" fmla="*/ 1 w 2830"/>
                  <a:gd name="T85" fmla="*/ 1 h 552"/>
                  <a:gd name="T86" fmla="*/ 1 w 2830"/>
                  <a:gd name="T87" fmla="*/ 1 h 552"/>
                  <a:gd name="T88" fmla="*/ 1 w 2830"/>
                  <a:gd name="T89" fmla="*/ 1 h 5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30" h="552">
                    <a:moveTo>
                      <a:pt x="2830" y="0"/>
                    </a:moveTo>
                    <a:lnTo>
                      <a:pt x="2775" y="46"/>
                    </a:lnTo>
                    <a:lnTo>
                      <a:pt x="2717" y="69"/>
                    </a:lnTo>
                    <a:lnTo>
                      <a:pt x="2663" y="91"/>
                    </a:lnTo>
                    <a:lnTo>
                      <a:pt x="2607" y="115"/>
                    </a:lnTo>
                    <a:lnTo>
                      <a:pt x="2553" y="138"/>
                    </a:lnTo>
                    <a:lnTo>
                      <a:pt x="2499" y="162"/>
                    </a:lnTo>
                    <a:lnTo>
                      <a:pt x="2445" y="185"/>
                    </a:lnTo>
                    <a:lnTo>
                      <a:pt x="2389" y="185"/>
                    </a:lnTo>
                    <a:lnTo>
                      <a:pt x="2334" y="207"/>
                    </a:lnTo>
                    <a:lnTo>
                      <a:pt x="2278" y="231"/>
                    </a:lnTo>
                    <a:lnTo>
                      <a:pt x="2205" y="231"/>
                    </a:lnTo>
                    <a:lnTo>
                      <a:pt x="2151" y="254"/>
                    </a:lnTo>
                    <a:lnTo>
                      <a:pt x="2095" y="254"/>
                    </a:lnTo>
                    <a:lnTo>
                      <a:pt x="2035" y="282"/>
                    </a:lnTo>
                    <a:lnTo>
                      <a:pt x="1976" y="300"/>
                    </a:lnTo>
                    <a:lnTo>
                      <a:pt x="1890" y="289"/>
                    </a:lnTo>
                    <a:lnTo>
                      <a:pt x="1792" y="289"/>
                    </a:lnTo>
                    <a:lnTo>
                      <a:pt x="1744" y="282"/>
                    </a:lnTo>
                    <a:lnTo>
                      <a:pt x="1675" y="289"/>
                    </a:lnTo>
                    <a:lnTo>
                      <a:pt x="1622" y="289"/>
                    </a:lnTo>
                    <a:lnTo>
                      <a:pt x="1565" y="289"/>
                    </a:lnTo>
                    <a:lnTo>
                      <a:pt x="1514" y="295"/>
                    </a:lnTo>
                    <a:lnTo>
                      <a:pt x="1424" y="295"/>
                    </a:lnTo>
                    <a:lnTo>
                      <a:pt x="1325" y="295"/>
                    </a:lnTo>
                    <a:lnTo>
                      <a:pt x="1258" y="304"/>
                    </a:lnTo>
                    <a:lnTo>
                      <a:pt x="1198" y="300"/>
                    </a:lnTo>
                    <a:lnTo>
                      <a:pt x="1142" y="304"/>
                    </a:lnTo>
                    <a:lnTo>
                      <a:pt x="1088" y="300"/>
                    </a:lnTo>
                    <a:lnTo>
                      <a:pt x="1002" y="313"/>
                    </a:lnTo>
                    <a:lnTo>
                      <a:pt x="967" y="317"/>
                    </a:lnTo>
                    <a:lnTo>
                      <a:pt x="897" y="313"/>
                    </a:lnTo>
                    <a:lnTo>
                      <a:pt x="828" y="312"/>
                    </a:lnTo>
                    <a:lnTo>
                      <a:pt x="763" y="312"/>
                    </a:lnTo>
                    <a:lnTo>
                      <a:pt x="690" y="300"/>
                    </a:lnTo>
                    <a:lnTo>
                      <a:pt x="610" y="280"/>
                    </a:lnTo>
                    <a:lnTo>
                      <a:pt x="576" y="287"/>
                    </a:lnTo>
                    <a:lnTo>
                      <a:pt x="512" y="313"/>
                    </a:lnTo>
                    <a:lnTo>
                      <a:pt x="400" y="325"/>
                    </a:lnTo>
                    <a:lnTo>
                      <a:pt x="385" y="332"/>
                    </a:lnTo>
                    <a:lnTo>
                      <a:pt x="363" y="347"/>
                    </a:lnTo>
                    <a:lnTo>
                      <a:pt x="314" y="355"/>
                    </a:lnTo>
                    <a:lnTo>
                      <a:pt x="264" y="368"/>
                    </a:lnTo>
                    <a:lnTo>
                      <a:pt x="189" y="368"/>
                    </a:lnTo>
                    <a:lnTo>
                      <a:pt x="0" y="418"/>
                    </a:lnTo>
                    <a:lnTo>
                      <a:pt x="189" y="459"/>
                    </a:lnTo>
                    <a:lnTo>
                      <a:pt x="264" y="459"/>
                    </a:lnTo>
                    <a:lnTo>
                      <a:pt x="374" y="478"/>
                    </a:lnTo>
                    <a:lnTo>
                      <a:pt x="426" y="472"/>
                    </a:lnTo>
                    <a:lnTo>
                      <a:pt x="484" y="483"/>
                    </a:lnTo>
                    <a:lnTo>
                      <a:pt x="542" y="504"/>
                    </a:lnTo>
                    <a:lnTo>
                      <a:pt x="595" y="496"/>
                    </a:lnTo>
                    <a:lnTo>
                      <a:pt x="656" y="496"/>
                    </a:lnTo>
                    <a:lnTo>
                      <a:pt x="675" y="495"/>
                    </a:lnTo>
                    <a:lnTo>
                      <a:pt x="767" y="500"/>
                    </a:lnTo>
                    <a:lnTo>
                      <a:pt x="828" y="506"/>
                    </a:lnTo>
                    <a:lnTo>
                      <a:pt x="881" y="530"/>
                    </a:lnTo>
                    <a:lnTo>
                      <a:pt x="950" y="536"/>
                    </a:lnTo>
                    <a:lnTo>
                      <a:pt x="1006" y="536"/>
                    </a:lnTo>
                    <a:lnTo>
                      <a:pt x="1069" y="552"/>
                    </a:lnTo>
                    <a:lnTo>
                      <a:pt x="1125" y="552"/>
                    </a:lnTo>
                    <a:lnTo>
                      <a:pt x="1198" y="552"/>
                    </a:lnTo>
                    <a:lnTo>
                      <a:pt x="1271" y="552"/>
                    </a:lnTo>
                    <a:lnTo>
                      <a:pt x="1344" y="552"/>
                    </a:lnTo>
                    <a:lnTo>
                      <a:pt x="1400" y="552"/>
                    </a:lnTo>
                    <a:lnTo>
                      <a:pt x="1473" y="552"/>
                    </a:lnTo>
                    <a:lnTo>
                      <a:pt x="1621" y="552"/>
                    </a:lnTo>
                    <a:lnTo>
                      <a:pt x="1652" y="547"/>
                    </a:lnTo>
                    <a:lnTo>
                      <a:pt x="1701" y="547"/>
                    </a:lnTo>
                    <a:lnTo>
                      <a:pt x="1729" y="547"/>
                    </a:lnTo>
                    <a:lnTo>
                      <a:pt x="1781" y="547"/>
                    </a:lnTo>
                    <a:lnTo>
                      <a:pt x="1849" y="552"/>
                    </a:lnTo>
                    <a:lnTo>
                      <a:pt x="1882" y="539"/>
                    </a:lnTo>
                    <a:lnTo>
                      <a:pt x="1994" y="530"/>
                    </a:lnTo>
                    <a:lnTo>
                      <a:pt x="2045" y="536"/>
                    </a:lnTo>
                    <a:lnTo>
                      <a:pt x="2082" y="524"/>
                    </a:lnTo>
                    <a:lnTo>
                      <a:pt x="2196" y="513"/>
                    </a:lnTo>
                    <a:lnTo>
                      <a:pt x="2269" y="506"/>
                    </a:lnTo>
                    <a:lnTo>
                      <a:pt x="2370" y="483"/>
                    </a:lnTo>
                    <a:lnTo>
                      <a:pt x="2424" y="483"/>
                    </a:lnTo>
                    <a:lnTo>
                      <a:pt x="2480" y="459"/>
                    </a:lnTo>
                    <a:lnTo>
                      <a:pt x="2536" y="414"/>
                    </a:lnTo>
                    <a:lnTo>
                      <a:pt x="2590" y="392"/>
                    </a:lnTo>
                    <a:lnTo>
                      <a:pt x="2645" y="345"/>
                    </a:lnTo>
                    <a:lnTo>
                      <a:pt x="2699" y="345"/>
                    </a:lnTo>
                    <a:lnTo>
                      <a:pt x="2755" y="323"/>
                    </a:lnTo>
                    <a:lnTo>
                      <a:pt x="2809" y="300"/>
                    </a:lnTo>
                    <a:lnTo>
                      <a:pt x="2830" y="231"/>
                    </a:lnTo>
                    <a:lnTo>
                      <a:pt x="2830" y="162"/>
                    </a:lnTo>
                    <a:lnTo>
                      <a:pt x="2830" y="91"/>
                    </a:lnTo>
                    <a:lnTo>
                      <a:pt x="2830" y="0"/>
                    </a:lnTo>
                    <a:close/>
                  </a:path>
                </a:pathLst>
              </a:custGeom>
              <a:solidFill>
                <a:srgbClr val="663300"/>
              </a:solidFill>
              <a:ln w="9525">
                <a:solidFill>
                  <a:srgbClr val="996633"/>
                </a:solidFill>
                <a:round/>
                <a:headEnd/>
                <a:tailEnd/>
              </a:ln>
            </p:spPr>
            <p:txBody>
              <a:bodyPr/>
              <a:lstStyle/>
              <a:p>
                <a:endParaRPr lang="en-US"/>
              </a:p>
            </p:txBody>
          </p:sp>
          <p:sp>
            <p:nvSpPr>
              <p:cNvPr id="26803" name="Rectangle 44">
                <a:extLst>
                  <a:ext uri="{FF2B5EF4-FFF2-40B4-BE49-F238E27FC236}">
                    <a16:creationId xmlns:a16="http://schemas.microsoft.com/office/drawing/2014/main" id="{8A52DA8C-F729-4C52-B697-431AA5D81609}"/>
                  </a:ext>
                </a:extLst>
              </p:cNvPr>
              <p:cNvSpPr>
                <a:spLocks noChangeArrowheads="1"/>
              </p:cNvSpPr>
              <p:nvPr/>
            </p:nvSpPr>
            <p:spPr bwMode="auto">
              <a:xfrm>
                <a:off x="791" y="4685"/>
                <a:ext cx="85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FFFFFF"/>
                    </a:solidFill>
                  </a:rPr>
                  <a:t>Inadequate training plan</a:t>
                </a:r>
                <a:endParaRPr lang="en-US" altLang="en-US" sz="1000"/>
              </a:p>
            </p:txBody>
          </p:sp>
        </p:grpSp>
        <p:grpSp>
          <p:nvGrpSpPr>
            <p:cNvPr id="26660" name="Group 45">
              <a:extLst>
                <a:ext uri="{FF2B5EF4-FFF2-40B4-BE49-F238E27FC236}">
                  <a16:creationId xmlns:a16="http://schemas.microsoft.com/office/drawing/2014/main" id="{707A2A1B-3062-4B8A-9CDF-D41F154E3550}"/>
                </a:ext>
              </a:extLst>
            </p:cNvPr>
            <p:cNvGrpSpPr>
              <a:grpSpLocks/>
            </p:cNvGrpSpPr>
            <p:nvPr/>
          </p:nvGrpSpPr>
          <p:grpSpPr bwMode="auto">
            <a:xfrm>
              <a:off x="2100" y="5032"/>
              <a:ext cx="1156" cy="193"/>
              <a:chOff x="2130" y="4874"/>
              <a:chExt cx="1156" cy="193"/>
            </a:xfrm>
          </p:grpSpPr>
          <p:sp>
            <p:nvSpPr>
              <p:cNvPr id="26800" name="Freeform 46">
                <a:extLst>
                  <a:ext uri="{FF2B5EF4-FFF2-40B4-BE49-F238E27FC236}">
                    <a16:creationId xmlns:a16="http://schemas.microsoft.com/office/drawing/2014/main" id="{30CA3CB2-543F-4933-8C31-83038A539269}"/>
                  </a:ext>
                </a:extLst>
              </p:cNvPr>
              <p:cNvSpPr>
                <a:spLocks/>
              </p:cNvSpPr>
              <p:nvPr/>
            </p:nvSpPr>
            <p:spPr bwMode="auto">
              <a:xfrm>
                <a:off x="2130" y="4874"/>
                <a:ext cx="1156" cy="193"/>
              </a:xfrm>
              <a:custGeom>
                <a:avLst/>
                <a:gdLst>
                  <a:gd name="T0" fmla="*/ 0 w 2314"/>
                  <a:gd name="T1" fmla="*/ 1 h 385"/>
                  <a:gd name="T2" fmla="*/ 0 w 2314"/>
                  <a:gd name="T3" fmla="*/ 0 h 385"/>
                  <a:gd name="T4" fmla="*/ 0 w 2314"/>
                  <a:gd name="T5" fmla="*/ 1 h 385"/>
                  <a:gd name="T6" fmla="*/ 0 w 2314"/>
                  <a:gd name="T7" fmla="*/ 1 h 385"/>
                  <a:gd name="T8" fmla="*/ 0 w 2314"/>
                  <a:gd name="T9" fmla="*/ 1 h 385"/>
                  <a:gd name="T10" fmla="*/ 0 w 2314"/>
                  <a:gd name="T11" fmla="*/ 1 h 385"/>
                  <a:gd name="T12" fmla="*/ 0 w 2314"/>
                  <a:gd name="T13" fmla="*/ 1 h 385"/>
                  <a:gd name="T14" fmla="*/ 0 w 2314"/>
                  <a:gd name="T15" fmla="*/ 1 h 385"/>
                  <a:gd name="T16" fmla="*/ 0 w 2314"/>
                  <a:gd name="T17" fmla="*/ 1 h 385"/>
                  <a:gd name="T18" fmla="*/ 0 w 2314"/>
                  <a:gd name="T19" fmla="*/ 1 h 385"/>
                  <a:gd name="T20" fmla="*/ 0 w 2314"/>
                  <a:gd name="T21" fmla="*/ 1 h 385"/>
                  <a:gd name="T22" fmla="*/ 0 w 2314"/>
                  <a:gd name="T23" fmla="*/ 1 h 385"/>
                  <a:gd name="T24" fmla="*/ 0 w 2314"/>
                  <a:gd name="T25" fmla="*/ 1 h 385"/>
                  <a:gd name="T26" fmla="*/ 0 w 2314"/>
                  <a:gd name="T27" fmla="*/ 1 h 385"/>
                  <a:gd name="T28" fmla="*/ 0 w 2314"/>
                  <a:gd name="T29" fmla="*/ 1 h 385"/>
                  <a:gd name="T30" fmla="*/ 0 w 2314"/>
                  <a:gd name="T31" fmla="*/ 1 h 385"/>
                  <a:gd name="T32" fmla="*/ 0 w 2314"/>
                  <a:gd name="T33" fmla="*/ 1 h 385"/>
                  <a:gd name="T34" fmla="*/ 0 w 2314"/>
                  <a:gd name="T35" fmla="*/ 1 h 385"/>
                  <a:gd name="T36" fmla="*/ 0 w 2314"/>
                  <a:gd name="T37" fmla="*/ 1 h 385"/>
                  <a:gd name="T38" fmla="*/ 0 w 2314"/>
                  <a:gd name="T39" fmla="*/ 1 h 385"/>
                  <a:gd name="T40" fmla="*/ 0 w 2314"/>
                  <a:gd name="T41" fmla="*/ 1 h 385"/>
                  <a:gd name="T42" fmla="*/ 0 w 2314"/>
                  <a:gd name="T43" fmla="*/ 1 h 385"/>
                  <a:gd name="T44" fmla="*/ 0 w 2314"/>
                  <a:gd name="T45" fmla="*/ 1 h 385"/>
                  <a:gd name="T46" fmla="*/ 0 w 2314"/>
                  <a:gd name="T47" fmla="*/ 1 h 385"/>
                  <a:gd name="T48" fmla="*/ 0 w 2314"/>
                  <a:gd name="T49" fmla="*/ 1 h 385"/>
                  <a:gd name="T50" fmla="*/ 0 w 2314"/>
                  <a:gd name="T51" fmla="*/ 1 h 385"/>
                  <a:gd name="T52" fmla="*/ 0 w 2314"/>
                  <a:gd name="T53" fmla="*/ 1 h 385"/>
                  <a:gd name="T54" fmla="*/ 0 w 2314"/>
                  <a:gd name="T55" fmla="*/ 1 h 385"/>
                  <a:gd name="T56" fmla="*/ 0 w 2314"/>
                  <a:gd name="T57" fmla="*/ 1 h 385"/>
                  <a:gd name="T58" fmla="*/ 0 w 2314"/>
                  <a:gd name="T59" fmla="*/ 1 h 385"/>
                  <a:gd name="T60" fmla="*/ 0 w 2314"/>
                  <a:gd name="T61" fmla="*/ 1 h 385"/>
                  <a:gd name="T62" fmla="*/ 0 w 2314"/>
                  <a:gd name="T63" fmla="*/ 1 h 385"/>
                  <a:gd name="T64" fmla="*/ 0 w 2314"/>
                  <a:gd name="T65" fmla="*/ 1 h 3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14" h="385">
                    <a:moveTo>
                      <a:pt x="2" y="123"/>
                    </a:moveTo>
                    <a:lnTo>
                      <a:pt x="2" y="123"/>
                    </a:lnTo>
                    <a:lnTo>
                      <a:pt x="2" y="24"/>
                    </a:lnTo>
                    <a:lnTo>
                      <a:pt x="45" y="0"/>
                    </a:lnTo>
                    <a:lnTo>
                      <a:pt x="111" y="24"/>
                    </a:lnTo>
                    <a:lnTo>
                      <a:pt x="176" y="24"/>
                    </a:lnTo>
                    <a:lnTo>
                      <a:pt x="240" y="48"/>
                    </a:lnTo>
                    <a:lnTo>
                      <a:pt x="305" y="75"/>
                    </a:lnTo>
                    <a:lnTo>
                      <a:pt x="393" y="75"/>
                    </a:lnTo>
                    <a:lnTo>
                      <a:pt x="458" y="99"/>
                    </a:lnTo>
                    <a:lnTo>
                      <a:pt x="524" y="99"/>
                    </a:lnTo>
                    <a:lnTo>
                      <a:pt x="611" y="101"/>
                    </a:lnTo>
                    <a:lnTo>
                      <a:pt x="709" y="88"/>
                    </a:lnTo>
                    <a:lnTo>
                      <a:pt x="830" y="91"/>
                    </a:lnTo>
                    <a:lnTo>
                      <a:pt x="961" y="106"/>
                    </a:lnTo>
                    <a:lnTo>
                      <a:pt x="981" y="103"/>
                    </a:lnTo>
                    <a:lnTo>
                      <a:pt x="1047" y="103"/>
                    </a:lnTo>
                    <a:lnTo>
                      <a:pt x="1110" y="103"/>
                    </a:lnTo>
                    <a:lnTo>
                      <a:pt x="1191" y="103"/>
                    </a:lnTo>
                    <a:lnTo>
                      <a:pt x="1241" y="103"/>
                    </a:lnTo>
                    <a:lnTo>
                      <a:pt x="1365" y="86"/>
                    </a:lnTo>
                    <a:lnTo>
                      <a:pt x="1512" y="97"/>
                    </a:lnTo>
                    <a:lnTo>
                      <a:pt x="1546" y="105"/>
                    </a:lnTo>
                    <a:lnTo>
                      <a:pt x="1611" y="106"/>
                    </a:lnTo>
                    <a:lnTo>
                      <a:pt x="1677" y="106"/>
                    </a:lnTo>
                    <a:lnTo>
                      <a:pt x="1742" y="106"/>
                    </a:lnTo>
                    <a:lnTo>
                      <a:pt x="1806" y="106"/>
                    </a:lnTo>
                    <a:lnTo>
                      <a:pt x="1871" y="106"/>
                    </a:lnTo>
                    <a:lnTo>
                      <a:pt x="1933" y="133"/>
                    </a:lnTo>
                    <a:lnTo>
                      <a:pt x="2002" y="157"/>
                    </a:lnTo>
                    <a:lnTo>
                      <a:pt x="2067" y="179"/>
                    </a:lnTo>
                    <a:lnTo>
                      <a:pt x="2133" y="179"/>
                    </a:lnTo>
                    <a:lnTo>
                      <a:pt x="2194" y="203"/>
                    </a:lnTo>
                    <a:lnTo>
                      <a:pt x="2314" y="274"/>
                    </a:lnTo>
                    <a:lnTo>
                      <a:pt x="2207" y="314"/>
                    </a:lnTo>
                    <a:lnTo>
                      <a:pt x="2134" y="336"/>
                    </a:lnTo>
                    <a:lnTo>
                      <a:pt x="2062" y="353"/>
                    </a:lnTo>
                    <a:lnTo>
                      <a:pt x="1994" y="347"/>
                    </a:lnTo>
                    <a:lnTo>
                      <a:pt x="1927" y="359"/>
                    </a:lnTo>
                    <a:lnTo>
                      <a:pt x="1875" y="381"/>
                    </a:lnTo>
                    <a:lnTo>
                      <a:pt x="1804" y="385"/>
                    </a:lnTo>
                    <a:lnTo>
                      <a:pt x="1736" y="383"/>
                    </a:lnTo>
                    <a:lnTo>
                      <a:pt x="1677" y="381"/>
                    </a:lnTo>
                    <a:lnTo>
                      <a:pt x="1624" y="383"/>
                    </a:lnTo>
                    <a:lnTo>
                      <a:pt x="1518" y="372"/>
                    </a:lnTo>
                    <a:lnTo>
                      <a:pt x="1434" y="370"/>
                    </a:lnTo>
                    <a:lnTo>
                      <a:pt x="1376" y="381"/>
                    </a:lnTo>
                    <a:lnTo>
                      <a:pt x="1295" y="372"/>
                    </a:lnTo>
                    <a:lnTo>
                      <a:pt x="1137" y="373"/>
                    </a:lnTo>
                    <a:lnTo>
                      <a:pt x="1006" y="385"/>
                    </a:lnTo>
                    <a:lnTo>
                      <a:pt x="957" y="381"/>
                    </a:lnTo>
                    <a:lnTo>
                      <a:pt x="881" y="364"/>
                    </a:lnTo>
                    <a:lnTo>
                      <a:pt x="793" y="366"/>
                    </a:lnTo>
                    <a:lnTo>
                      <a:pt x="740" y="357"/>
                    </a:lnTo>
                    <a:lnTo>
                      <a:pt x="673" y="342"/>
                    </a:lnTo>
                    <a:lnTo>
                      <a:pt x="610" y="342"/>
                    </a:lnTo>
                    <a:lnTo>
                      <a:pt x="542" y="340"/>
                    </a:lnTo>
                    <a:lnTo>
                      <a:pt x="477" y="340"/>
                    </a:lnTo>
                    <a:lnTo>
                      <a:pt x="327" y="340"/>
                    </a:lnTo>
                    <a:lnTo>
                      <a:pt x="240" y="316"/>
                    </a:lnTo>
                    <a:lnTo>
                      <a:pt x="178" y="271"/>
                    </a:lnTo>
                    <a:lnTo>
                      <a:pt x="122" y="274"/>
                    </a:lnTo>
                    <a:lnTo>
                      <a:pt x="60" y="269"/>
                    </a:lnTo>
                    <a:lnTo>
                      <a:pt x="0" y="265"/>
                    </a:lnTo>
                    <a:lnTo>
                      <a:pt x="0" y="217"/>
                    </a:lnTo>
                    <a:lnTo>
                      <a:pt x="2" y="123"/>
                    </a:lnTo>
                    <a:close/>
                  </a:path>
                </a:pathLst>
              </a:custGeom>
              <a:solidFill>
                <a:srgbClr val="663300"/>
              </a:solidFill>
              <a:ln w="9525">
                <a:solidFill>
                  <a:srgbClr val="996633"/>
                </a:solidFill>
                <a:round/>
                <a:headEnd/>
                <a:tailEnd/>
              </a:ln>
            </p:spPr>
            <p:txBody>
              <a:bodyPr/>
              <a:lstStyle/>
              <a:p>
                <a:endParaRPr lang="en-US"/>
              </a:p>
            </p:txBody>
          </p:sp>
          <p:sp>
            <p:nvSpPr>
              <p:cNvPr id="26801" name="Rectangle 47">
                <a:extLst>
                  <a:ext uri="{FF2B5EF4-FFF2-40B4-BE49-F238E27FC236}">
                    <a16:creationId xmlns:a16="http://schemas.microsoft.com/office/drawing/2014/main" id="{85A64166-EF0E-4E09-A4FB-1A3D427E6688}"/>
                  </a:ext>
                </a:extLst>
              </p:cNvPr>
              <p:cNvSpPr>
                <a:spLocks noChangeArrowheads="1"/>
              </p:cNvSpPr>
              <p:nvPr/>
            </p:nvSpPr>
            <p:spPr bwMode="auto">
              <a:xfrm>
                <a:off x="2252" y="4929"/>
                <a:ext cx="69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FFFFFF"/>
                    </a:solidFill>
                  </a:rPr>
                  <a:t>No inspection policy</a:t>
                </a:r>
                <a:endParaRPr lang="en-US" altLang="en-US" sz="1000"/>
              </a:p>
            </p:txBody>
          </p:sp>
        </p:grpSp>
        <p:sp>
          <p:nvSpPr>
            <p:cNvPr id="26661" name="Rectangle 48">
              <a:extLst>
                <a:ext uri="{FF2B5EF4-FFF2-40B4-BE49-F238E27FC236}">
                  <a16:creationId xmlns:a16="http://schemas.microsoft.com/office/drawing/2014/main" id="{05F52031-5EA0-43F5-8E1B-5FDFC7CC1B59}"/>
                </a:ext>
              </a:extLst>
            </p:cNvPr>
            <p:cNvSpPr>
              <a:spLocks noChangeArrowheads="1"/>
            </p:cNvSpPr>
            <p:nvPr/>
          </p:nvSpPr>
          <p:spPr bwMode="auto">
            <a:xfrm>
              <a:off x="810" y="4168"/>
              <a:ext cx="109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6662" name="Group 49">
              <a:extLst>
                <a:ext uri="{FF2B5EF4-FFF2-40B4-BE49-F238E27FC236}">
                  <a16:creationId xmlns:a16="http://schemas.microsoft.com/office/drawing/2014/main" id="{DCD6AF15-B4E6-424C-9BE3-8CAC9E225316}"/>
                </a:ext>
              </a:extLst>
            </p:cNvPr>
            <p:cNvGrpSpPr>
              <a:grpSpLocks/>
            </p:cNvGrpSpPr>
            <p:nvPr/>
          </p:nvGrpSpPr>
          <p:grpSpPr bwMode="auto">
            <a:xfrm>
              <a:off x="384" y="4216"/>
              <a:ext cx="1700" cy="265"/>
              <a:chOff x="432" y="4048"/>
              <a:chExt cx="1700" cy="265"/>
            </a:xfrm>
          </p:grpSpPr>
          <p:sp>
            <p:nvSpPr>
              <p:cNvPr id="26798" name="Freeform 50">
                <a:extLst>
                  <a:ext uri="{FF2B5EF4-FFF2-40B4-BE49-F238E27FC236}">
                    <a16:creationId xmlns:a16="http://schemas.microsoft.com/office/drawing/2014/main" id="{2A4CDB87-DD4C-4458-A315-6EAD3CE0D1D0}"/>
                  </a:ext>
                </a:extLst>
              </p:cNvPr>
              <p:cNvSpPr>
                <a:spLocks/>
              </p:cNvSpPr>
              <p:nvPr/>
            </p:nvSpPr>
            <p:spPr bwMode="auto">
              <a:xfrm>
                <a:off x="432" y="4048"/>
                <a:ext cx="1700" cy="265"/>
              </a:xfrm>
              <a:custGeom>
                <a:avLst/>
                <a:gdLst>
                  <a:gd name="T0" fmla="*/ 1 w 3042"/>
                  <a:gd name="T1" fmla="*/ 1 h 530"/>
                  <a:gd name="T2" fmla="*/ 1 w 3042"/>
                  <a:gd name="T3" fmla="*/ 1 h 530"/>
                  <a:gd name="T4" fmla="*/ 1 w 3042"/>
                  <a:gd name="T5" fmla="*/ 1 h 530"/>
                  <a:gd name="T6" fmla="*/ 1 w 3042"/>
                  <a:gd name="T7" fmla="*/ 1 h 530"/>
                  <a:gd name="T8" fmla="*/ 1 w 3042"/>
                  <a:gd name="T9" fmla="*/ 1 h 530"/>
                  <a:gd name="T10" fmla="*/ 1 w 3042"/>
                  <a:gd name="T11" fmla="*/ 1 h 530"/>
                  <a:gd name="T12" fmla="*/ 1 w 3042"/>
                  <a:gd name="T13" fmla="*/ 1 h 530"/>
                  <a:gd name="T14" fmla="*/ 1 w 3042"/>
                  <a:gd name="T15" fmla="*/ 1 h 530"/>
                  <a:gd name="T16" fmla="*/ 1 w 3042"/>
                  <a:gd name="T17" fmla="*/ 1 h 530"/>
                  <a:gd name="T18" fmla="*/ 1 w 3042"/>
                  <a:gd name="T19" fmla="*/ 1 h 530"/>
                  <a:gd name="T20" fmla="*/ 1 w 3042"/>
                  <a:gd name="T21" fmla="*/ 1 h 530"/>
                  <a:gd name="T22" fmla="*/ 1 w 3042"/>
                  <a:gd name="T23" fmla="*/ 1 h 530"/>
                  <a:gd name="T24" fmla="*/ 1 w 3042"/>
                  <a:gd name="T25" fmla="*/ 1 h 530"/>
                  <a:gd name="T26" fmla="*/ 1 w 3042"/>
                  <a:gd name="T27" fmla="*/ 1 h 530"/>
                  <a:gd name="T28" fmla="*/ 1 w 3042"/>
                  <a:gd name="T29" fmla="*/ 1 h 530"/>
                  <a:gd name="T30" fmla="*/ 0 w 3042"/>
                  <a:gd name="T31" fmla="*/ 1 h 530"/>
                  <a:gd name="T32" fmla="*/ 1 w 3042"/>
                  <a:gd name="T33" fmla="*/ 1 h 530"/>
                  <a:gd name="T34" fmla="*/ 1 w 3042"/>
                  <a:gd name="T35" fmla="*/ 1 h 530"/>
                  <a:gd name="T36" fmla="*/ 1 w 3042"/>
                  <a:gd name="T37" fmla="*/ 1 h 530"/>
                  <a:gd name="T38" fmla="*/ 1 w 3042"/>
                  <a:gd name="T39" fmla="*/ 1 h 530"/>
                  <a:gd name="T40" fmla="*/ 1 w 3042"/>
                  <a:gd name="T41" fmla="*/ 1 h 530"/>
                  <a:gd name="T42" fmla="*/ 1 w 3042"/>
                  <a:gd name="T43" fmla="*/ 1 h 530"/>
                  <a:gd name="T44" fmla="*/ 1 w 3042"/>
                  <a:gd name="T45" fmla="*/ 1 h 530"/>
                  <a:gd name="T46" fmla="*/ 1 w 3042"/>
                  <a:gd name="T47" fmla="*/ 1 h 530"/>
                  <a:gd name="T48" fmla="*/ 1 w 3042"/>
                  <a:gd name="T49" fmla="*/ 1 h 530"/>
                  <a:gd name="T50" fmla="*/ 1 w 3042"/>
                  <a:gd name="T51" fmla="*/ 1 h 530"/>
                  <a:gd name="T52" fmla="*/ 1 w 3042"/>
                  <a:gd name="T53" fmla="*/ 1 h 530"/>
                  <a:gd name="T54" fmla="*/ 1 w 3042"/>
                  <a:gd name="T55" fmla="*/ 1 h 530"/>
                  <a:gd name="T56" fmla="*/ 1 w 3042"/>
                  <a:gd name="T57" fmla="*/ 1 h 530"/>
                  <a:gd name="T58" fmla="*/ 1 w 3042"/>
                  <a:gd name="T59" fmla="*/ 1 h 530"/>
                  <a:gd name="T60" fmla="*/ 1 w 3042"/>
                  <a:gd name="T61" fmla="*/ 1 h 530"/>
                  <a:gd name="T62" fmla="*/ 1 w 3042"/>
                  <a:gd name="T63" fmla="*/ 1 h 530"/>
                  <a:gd name="T64" fmla="*/ 1 w 3042"/>
                  <a:gd name="T65" fmla="*/ 1 h 530"/>
                  <a:gd name="T66" fmla="*/ 1 w 3042"/>
                  <a:gd name="T67" fmla="*/ 1 h 530"/>
                  <a:gd name="T68" fmla="*/ 1 w 3042"/>
                  <a:gd name="T69" fmla="*/ 1 h 530"/>
                  <a:gd name="T70" fmla="*/ 1 w 3042"/>
                  <a:gd name="T71" fmla="*/ 1 h 530"/>
                  <a:gd name="T72" fmla="*/ 1 w 3042"/>
                  <a:gd name="T73" fmla="*/ 1 h 5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042" h="530">
                    <a:moveTo>
                      <a:pt x="2997" y="87"/>
                    </a:moveTo>
                    <a:lnTo>
                      <a:pt x="2951" y="15"/>
                    </a:lnTo>
                    <a:lnTo>
                      <a:pt x="2966" y="0"/>
                    </a:lnTo>
                    <a:lnTo>
                      <a:pt x="2683" y="110"/>
                    </a:lnTo>
                    <a:lnTo>
                      <a:pt x="2594" y="134"/>
                    </a:lnTo>
                    <a:lnTo>
                      <a:pt x="2513" y="196"/>
                    </a:lnTo>
                    <a:lnTo>
                      <a:pt x="2409" y="214"/>
                    </a:lnTo>
                    <a:lnTo>
                      <a:pt x="2358" y="211"/>
                    </a:lnTo>
                    <a:lnTo>
                      <a:pt x="2293" y="239"/>
                    </a:lnTo>
                    <a:lnTo>
                      <a:pt x="2201" y="241"/>
                    </a:lnTo>
                    <a:lnTo>
                      <a:pt x="2108" y="254"/>
                    </a:lnTo>
                    <a:lnTo>
                      <a:pt x="1968" y="248"/>
                    </a:lnTo>
                    <a:lnTo>
                      <a:pt x="1889" y="242"/>
                    </a:lnTo>
                    <a:lnTo>
                      <a:pt x="1805" y="261"/>
                    </a:lnTo>
                    <a:lnTo>
                      <a:pt x="1727" y="265"/>
                    </a:lnTo>
                    <a:lnTo>
                      <a:pt x="1680" y="283"/>
                    </a:lnTo>
                    <a:lnTo>
                      <a:pt x="1609" y="278"/>
                    </a:lnTo>
                    <a:lnTo>
                      <a:pt x="1542" y="265"/>
                    </a:lnTo>
                    <a:lnTo>
                      <a:pt x="1407" y="265"/>
                    </a:lnTo>
                    <a:lnTo>
                      <a:pt x="1278" y="261"/>
                    </a:lnTo>
                    <a:lnTo>
                      <a:pt x="1235" y="261"/>
                    </a:lnTo>
                    <a:lnTo>
                      <a:pt x="1159" y="261"/>
                    </a:lnTo>
                    <a:lnTo>
                      <a:pt x="1112" y="265"/>
                    </a:lnTo>
                    <a:lnTo>
                      <a:pt x="1028" y="272"/>
                    </a:lnTo>
                    <a:lnTo>
                      <a:pt x="925" y="272"/>
                    </a:lnTo>
                    <a:lnTo>
                      <a:pt x="837" y="295"/>
                    </a:lnTo>
                    <a:lnTo>
                      <a:pt x="652" y="261"/>
                    </a:lnTo>
                    <a:lnTo>
                      <a:pt x="493" y="300"/>
                    </a:lnTo>
                    <a:lnTo>
                      <a:pt x="372" y="313"/>
                    </a:lnTo>
                    <a:lnTo>
                      <a:pt x="308" y="328"/>
                    </a:lnTo>
                    <a:lnTo>
                      <a:pt x="207" y="323"/>
                    </a:lnTo>
                    <a:lnTo>
                      <a:pt x="0" y="317"/>
                    </a:lnTo>
                    <a:lnTo>
                      <a:pt x="163" y="403"/>
                    </a:lnTo>
                    <a:lnTo>
                      <a:pt x="336" y="433"/>
                    </a:lnTo>
                    <a:lnTo>
                      <a:pt x="463" y="457"/>
                    </a:lnTo>
                    <a:lnTo>
                      <a:pt x="587" y="472"/>
                    </a:lnTo>
                    <a:lnTo>
                      <a:pt x="669" y="489"/>
                    </a:lnTo>
                    <a:lnTo>
                      <a:pt x="759" y="489"/>
                    </a:lnTo>
                    <a:lnTo>
                      <a:pt x="837" y="496"/>
                    </a:lnTo>
                    <a:lnTo>
                      <a:pt x="981" y="498"/>
                    </a:lnTo>
                    <a:lnTo>
                      <a:pt x="1101" y="508"/>
                    </a:lnTo>
                    <a:lnTo>
                      <a:pt x="1159" y="496"/>
                    </a:lnTo>
                    <a:lnTo>
                      <a:pt x="1220" y="496"/>
                    </a:lnTo>
                    <a:lnTo>
                      <a:pt x="1269" y="509"/>
                    </a:lnTo>
                    <a:lnTo>
                      <a:pt x="1338" y="502"/>
                    </a:lnTo>
                    <a:lnTo>
                      <a:pt x="1439" y="506"/>
                    </a:lnTo>
                    <a:lnTo>
                      <a:pt x="1489" y="506"/>
                    </a:lnTo>
                    <a:lnTo>
                      <a:pt x="1540" y="509"/>
                    </a:lnTo>
                    <a:lnTo>
                      <a:pt x="1615" y="511"/>
                    </a:lnTo>
                    <a:lnTo>
                      <a:pt x="1684" y="511"/>
                    </a:lnTo>
                    <a:lnTo>
                      <a:pt x="1740" y="528"/>
                    </a:lnTo>
                    <a:lnTo>
                      <a:pt x="1800" y="530"/>
                    </a:lnTo>
                    <a:lnTo>
                      <a:pt x="1932" y="530"/>
                    </a:lnTo>
                    <a:lnTo>
                      <a:pt x="2013" y="509"/>
                    </a:lnTo>
                    <a:lnTo>
                      <a:pt x="2063" y="519"/>
                    </a:lnTo>
                    <a:lnTo>
                      <a:pt x="2156" y="519"/>
                    </a:lnTo>
                    <a:lnTo>
                      <a:pt x="2213" y="508"/>
                    </a:lnTo>
                    <a:lnTo>
                      <a:pt x="2220" y="511"/>
                    </a:lnTo>
                    <a:lnTo>
                      <a:pt x="2246" y="515"/>
                    </a:lnTo>
                    <a:lnTo>
                      <a:pt x="2280" y="502"/>
                    </a:lnTo>
                    <a:lnTo>
                      <a:pt x="2392" y="489"/>
                    </a:lnTo>
                    <a:lnTo>
                      <a:pt x="2448" y="457"/>
                    </a:lnTo>
                    <a:lnTo>
                      <a:pt x="2526" y="410"/>
                    </a:lnTo>
                    <a:lnTo>
                      <a:pt x="2594" y="386"/>
                    </a:lnTo>
                    <a:lnTo>
                      <a:pt x="2661" y="366"/>
                    </a:lnTo>
                    <a:lnTo>
                      <a:pt x="2728" y="319"/>
                    </a:lnTo>
                    <a:lnTo>
                      <a:pt x="2796" y="295"/>
                    </a:lnTo>
                    <a:lnTo>
                      <a:pt x="2863" y="272"/>
                    </a:lnTo>
                    <a:lnTo>
                      <a:pt x="2930" y="272"/>
                    </a:lnTo>
                    <a:lnTo>
                      <a:pt x="2997" y="272"/>
                    </a:lnTo>
                    <a:lnTo>
                      <a:pt x="3042" y="201"/>
                    </a:lnTo>
                    <a:lnTo>
                      <a:pt x="3042" y="134"/>
                    </a:lnTo>
                    <a:lnTo>
                      <a:pt x="3042" y="65"/>
                    </a:lnTo>
                    <a:lnTo>
                      <a:pt x="2997" y="87"/>
                    </a:lnTo>
                    <a:close/>
                  </a:path>
                </a:pathLst>
              </a:custGeom>
              <a:solidFill>
                <a:srgbClr val="663300"/>
              </a:solidFill>
              <a:ln w="9525">
                <a:solidFill>
                  <a:srgbClr val="996633"/>
                </a:solidFill>
                <a:round/>
                <a:headEnd/>
                <a:tailEnd/>
              </a:ln>
            </p:spPr>
            <p:txBody>
              <a:bodyPr/>
              <a:lstStyle/>
              <a:p>
                <a:endParaRPr lang="en-US"/>
              </a:p>
            </p:txBody>
          </p:sp>
          <p:sp>
            <p:nvSpPr>
              <p:cNvPr id="26799" name="Rectangle 51">
                <a:extLst>
                  <a:ext uri="{FF2B5EF4-FFF2-40B4-BE49-F238E27FC236}">
                    <a16:creationId xmlns:a16="http://schemas.microsoft.com/office/drawing/2014/main" id="{A9F7AE50-9171-4E5F-90E6-F1301CFFA568}"/>
                  </a:ext>
                </a:extLst>
              </p:cNvPr>
              <p:cNvSpPr>
                <a:spLocks noChangeArrowheads="1"/>
              </p:cNvSpPr>
              <p:nvPr/>
            </p:nvSpPr>
            <p:spPr bwMode="auto">
              <a:xfrm>
                <a:off x="763" y="4190"/>
                <a:ext cx="8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FFFFFF"/>
                    </a:solidFill>
                  </a:rPr>
                  <a:t>No discipline procedures</a:t>
                </a:r>
                <a:endParaRPr lang="en-US" altLang="en-US" sz="1000"/>
              </a:p>
            </p:txBody>
          </p:sp>
        </p:grpSp>
        <p:grpSp>
          <p:nvGrpSpPr>
            <p:cNvPr id="26663" name="Group 52">
              <a:extLst>
                <a:ext uri="{FF2B5EF4-FFF2-40B4-BE49-F238E27FC236}">
                  <a16:creationId xmlns:a16="http://schemas.microsoft.com/office/drawing/2014/main" id="{B71C8A03-5BF1-4135-A63E-C829A3701F2F}"/>
                </a:ext>
              </a:extLst>
            </p:cNvPr>
            <p:cNvGrpSpPr>
              <a:grpSpLocks/>
            </p:cNvGrpSpPr>
            <p:nvPr/>
          </p:nvGrpSpPr>
          <p:grpSpPr bwMode="auto">
            <a:xfrm>
              <a:off x="2120" y="4440"/>
              <a:ext cx="1241" cy="233"/>
              <a:chOff x="2119" y="4335"/>
              <a:chExt cx="1241" cy="233"/>
            </a:xfrm>
          </p:grpSpPr>
          <p:sp>
            <p:nvSpPr>
              <p:cNvPr id="26796" name="Freeform 53">
                <a:extLst>
                  <a:ext uri="{FF2B5EF4-FFF2-40B4-BE49-F238E27FC236}">
                    <a16:creationId xmlns:a16="http://schemas.microsoft.com/office/drawing/2014/main" id="{D8A25EC4-B4E1-48D8-97BB-FE57BA648EE7}"/>
                  </a:ext>
                </a:extLst>
              </p:cNvPr>
              <p:cNvSpPr>
                <a:spLocks/>
              </p:cNvSpPr>
              <p:nvPr/>
            </p:nvSpPr>
            <p:spPr bwMode="auto">
              <a:xfrm>
                <a:off x="2119" y="4335"/>
                <a:ext cx="1241" cy="233"/>
              </a:xfrm>
              <a:custGeom>
                <a:avLst/>
                <a:gdLst>
                  <a:gd name="T0" fmla="*/ 1 w 2482"/>
                  <a:gd name="T1" fmla="*/ 1 h 465"/>
                  <a:gd name="T2" fmla="*/ 1 w 2482"/>
                  <a:gd name="T3" fmla="*/ 1 h 465"/>
                  <a:gd name="T4" fmla="*/ 1 w 2482"/>
                  <a:gd name="T5" fmla="*/ 1 h 465"/>
                  <a:gd name="T6" fmla="*/ 1 w 2482"/>
                  <a:gd name="T7" fmla="*/ 1 h 465"/>
                  <a:gd name="T8" fmla="*/ 1 w 2482"/>
                  <a:gd name="T9" fmla="*/ 1 h 465"/>
                  <a:gd name="T10" fmla="*/ 1 w 2482"/>
                  <a:gd name="T11" fmla="*/ 1 h 465"/>
                  <a:gd name="T12" fmla="*/ 1 w 2482"/>
                  <a:gd name="T13" fmla="*/ 1 h 465"/>
                  <a:gd name="T14" fmla="*/ 1 w 2482"/>
                  <a:gd name="T15" fmla="*/ 1 h 465"/>
                  <a:gd name="T16" fmla="*/ 1 w 2482"/>
                  <a:gd name="T17" fmla="*/ 1 h 465"/>
                  <a:gd name="T18" fmla="*/ 1 w 2482"/>
                  <a:gd name="T19" fmla="*/ 1 h 465"/>
                  <a:gd name="T20" fmla="*/ 1 w 2482"/>
                  <a:gd name="T21" fmla="*/ 1 h 465"/>
                  <a:gd name="T22" fmla="*/ 1 w 2482"/>
                  <a:gd name="T23" fmla="*/ 1 h 465"/>
                  <a:gd name="T24" fmla="*/ 1 w 2482"/>
                  <a:gd name="T25" fmla="*/ 1 h 465"/>
                  <a:gd name="T26" fmla="*/ 1 w 2482"/>
                  <a:gd name="T27" fmla="*/ 1 h 465"/>
                  <a:gd name="T28" fmla="*/ 1 w 2482"/>
                  <a:gd name="T29" fmla="*/ 1 h 465"/>
                  <a:gd name="T30" fmla="*/ 1 w 2482"/>
                  <a:gd name="T31" fmla="*/ 1 h 465"/>
                  <a:gd name="T32" fmla="*/ 1 w 2482"/>
                  <a:gd name="T33" fmla="*/ 1 h 465"/>
                  <a:gd name="T34" fmla="*/ 1 w 2482"/>
                  <a:gd name="T35" fmla="*/ 1 h 465"/>
                  <a:gd name="T36" fmla="*/ 1 w 2482"/>
                  <a:gd name="T37" fmla="*/ 1 h 465"/>
                  <a:gd name="T38" fmla="*/ 1 w 2482"/>
                  <a:gd name="T39" fmla="*/ 1 h 465"/>
                  <a:gd name="T40" fmla="*/ 1 w 2482"/>
                  <a:gd name="T41" fmla="*/ 1 h 465"/>
                  <a:gd name="T42" fmla="*/ 1 w 2482"/>
                  <a:gd name="T43" fmla="*/ 1 h 465"/>
                  <a:gd name="T44" fmla="*/ 1 w 2482"/>
                  <a:gd name="T45" fmla="*/ 1 h 465"/>
                  <a:gd name="T46" fmla="*/ 1 w 2482"/>
                  <a:gd name="T47" fmla="*/ 1 h 465"/>
                  <a:gd name="T48" fmla="*/ 1 w 2482"/>
                  <a:gd name="T49" fmla="*/ 1 h 465"/>
                  <a:gd name="T50" fmla="*/ 1 w 2482"/>
                  <a:gd name="T51" fmla="*/ 1 h 465"/>
                  <a:gd name="T52" fmla="*/ 1 w 2482"/>
                  <a:gd name="T53" fmla="*/ 1 h 465"/>
                  <a:gd name="T54" fmla="*/ 1 w 2482"/>
                  <a:gd name="T55" fmla="*/ 1 h 465"/>
                  <a:gd name="T56" fmla="*/ 1 w 2482"/>
                  <a:gd name="T57" fmla="*/ 1 h 465"/>
                  <a:gd name="T58" fmla="*/ 1 w 2482"/>
                  <a:gd name="T59" fmla="*/ 1 h 465"/>
                  <a:gd name="T60" fmla="*/ 1 w 2482"/>
                  <a:gd name="T61" fmla="*/ 1 h 465"/>
                  <a:gd name="T62" fmla="*/ 1 w 2482"/>
                  <a:gd name="T63" fmla="*/ 1 h 465"/>
                  <a:gd name="T64" fmla="*/ 1 w 2482"/>
                  <a:gd name="T65" fmla="*/ 1 h 465"/>
                  <a:gd name="T66" fmla="*/ 0 w 2482"/>
                  <a:gd name="T67" fmla="*/ 0 h 4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82" h="465">
                    <a:moveTo>
                      <a:pt x="0" y="0"/>
                    </a:moveTo>
                    <a:lnTo>
                      <a:pt x="71" y="43"/>
                    </a:lnTo>
                    <a:lnTo>
                      <a:pt x="140" y="63"/>
                    </a:lnTo>
                    <a:lnTo>
                      <a:pt x="207" y="84"/>
                    </a:lnTo>
                    <a:lnTo>
                      <a:pt x="277" y="104"/>
                    </a:lnTo>
                    <a:lnTo>
                      <a:pt x="344" y="125"/>
                    </a:lnTo>
                    <a:lnTo>
                      <a:pt x="411" y="145"/>
                    </a:lnTo>
                    <a:lnTo>
                      <a:pt x="480" y="162"/>
                    </a:lnTo>
                    <a:lnTo>
                      <a:pt x="546" y="160"/>
                    </a:lnTo>
                    <a:lnTo>
                      <a:pt x="615" y="181"/>
                    </a:lnTo>
                    <a:lnTo>
                      <a:pt x="684" y="200"/>
                    </a:lnTo>
                    <a:lnTo>
                      <a:pt x="772" y="196"/>
                    </a:lnTo>
                    <a:lnTo>
                      <a:pt x="841" y="218"/>
                    </a:lnTo>
                    <a:lnTo>
                      <a:pt x="908" y="215"/>
                    </a:lnTo>
                    <a:lnTo>
                      <a:pt x="998" y="211"/>
                    </a:lnTo>
                    <a:lnTo>
                      <a:pt x="1088" y="207"/>
                    </a:lnTo>
                    <a:lnTo>
                      <a:pt x="1177" y="203"/>
                    </a:lnTo>
                    <a:lnTo>
                      <a:pt x="1312" y="207"/>
                    </a:lnTo>
                    <a:lnTo>
                      <a:pt x="1347" y="205"/>
                    </a:lnTo>
                    <a:lnTo>
                      <a:pt x="1416" y="203"/>
                    </a:lnTo>
                    <a:lnTo>
                      <a:pt x="1491" y="202"/>
                    </a:lnTo>
                    <a:lnTo>
                      <a:pt x="1557" y="196"/>
                    </a:lnTo>
                    <a:lnTo>
                      <a:pt x="1622" y="211"/>
                    </a:lnTo>
                    <a:lnTo>
                      <a:pt x="1697" y="194"/>
                    </a:lnTo>
                    <a:lnTo>
                      <a:pt x="1854" y="194"/>
                    </a:lnTo>
                    <a:lnTo>
                      <a:pt x="1942" y="196"/>
                    </a:lnTo>
                    <a:lnTo>
                      <a:pt x="1973" y="211"/>
                    </a:lnTo>
                    <a:lnTo>
                      <a:pt x="2059" y="213"/>
                    </a:lnTo>
                    <a:lnTo>
                      <a:pt x="2136" y="211"/>
                    </a:lnTo>
                    <a:lnTo>
                      <a:pt x="2203" y="215"/>
                    </a:lnTo>
                    <a:lnTo>
                      <a:pt x="2298" y="209"/>
                    </a:lnTo>
                    <a:lnTo>
                      <a:pt x="2390" y="250"/>
                    </a:lnTo>
                    <a:lnTo>
                      <a:pt x="2482" y="306"/>
                    </a:lnTo>
                    <a:lnTo>
                      <a:pt x="2399" y="355"/>
                    </a:lnTo>
                    <a:lnTo>
                      <a:pt x="2332" y="370"/>
                    </a:lnTo>
                    <a:lnTo>
                      <a:pt x="2267" y="390"/>
                    </a:lnTo>
                    <a:lnTo>
                      <a:pt x="2213" y="420"/>
                    </a:lnTo>
                    <a:lnTo>
                      <a:pt x="2143" y="405"/>
                    </a:lnTo>
                    <a:lnTo>
                      <a:pt x="2076" y="403"/>
                    </a:lnTo>
                    <a:lnTo>
                      <a:pt x="1953" y="431"/>
                    </a:lnTo>
                    <a:lnTo>
                      <a:pt x="1887" y="444"/>
                    </a:lnTo>
                    <a:lnTo>
                      <a:pt x="1811" y="439"/>
                    </a:lnTo>
                    <a:lnTo>
                      <a:pt x="1708" y="437"/>
                    </a:lnTo>
                    <a:lnTo>
                      <a:pt x="1540" y="450"/>
                    </a:lnTo>
                    <a:lnTo>
                      <a:pt x="1435" y="456"/>
                    </a:lnTo>
                    <a:lnTo>
                      <a:pt x="1345" y="450"/>
                    </a:lnTo>
                    <a:lnTo>
                      <a:pt x="1273" y="450"/>
                    </a:lnTo>
                    <a:lnTo>
                      <a:pt x="1205" y="452"/>
                    </a:lnTo>
                    <a:lnTo>
                      <a:pt x="1140" y="454"/>
                    </a:lnTo>
                    <a:lnTo>
                      <a:pt x="1065" y="456"/>
                    </a:lnTo>
                    <a:lnTo>
                      <a:pt x="1000" y="463"/>
                    </a:lnTo>
                    <a:lnTo>
                      <a:pt x="932" y="457"/>
                    </a:lnTo>
                    <a:lnTo>
                      <a:pt x="800" y="465"/>
                    </a:lnTo>
                    <a:lnTo>
                      <a:pt x="718" y="454"/>
                    </a:lnTo>
                    <a:lnTo>
                      <a:pt x="650" y="456"/>
                    </a:lnTo>
                    <a:lnTo>
                      <a:pt x="583" y="459"/>
                    </a:lnTo>
                    <a:lnTo>
                      <a:pt x="516" y="463"/>
                    </a:lnTo>
                    <a:lnTo>
                      <a:pt x="435" y="461"/>
                    </a:lnTo>
                    <a:lnTo>
                      <a:pt x="346" y="465"/>
                    </a:lnTo>
                    <a:lnTo>
                      <a:pt x="237" y="446"/>
                    </a:lnTo>
                    <a:lnTo>
                      <a:pt x="194" y="375"/>
                    </a:lnTo>
                    <a:lnTo>
                      <a:pt x="135" y="385"/>
                    </a:lnTo>
                    <a:lnTo>
                      <a:pt x="65" y="353"/>
                    </a:lnTo>
                    <a:lnTo>
                      <a:pt x="13" y="323"/>
                    </a:lnTo>
                    <a:lnTo>
                      <a:pt x="11" y="231"/>
                    </a:lnTo>
                    <a:lnTo>
                      <a:pt x="8" y="164"/>
                    </a:lnTo>
                    <a:lnTo>
                      <a:pt x="6" y="93"/>
                    </a:lnTo>
                    <a:lnTo>
                      <a:pt x="0" y="0"/>
                    </a:lnTo>
                    <a:close/>
                  </a:path>
                </a:pathLst>
              </a:custGeom>
              <a:solidFill>
                <a:srgbClr val="663300"/>
              </a:solidFill>
              <a:ln w="9525">
                <a:solidFill>
                  <a:srgbClr val="996633"/>
                </a:solidFill>
                <a:round/>
                <a:headEnd/>
                <a:tailEnd/>
              </a:ln>
            </p:spPr>
            <p:txBody>
              <a:bodyPr/>
              <a:lstStyle/>
              <a:p>
                <a:endParaRPr lang="en-US"/>
              </a:p>
            </p:txBody>
          </p:sp>
          <p:sp>
            <p:nvSpPr>
              <p:cNvPr id="26797" name="Rectangle 54">
                <a:extLst>
                  <a:ext uri="{FF2B5EF4-FFF2-40B4-BE49-F238E27FC236}">
                    <a16:creationId xmlns:a16="http://schemas.microsoft.com/office/drawing/2014/main" id="{10F2F7EA-F310-4583-865A-5B54B7E0F630}"/>
                  </a:ext>
                </a:extLst>
              </p:cNvPr>
              <p:cNvSpPr>
                <a:spLocks noChangeArrowheads="1"/>
              </p:cNvSpPr>
              <p:nvPr/>
            </p:nvSpPr>
            <p:spPr bwMode="auto">
              <a:xfrm>
                <a:off x="2313" y="4451"/>
                <a:ext cx="7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FFFFFF"/>
                    </a:solidFill>
                  </a:rPr>
                  <a:t>Outdated  procedures</a:t>
                </a:r>
                <a:endParaRPr lang="en-US" altLang="en-US" sz="1000"/>
              </a:p>
            </p:txBody>
          </p:sp>
        </p:grpSp>
        <p:sp>
          <p:nvSpPr>
            <p:cNvPr id="26664" name="Rectangle 55">
              <a:extLst>
                <a:ext uri="{FF2B5EF4-FFF2-40B4-BE49-F238E27FC236}">
                  <a16:creationId xmlns:a16="http://schemas.microsoft.com/office/drawing/2014/main" id="{945E58DE-9A0A-4A83-B328-9D9054085464}"/>
                </a:ext>
              </a:extLst>
            </p:cNvPr>
            <p:cNvSpPr>
              <a:spLocks noChangeArrowheads="1"/>
            </p:cNvSpPr>
            <p:nvPr/>
          </p:nvSpPr>
          <p:spPr bwMode="auto">
            <a:xfrm>
              <a:off x="812" y="4411"/>
              <a:ext cx="100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665" name="Freeform 56">
              <a:extLst>
                <a:ext uri="{FF2B5EF4-FFF2-40B4-BE49-F238E27FC236}">
                  <a16:creationId xmlns:a16="http://schemas.microsoft.com/office/drawing/2014/main" id="{1FD0AD59-7368-42A3-856E-EB3B5F8B6D07}"/>
                </a:ext>
              </a:extLst>
            </p:cNvPr>
            <p:cNvSpPr>
              <a:spLocks/>
            </p:cNvSpPr>
            <p:nvPr/>
          </p:nvSpPr>
          <p:spPr bwMode="auto">
            <a:xfrm>
              <a:off x="2554" y="3269"/>
              <a:ext cx="851" cy="383"/>
            </a:xfrm>
            <a:custGeom>
              <a:avLst/>
              <a:gdLst>
                <a:gd name="T0" fmla="*/ 1 w 1700"/>
                <a:gd name="T1" fmla="*/ 1 h 766"/>
                <a:gd name="T2" fmla="*/ 1 w 1700"/>
                <a:gd name="T3" fmla="*/ 1 h 766"/>
                <a:gd name="T4" fmla="*/ 1 w 1700"/>
                <a:gd name="T5" fmla="*/ 1 h 766"/>
                <a:gd name="T6" fmla="*/ 1 w 1700"/>
                <a:gd name="T7" fmla="*/ 1 h 766"/>
                <a:gd name="T8" fmla="*/ 1 w 1700"/>
                <a:gd name="T9" fmla="*/ 1 h 766"/>
                <a:gd name="T10" fmla="*/ 1 w 1700"/>
                <a:gd name="T11" fmla="*/ 1 h 766"/>
                <a:gd name="T12" fmla="*/ 1 w 1700"/>
                <a:gd name="T13" fmla="*/ 1 h 766"/>
                <a:gd name="T14" fmla="*/ 1 w 1700"/>
                <a:gd name="T15" fmla="*/ 1 h 766"/>
                <a:gd name="T16" fmla="*/ 1 w 1700"/>
                <a:gd name="T17" fmla="*/ 1 h 766"/>
                <a:gd name="T18" fmla="*/ 1 w 1700"/>
                <a:gd name="T19" fmla="*/ 1 h 766"/>
                <a:gd name="T20" fmla="*/ 1 w 1700"/>
                <a:gd name="T21" fmla="*/ 1 h 766"/>
                <a:gd name="T22" fmla="*/ 1 w 1700"/>
                <a:gd name="T23" fmla="*/ 1 h 766"/>
                <a:gd name="T24" fmla="*/ 1 w 1700"/>
                <a:gd name="T25" fmla="*/ 1 h 766"/>
                <a:gd name="T26" fmla="*/ 1 w 1700"/>
                <a:gd name="T27" fmla="*/ 0 h 766"/>
                <a:gd name="T28" fmla="*/ 1 w 1700"/>
                <a:gd name="T29" fmla="*/ 1 h 766"/>
                <a:gd name="T30" fmla="*/ 0 w 1700"/>
                <a:gd name="T31" fmla="*/ 1 h 766"/>
                <a:gd name="T32" fmla="*/ 1 w 1700"/>
                <a:gd name="T33" fmla="*/ 1 h 7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00" h="766">
                  <a:moveTo>
                    <a:pt x="177" y="478"/>
                  </a:moveTo>
                  <a:lnTo>
                    <a:pt x="357" y="575"/>
                  </a:lnTo>
                  <a:lnTo>
                    <a:pt x="357" y="478"/>
                  </a:lnTo>
                  <a:lnTo>
                    <a:pt x="716" y="669"/>
                  </a:lnTo>
                  <a:lnTo>
                    <a:pt x="716" y="575"/>
                  </a:lnTo>
                  <a:lnTo>
                    <a:pt x="1162" y="766"/>
                  </a:lnTo>
                  <a:lnTo>
                    <a:pt x="1162" y="669"/>
                  </a:lnTo>
                  <a:lnTo>
                    <a:pt x="1700" y="669"/>
                  </a:lnTo>
                  <a:lnTo>
                    <a:pt x="1252" y="288"/>
                  </a:lnTo>
                  <a:lnTo>
                    <a:pt x="1342" y="191"/>
                  </a:lnTo>
                  <a:lnTo>
                    <a:pt x="805" y="191"/>
                  </a:lnTo>
                  <a:lnTo>
                    <a:pt x="893" y="95"/>
                  </a:lnTo>
                  <a:lnTo>
                    <a:pt x="446" y="95"/>
                  </a:lnTo>
                  <a:lnTo>
                    <a:pt x="446" y="0"/>
                  </a:lnTo>
                  <a:lnTo>
                    <a:pt x="177" y="95"/>
                  </a:lnTo>
                  <a:lnTo>
                    <a:pt x="0" y="288"/>
                  </a:lnTo>
                  <a:lnTo>
                    <a:pt x="177" y="478"/>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666" name="Group 57">
              <a:extLst>
                <a:ext uri="{FF2B5EF4-FFF2-40B4-BE49-F238E27FC236}">
                  <a16:creationId xmlns:a16="http://schemas.microsoft.com/office/drawing/2014/main" id="{FDDC7745-3DAA-4FEF-91D0-F6CAD704A3D2}"/>
                </a:ext>
              </a:extLst>
            </p:cNvPr>
            <p:cNvGrpSpPr>
              <a:grpSpLocks/>
            </p:cNvGrpSpPr>
            <p:nvPr/>
          </p:nvGrpSpPr>
          <p:grpSpPr bwMode="auto">
            <a:xfrm>
              <a:off x="2261" y="3441"/>
              <a:ext cx="996" cy="392"/>
              <a:chOff x="2405" y="3153"/>
              <a:chExt cx="996" cy="392"/>
            </a:xfrm>
          </p:grpSpPr>
          <p:sp>
            <p:nvSpPr>
              <p:cNvPr id="26794" name="Freeform 58">
                <a:extLst>
                  <a:ext uri="{FF2B5EF4-FFF2-40B4-BE49-F238E27FC236}">
                    <a16:creationId xmlns:a16="http://schemas.microsoft.com/office/drawing/2014/main" id="{F1C46EAA-42B1-40C2-A4A8-4CA113D072E4}"/>
                  </a:ext>
                </a:extLst>
              </p:cNvPr>
              <p:cNvSpPr>
                <a:spLocks/>
              </p:cNvSpPr>
              <p:nvPr/>
            </p:nvSpPr>
            <p:spPr bwMode="auto">
              <a:xfrm>
                <a:off x="2405" y="3153"/>
                <a:ext cx="996" cy="392"/>
              </a:xfrm>
              <a:custGeom>
                <a:avLst/>
                <a:gdLst>
                  <a:gd name="T0" fmla="*/ 1 w 1992"/>
                  <a:gd name="T1" fmla="*/ 1 h 784"/>
                  <a:gd name="T2" fmla="*/ 1 w 1992"/>
                  <a:gd name="T3" fmla="*/ 1 h 784"/>
                  <a:gd name="T4" fmla="*/ 1 w 1992"/>
                  <a:gd name="T5" fmla="*/ 1 h 784"/>
                  <a:gd name="T6" fmla="*/ 1 w 1992"/>
                  <a:gd name="T7" fmla="*/ 1 h 784"/>
                  <a:gd name="T8" fmla="*/ 1 w 1992"/>
                  <a:gd name="T9" fmla="*/ 1 h 784"/>
                  <a:gd name="T10" fmla="*/ 1 w 1992"/>
                  <a:gd name="T11" fmla="*/ 1 h 784"/>
                  <a:gd name="T12" fmla="*/ 1 w 1992"/>
                  <a:gd name="T13" fmla="*/ 1 h 784"/>
                  <a:gd name="T14" fmla="*/ 1 w 1992"/>
                  <a:gd name="T15" fmla="*/ 1 h 784"/>
                  <a:gd name="T16" fmla="*/ 1 w 1992"/>
                  <a:gd name="T17" fmla="*/ 1 h 784"/>
                  <a:gd name="T18" fmla="*/ 1 w 1992"/>
                  <a:gd name="T19" fmla="*/ 1 h 784"/>
                  <a:gd name="T20" fmla="*/ 1 w 1992"/>
                  <a:gd name="T21" fmla="*/ 1 h 784"/>
                  <a:gd name="T22" fmla="*/ 1 w 1992"/>
                  <a:gd name="T23" fmla="*/ 1 h 784"/>
                  <a:gd name="T24" fmla="*/ 1 w 1992"/>
                  <a:gd name="T25" fmla="*/ 1 h 784"/>
                  <a:gd name="T26" fmla="*/ 1 w 1992"/>
                  <a:gd name="T27" fmla="*/ 0 h 784"/>
                  <a:gd name="T28" fmla="*/ 1 w 1992"/>
                  <a:gd name="T29" fmla="*/ 1 h 784"/>
                  <a:gd name="T30" fmla="*/ 1 w 1992"/>
                  <a:gd name="T31" fmla="*/ 0 h 784"/>
                  <a:gd name="T32" fmla="*/ 1 w 1992"/>
                  <a:gd name="T33" fmla="*/ 1 h 784"/>
                  <a:gd name="T34" fmla="*/ 0 w 1992"/>
                  <a:gd name="T35" fmla="*/ 1 h 784"/>
                  <a:gd name="T36" fmla="*/ 1 w 1992"/>
                  <a:gd name="T37" fmla="*/ 1 h 7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92" h="784">
                    <a:moveTo>
                      <a:pt x="179" y="480"/>
                    </a:moveTo>
                    <a:lnTo>
                      <a:pt x="325" y="532"/>
                    </a:lnTo>
                    <a:lnTo>
                      <a:pt x="370" y="567"/>
                    </a:lnTo>
                    <a:lnTo>
                      <a:pt x="381" y="633"/>
                    </a:lnTo>
                    <a:lnTo>
                      <a:pt x="437" y="502"/>
                    </a:lnTo>
                    <a:lnTo>
                      <a:pt x="712" y="678"/>
                    </a:lnTo>
                    <a:lnTo>
                      <a:pt x="751" y="491"/>
                    </a:lnTo>
                    <a:lnTo>
                      <a:pt x="1198" y="784"/>
                    </a:lnTo>
                    <a:lnTo>
                      <a:pt x="1192" y="629"/>
                    </a:lnTo>
                    <a:lnTo>
                      <a:pt x="1992" y="551"/>
                    </a:lnTo>
                    <a:lnTo>
                      <a:pt x="1394" y="235"/>
                    </a:lnTo>
                    <a:lnTo>
                      <a:pt x="1372" y="108"/>
                    </a:lnTo>
                    <a:lnTo>
                      <a:pt x="884" y="173"/>
                    </a:lnTo>
                    <a:lnTo>
                      <a:pt x="996" y="0"/>
                    </a:lnTo>
                    <a:lnTo>
                      <a:pt x="449" y="97"/>
                    </a:lnTo>
                    <a:lnTo>
                      <a:pt x="449" y="0"/>
                    </a:lnTo>
                    <a:lnTo>
                      <a:pt x="179" y="97"/>
                    </a:lnTo>
                    <a:lnTo>
                      <a:pt x="0" y="287"/>
                    </a:lnTo>
                    <a:lnTo>
                      <a:pt x="179" y="480"/>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95" name="Freeform 59">
                <a:extLst>
                  <a:ext uri="{FF2B5EF4-FFF2-40B4-BE49-F238E27FC236}">
                    <a16:creationId xmlns:a16="http://schemas.microsoft.com/office/drawing/2014/main" id="{62712ADF-510A-4DB6-A041-F04CA374A215}"/>
                  </a:ext>
                </a:extLst>
              </p:cNvPr>
              <p:cNvSpPr>
                <a:spLocks/>
              </p:cNvSpPr>
              <p:nvPr/>
            </p:nvSpPr>
            <p:spPr bwMode="auto">
              <a:xfrm>
                <a:off x="2405" y="3153"/>
                <a:ext cx="996" cy="392"/>
              </a:xfrm>
              <a:custGeom>
                <a:avLst/>
                <a:gdLst>
                  <a:gd name="T0" fmla="*/ 1 w 1992"/>
                  <a:gd name="T1" fmla="*/ 1 h 784"/>
                  <a:gd name="T2" fmla="*/ 1 w 1992"/>
                  <a:gd name="T3" fmla="*/ 1 h 784"/>
                  <a:gd name="T4" fmla="*/ 1 w 1992"/>
                  <a:gd name="T5" fmla="*/ 1 h 784"/>
                  <a:gd name="T6" fmla="*/ 1 w 1992"/>
                  <a:gd name="T7" fmla="*/ 1 h 784"/>
                  <a:gd name="T8" fmla="*/ 1 w 1992"/>
                  <a:gd name="T9" fmla="*/ 1 h 784"/>
                  <a:gd name="T10" fmla="*/ 1 w 1992"/>
                  <a:gd name="T11" fmla="*/ 1 h 784"/>
                  <a:gd name="T12" fmla="*/ 1 w 1992"/>
                  <a:gd name="T13" fmla="*/ 1 h 784"/>
                  <a:gd name="T14" fmla="*/ 1 w 1992"/>
                  <a:gd name="T15" fmla="*/ 1 h 784"/>
                  <a:gd name="T16" fmla="*/ 1 w 1992"/>
                  <a:gd name="T17" fmla="*/ 1 h 784"/>
                  <a:gd name="T18" fmla="*/ 1 w 1992"/>
                  <a:gd name="T19" fmla="*/ 1 h 784"/>
                  <a:gd name="T20" fmla="*/ 1 w 1992"/>
                  <a:gd name="T21" fmla="*/ 1 h 784"/>
                  <a:gd name="T22" fmla="*/ 1 w 1992"/>
                  <a:gd name="T23" fmla="*/ 1 h 784"/>
                  <a:gd name="T24" fmla="*/ 1 w 1992"/>
                  <a:gd name="T25" fmla="*/ 1 h 784"/>
                  <a:gd name="T26" fmla="*/ 1 w 1992"/>
                  <a:gd name="T27" fmla="*/ 0 h 784"/>
                  <a:gd name="T28" fmla="*/ 1 w 1992"/>
                  <a:gd name="T29" fmla="*/ 1 h 784"/>
                  <a:gd name="T30" fmla="*/ 1 w 1992"/>
                  <a:gd name="T31" fmla="*/ 0 h 784"/>
                  <a:gd name="T32" fmla="*/ 1 w 1992"/>
                  <a:gd name="T33" fmla="*/ 1 h 784"/>
                  <a:gd name="T34" fmla="*/ 0 w 1992"/>
                  <a:gd name="T35" fmla="*/ 1 h 784"/>
                  <a:gd name="T36" fmla="*/ 1 w 1992"/>
                  <a:gd name="T37" fmla="*/ 1 h 7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92" h="784">
                    <a:moveTo>
                      <a:pt x="179" y="480"/>
                    </a:moveTo>
                    <a:lnTo>
                      <a:pt x="325" y="532"/>
                    </a:lnTo>
                    <a:lnTo>
                      <a:pt x="370" y="567"/>
                    </a:lnTo>
                    <a:lnTo>
                      <a:pt x="381" y="633"/>
                    </a:lnTo>
                    <a:lnTo>
                      <a:pt x="437" y="502"/>
                    </a:lnTo>
                    <a:lnTo>
                      <a:pt x="712" y="678"/>
                    </a:lnTo>
                    <a:lnTo>
                      <a:pt x="751" y="491"/>
                    </a:lnTo>
                    <a:lnTo>
                      <a:pt x="1198" y="784"/>
                    </a:lnTo>
                    <a:lnTo>
                      <a:pt x="1192" y="629"/>
                    </a:lnTo>
                    <a:lnTo>
                      <a:pt x="1992" y="551"/>
                    </a:lnTo>
                    <a:lnTo>
                      <a:pt x="1394" y="235"/>
                    </a:lnTo>
                    <a:lnTo>
                      <a:pt x="1372" y="108"/>
                    </a:lnTo>
                    <a:lnTo>
                      <a:pt x="884" y="173"/>
                    </a:lnTo>
                    <a:lnTo>
                      <a:pt x="996" y="0"/>
                    </a:lnTo>
                    <a:lnTo>
                      <a:pt x="449" y="97"/>
                    </a:lnTo>
                    <a:lnTo>
                      <a:pt x="449" y="0"/>
                    </a:lnTo>
                    <a:lnTo>
                      <a:pt x="179" y="97"/>
                    </a:lnTo>
                    <a:lnTo>
                      <a:pt x="0" y="287"/>
                    </a:lnTo>
                    <a:lnTo>
                      <a:pt x="179" y="480"/>
                    </a:lnTo>
                  </a:path>
                </a:pathLst>
              </a:custGeom>
              <a:solidFill>
                <a:srgbClr val="CCFF99"/>
              </a:solidFill>
              <a:ln w="3175">
                <a:solidFill>
                  <a:srgbClr val="000000"/>
                </a:solidFill>
                <a:prstDash val="solid"/>
                <a:round/>
                <a:headEnd/>
                <a:tailEnd/>
              </a:ln>
            </p:spPr>
            <p:txBody>
              <a:bodyPr/>
              <a:lstStyle/>
              <a:p>
                <a:endParaRPr lang="en-US"/>
              </a:p>
            </p:txBody>
          </p:sp>
        </p:grpSp>
        <p:grpSp>
          <p:nvGrpSpPr>
            <p:cNvPr id="26667" name="Group 60">
              <a:extLst>
                <a:ext uri="{FF2B5EF4-FFF2-40B4-BE49-F238E27FC236}">
                  <a16:creationId xmlns:a16="http://schemas.microsoft.com/office/drawing/2014/main" id="{7030E636-7806-40EA-BEB5-C68429BD8A76}"/>
                </a:ext>
              </a:extLst>
            </p:cNvPr>
            <p:cNvGrpSpPr>
              <a:grpSpLocks/>
            </p:cNvGrpSpPr>
            <p:nvPr/>
          </p:nvGrpSpPr>
          <p:grpSpPr bwMode="auto">
            <a:xfrm>
              <a:off x="988" y="1261"/>
              <a:ext cx="944" cy="800"/>
              <a:chOff x="1132" y="973"/>
              <a:chExt cx="944" cy="800"/>
            </a:xfrm>
          </p:grpSpPr>
          <p:sp>
            <p:nvSpPr>
              <p:cNvPr id="26792" name="Freeform 61">
                <a:extLst>
                  <a:ext uri="{FF2B5EF4-FFF2-40B4-BE49-F238E27FC236}">
                    <a16:creationId xmlns:a16="http://schemas.microsoft.com/office/drawing/2014/main" id="{D670A9A1-52A6-4AE2-B4FD-FD4A5BF9FD5E}"/>
                  </a:ext>
                </a:extLst>
              </p:cNvPr>
              <p:cNvSpPr>
                <a:spLocks/>
              </p:cNvSpPr>
              <p:nvPr/>
            </p:nvSpPr>
            <p:spPr bwMode="auto">
              <a:xfrm>
                <a:off x="1132" y="973"/>
                <a:ext cx="944" cy="800"/>
              </a:xfrm>
              <a:custGeom>
                <a:avLst/>
                <a:gdLst>
                  <a:gd name="T0" fmla="*/ 0 w 1889"/>
                  <a:gd name="T1" fmla="*/ 1 h 1598"/>
                  <a:gd name="T2" fmla="*/ 0 w 1889"/>
                  <a:gd name="T3" fmla="*/ 1 h 1598"/>
                  <a:gd name="T4" fmla="*/ 0 w 1889"/>
                  <a:gd name="T5" fmla="*/ 1 h 1598"/>
                  <a:gd name="T6" fmla="*/ 0 w 1889"/>
                  <a:gd name="T7" fmla="*/ 1 h 1598"/>
                  <a:gd name="T8" fmla="*/ 0 w 1889"/>
                  <a:gd name="T9" fmla="*/ 1 h 1598"/>
                  <a:gd name="T10" fmla="*/ 0 w 1889"/>
                  <a:gd name="T11" fmla="*/ 1 h 1598"/>
                  <a:gd name="T12" fmla="*/ 0 w 1889"/>
                  <a:gd name="T13" fmla="*/ 1 h 1598"/>
                  <a:gd name="T14" fmla="*/ 0 w 1889"/>
                  <a:gd name="T15" fmla="*/ 1 h 1598"/>
                  <a:gd name="T16" fmla="*/ 0 w 1889"/>
                  <a:gd name="T17" fmla="*/ 0 h 1598"/>
                  <a:gd name="T18" fmla="*/ 0 w 1889"/>
                  <a:gd name="T19" fmla="*/ 1 h 1598"/>
                  <a:gd name="T20" fmla="*/ 0 w 1889"/>
                  <a:gd name="T21" fmla="*/ 1 h 1598"/>
                  <a:gd name="T22" fmla="*/ 0 w 1889"/>
                  <a:gd name="T23" fmla="*/ 1 h 1598"/>
                  <a:gd name="T24" fmla="*/ 0 w 1889"/>
                  <a:gd name="T25" fmla="*/ 1 h 1598"/>
                  <a:gd name="T26" fmla="*/ 0 w 1889"/>
                  <a:gd name="T27" fmla="*/ 1 h 1598"/>
                  <a:gd name="T28" fmla="*/ 0 w 1889"/>
                  <a:gd name="T29" fmla="*/ 1 h 1598"/>
                  <a:gd name="T30" fmla="*/ 0 w 1889"/>
                  <a:gd name="T31" fmla="*/ 1 h 1598"/>
                  <a:gd name="T32" fmla="*/ 0 w 1889"/>
                  <a:gd name="T33" fmla="*/ 1 h 1598"/>
                  <a:gd name="T34" fmla="*/ 0 w 1889"/>
                  <a:gd name="T35" fmla="*/ 1 h 1598"/>
                  <a:gd name="T36" fmla="*/ 0 w 1889"/>
                  <a:gd name="T37" fmla="*/ 1 h 1598"/>
                  <a:gd name="T38" fmla="*/ 0 w 1889"/>
                  <a:gd name="T39" fmla="*/ 1 h 15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89" h="1598">
                    <a:moveTo>
                      <a:pt x="1854" y="1316"/>
                    </a:moveTo>
                    <a:lnTo>
                      <a:pt x="1871" y="864"/>
                    </a:lnTo>
                    <a:lnTo>
                      <a:pt x="1643" y="1049"/>
                    </a:lnTo>
                    <a:lnTo>
                      <a:pt x="1501" y="889"/>
                    </a:lnTo>
                    <a:lnTo>
                      <a:pt x="1297" y="310"/>
                    </a:lnTo>
                    <a:lnTo>
                      <a:pt x="1136" y="526"/>
                    </a:lnTo>
                    <a:lnTo>
                      <a:pt x="813" y="7"/>
                    </a:lnTo>
                    <a:lnTo>
                      <a:pt x="690" y="327"/>
                    </a:lnTo>
                    <a:lnTo>
                      <a:pt x="299" y="0"/>
                    </a:lnTo>
                    <a:lnTo>
                      <a:pt x="279" y="504"/>
                    </a:lnTo>
                    <a:lnTo>
                      <a:pt x="0" y="504"/>
                    </a:lnTo>
                    <a:lnTo>
                      <a:pt x="792" y="941"/>
                    </a:lnTo>
                    <a:lnTo>
                      <a:pt x="606" y="1044"/>
                    </a:lnTo>
                    <a:lnTo>
                      <a:pt x="1129" y="1189"/>
                    </a:lnTo>
                    <a:lnTo>
                      <a:pt x="1106" y="1395"/>
                    </a:lnTo>
                    <a:lnTo>
                      <a:pt x="1441" y="1421"/>
                    </a:lnTo>
                    <a:lnTo>
                      <a:pt x="1504" y="1598"/>
                    </a:lnTo>
                    <a:lnTo>
                      <a:pt x="1833" y="1544"/>
                    </a:lnTo>
                    <a:lnTo>
                      <a:pt x="1889" y="1417"/>
                    </a:lnTo>
                    <a:lnTo>
                      <a:pt x="1854" y="1316"/>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93" name="Freeform 62">
                <a:extLst>
                  <a:ext uri="{FF2B5EF4-FFF2-40B4-BE49-F238E27FC236}">
                    <a16:creationId xmlns:a16="http://schemas.microsoft.com/office/drawing/2014/main" id="{40078CA5-5E13-4AC2-B340-F3CC215314CA}"/>
                  </a:ext>
                </a:extLst>
              </p:cNvPr>
              <p:cNvSpPr>
                <a:spLocks/>
              </p:cNvSpPr>
              <p:nvPr/>
            </p:nvSpPr>
            <p:spPr bwMode="auto">
              <a:xfrm>
                <a:off x="1132" y="973"/>
                <a:ext cx="944" cy="800"/>
              </a:xfrm>
              <a:custGeom>
                <a:avLst/>
                <a:gdLst>
                  <a:gd name="T0" fmla="*/ 0 w 1889"/>
                  <a:gd name="T1" fmla="*/ 1 h 1598"/>
                  <a:gd name="T2" fmla="*/ 0 w 1889"/>
                  <a:gd name="T3" fmla="*/ 1 h 1598"/>
                  <a:gd name="T4" fmla="*/ 0 w 1889"/>
                  <a:gd name="T5" fmla="*/ 1 h 1598"/>
                  <a:gd name="T6" fmla="*/ 0 w 1889"/>
                  <a:gd name="T7" fmla="*/ 1 h 1598"/>
                  <a:gd name="T8" fmla="*/ 0 w 1889"/>
                  <a:gd name="T9" fmla="*/ 1 h 1598"/>
                  <a:gd name="T10" fmla="*/ 0 w 1889"/>
                  <a:gd name="T11" fmla="*/ 1 h 1598"/>
                  <a:gd name="T12" fmla="*/ 0 w 1889"/>
                  <a:gd name="T13" fmla="*/ 1 h 1598"/>
                  <a:gd name="T14" fmla="*/ 0 w 1889"/>
                  <a:gd name="T15" fmla="*/ 1 h 1598"/>
                  <a:gd name="T16" fmla="*/ 0 w 1889"/>
                  <a:gd name="T17" fmla="*/ 0 h 1598"/>
                  <a:gd name="T18" fmla="*/ 0 w 1889"/>
                  <a:gd name="T19" fmla="*/ 1 h 1598"/>
                  <a:gd name="T20" fmla="*/ 0 w 1889"/>
                  <a:gd name="T21" fmla="*/ 1 h 1598"/>
                  <a:gd name="T22" fmla="*/ 0 w 1889"/>
                  <a:gd name="T23" fmla="*/ 1 h 1598"/>
                  <a:gd name="T24" fmla="*/ 0 w 1889"/>
                  <a:gd name="T25" fmla="*/ 1 h 1598"/>
                  <a:gd name="T26" fmla="*/ 0 w 1889"/>
                  <a:gd name="T27" fmla="*/ 1 h 1598"/>
                  <a:gd name="T28" fmla="*/ 0 w 1889"/>
                  <a:gd name="T29" fmla="*/ 1 h 1598"/>
                  <a:gd name="T30" fmla="*/ 0 w 1889"/>
                  <a:gd name="T31" fmla="*/ 1 h 1598"/>
                  <a:gd name="T32" fmla="*/ 0 w 1889"/>
                  <a:gd name="T33" fmla="*/ 1 h 1598"/>
                  <a:gd name="T34" fmla="*/ 0 w 1889"/>
                  <a:gd name="T35" fmla="*/ 1 h 1598"/>
                  <a:gd name="T36" fmla="*/ 0 w 1889"/>
                  <a:gd name="T37" fmla="*/ 1 h 15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89" h="1598">
                    <a:moveTo>
                      <a:pt x="1854" y="1316"/>
                    </a:moveTo>
                    <a:lnTo>
                      <a:pt x="1871" y="864"/>
                    </a:lnTo>
                    <a:lnTo>
                      <a:pt x="1643" y="1049"/>
                    </a:lnTo>
                    <a:lnTo>
                      <a:pt x="1501" y="889"/>
                    </a:lnTo>
                    <a:lnTo>
                      <a:pt x="1297" y="310"/>
                    </a:lnTo>
                    <a:lnTo>
                      <a:pt x="1136" y="526"/>
                    </a:lnTo>
                    <a:lnTo>
                      <a:pt x="813" y="7"/>
                    </a:lnTo>
                    <a:lnTo>
                      <a:pt x="690" y="327"/>
                    </a:lnTo>
                    <a:lnTo>
                      <a:pt x="299" y="0"/>
                    </a:lnTo>
                    <a:lnTo>
                      <a:pt x="279" y="504"/>
                    </a:lnTo>
                    <a:lnTo>
                      <a:pt x="0" y="504"/>
                    </a:lnTo>
                    <a:lnTo>
                      <a:pt x="792" y="941"/>
                    </a:lnTo>
                    <a:lnTo>
                      <a:pt x="606" y="1044"/>
                    </a:lnTo>
                    <a:lnTo>
                      <a:pt x="1129" y="1189"/>
                    </a:lnTo>
                    <a:lnTo>
                      <a:pt x="1106" y="1395"/>
                    </a:lnTo>
                    <a:lnTo>
                      <a:pt x="1441" y="1421"/>
                    </a:lnTo>
                    <a:lnTo>
                      <a:pt x="1504" y="1598"/>
                    </a:lnTo>
                    <a:lnTo>
                      <a:pt x="1833" y="1544"/>
                    </a:lnTo>
                    <a:lnTo>
                      <a:pt x="1889" y="1417"/>
                    </a:lnTo>
                  </a:path>
                </a:pathLst>
              </a:custGeom>
              <a:solidFill>
                <a:srgbClr val="CCFF99"/>
              </a:solidFill>
              <a:ln w="3175">
                <a:solidFill>
                  <a:srgbClr val="000000"/>
                </a:solidFill>
                <a:prstDash val="solid"/>
                <a:round/>
                <a:headEnd/>
                <a:tailEnd/>
              </a:ln>
            </p:spPr>
            <p:txBody>
              <a:bodyPr/>
              <a:lstStyle/>
              <a:p>
                <a:endParaRPr lang="en-US"/>
              </a:p>
            </p:txBody>
          </p:sp>
        </p:grpSp>
        <p:grpSp>
          <p:nvGrpSpPr>
            <p:cNvPr id="26668" name="Group 63">
              <a:extLst>
                <a:ext uri="{FF2B5EF4-FFF2-40B4-BE49-F238E27FC236}">
                  <a16:creationId xmlns:a16="http://schemas.microsoft.com/office/drawing/2014/main" id="{7BCB475B-30E1-49CD-AC9C-322AD9D3021E}"/>
                </a:ext>
              </a:extLst>
            </p:cNvPr>
            <p:cNvGrpSpPr>
              <a:grpSpLocks/>
            </p:cNvGrpSpPr>
            <p:nvPr/>
          </p:nvGrpSpPr>
          <p:grpSpPr bwMode="auto">
            <a:xfrm>
              <a:off x="2240" y="3085"/>
              <a:ext cx="1128" cy="413"/>
              <a:chOff x="2384" y="2797"/>
              <a:chExt cx="1128" cy="413"/>
            </a:xfrm>
          </p:grpSpPr>
          <p:sp>
            <p:nvSpPr>
              <p:cNvPr id="26790" name="Freeform 64">
                <a:extLst>
                  <a:ext uri="{FF2B5EF4-FFF2-40B4-BE49-F238E27FC236}">
                    <a16:creationId xmlns:a16="http://schemas.microsoft.com/office/drawing/2014/main" id="{C92282F8-B209-463C-B222-3383391C14D3}"/>
                  </a:ext>
                </a:extLst>
              </p:cNvPr>
              <p:cNvSpPr>
                <a:spLocks/>
              </p:cNvSpPr>
              <p:nvPr/>
            </p:nvSpPr>
            <p:spPr bwMode="auto">
              <a:xfrm>
                <a:off x="2384" y="2797"/>
                <a:ext cx="1128" cy="413"/>
              </a:xfrm>
              <a:custGeom>
                <a:avLst/>
                <a:gdLst>
                  <a:gd name="T0" fmla="*/ 1 w 2255"/>
                  <a:gd name="T1" fmla="*/ 1 h 826"/>
                  <a:gd name="T2" fmla="*/ 1 w 2255"/>
                  <a:gd name="T3" fmla="*/ 1 h 826"/>
                  <a:gd name="T4" fmla="*/ 1 w 2255"/>
                  <a:gd name="T5" fmla="*/ 1 h 826"/>
                  <a:gd name="T6" fmla="*/ 1 w 2255"/>
                  <a:gd name="T7" fmla="*/ 1 h 826"/>
                  <a:gd name="T8" fmla="*/ 1 w 2255"/>
                  <a:gd name="T9" fmla="*/ 1 h 826"/>
                  <a:gd name="T10" fmla="*/ 1 w 2255"/>
                  <a:gd name="T11" fmla="*/ 0 h 826"/>
                  <a:gd name="T12" fmla="*/ 1 w 2255"/>
                  <a:gd name="T13" fmla="*/ 1 h 826"/>
                  <a:gd name="T14" fmla="*/ 1 w 2255"/>
                  <a:gd name="T15" fmla="*/ 1 h 826"/>
                  <a:gd name="T16" fmla="*/ 1 w 2255"/>
                  <a:gd name="T17" fmla="*/ 1 h 826"/>
                  <a:gd name="T18" fmla="*/ 1 w 2255"/>
                  <a:gd name="T19" fmla="*/ 1 h 826"/>
                  <a:gd name="T20" fmla="*/ 1 w 2255"/>
                  <a:gd name="T21" fmla="*/ 1 h 826"/>
                  <a:gd name="T22" fmla="*/ 1 w 2255"/>
                  <a:gd name="T23" fmla="*/ 1 h 826"/>
                  <a:gd name="T24" fmla="*/ 1 w 2255"/>
                  <a:gd name="T25" fmla="*/ 1 h 826"/>
                  <a:gd name="T26" fmla="*/ 1 w 2255"/>
                  <a:gd name="T27" fmla="*/ 1 h 826"/>
                  <a:gd name="T28" fmla="*/ 1 w 2255"/>
                  <a:gd name="T29" fmla="*/ 1 h 826"/>
                  <a:gd name="T30" fmla="*/ 1 w 2255"/>
                  <a:gd name="T31" fmla="*/ 1 h 826"/>
                  <a:gd name="T32" fmla="*/ 1 w 2255"/>
                  <a:gd name="T33" fmla="*/ 1 h 826"/>
                  <a:gd name="T34" fmla="*/ 0 w 2255"/>
                  <a:gd name="T35" fmla="*/ 1 h 826"/>
                  <a:gd name="T36" fmla="*/ 1 w 2255"/>
                  <a:gd name="T37" fmla="*/ 1 h 8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55" h="826">
                    <a:moveTo>
                      <a:pt x="224" y="312"/>
                    </a:moveTo>
                    <a:lnTo>
                      <a:pt x="454" y="120"/>
                    </a:lnTo>
                    <a:lnTo>
                      <a:pt x="471" y="198"/>
                    </a:lnTo>
                    <a:lnTo>
                      <a:pt x="463" y="228"/>
                    </a:lnTo>
                    <a:lnTo>
                      <a:pt x="488" y="275"/>
                    </a:lnTo>
                    <a:lnTo>
                      <a:pt x="837" y="0"/>
                    </a:lnTo>
                    <a:lnTo>
                      <a:pt x="878" y="181"/>
                    </a:lnTo>
                    <a:lnTo>
                      <a:pt x="1233" y="24"/>
                    </a:lnTo>
                    <a:lnTo>
                      <a:pt x="1216" y="250"/>
                    </a:lnTo>
                    <a:lnTo>
                      <a:pt x="2255" y="443"/>
                    </a:lnTo>
                    <a:lnTo>
                      <a:pt x="1579" y="575"/>
                    </a:lnTo>
                    <a:lnTo>
                      <a:pt x="1510" y="777"/>
                    </a:lnTo>
                    <a:lnTo>
                      <a:pt x="1177" y="682"/>
                    </a:lnTo>
                    <a:lnTo>
                      <a:pt x="1028" y="826"/>
                    </a:lnTo>
                    <a:lnTo>
                      <a:pt x="501" y="693"/>
                    </a:lnTo>
                    <a:lnTo>
                      <a:pt x="501" y="790"/>
                    </a:lnTo>
                    <a:lnTo>
                      <a:pt x="224" y="693"/>
                    </a:lnTo>
                    <a:lnTo>
                      <a:pt x="0" y="521"/>
                    </a:lnTo>
                    <a:lnTo>
                      <a:pt x="224" y="312"/>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91" name="Freeform 65">
                <a:extLst>
                  <a:ext uri="{FF2B5EF4-FFF2-40B4-BE49-F238E27FC236}">
                    <a16:creationId xmlns:a16="http://schemas.microsoft.com/office/drawing/2014/main" id="{794F18DC-F531-4702-AF68-255BF7E8D25A}"/>
                  </a:ext>
                </a:extLst>
              </p:cNvPr>
              <p:cNvSpPr>
                <a:spLocks/>
              </p:cNvSpPr>
              <p:nvPr/>
            </p:nvSpPr>
            <p:spPr bwMode="auto">
              <a:xfrm>
                <a:off x="2384" y="2797"/>
                <a:ext cx="1128" cy="413"/>
              </a:xfrm>
              <a:custGeom>
                <a:avLst/>
                <a:gdLst>
                  <a:gd name="T0" fmla="*/ 1 w 2255"/>
                  <a:gd name="T1" fmla="*/ 1 h 826"/>
                  <a:gd name="T2" fmla="*/ 1 w 2255"/>
                  <a:gd name="T3" fmla="*/ 1 h 826"/>
                  <a:gd name="T4" fmla="*/ 1 w 2255"/>
                  <a:gd name="T5" fmla="*/ 1 h 826"/>
                  <a:gd name="T6" fmla="*/ 1 w 2255"/>
                  <a:gd name="T7" fmla="*/ 1 h 826"/>
                  <a:gd name="T8" fmla="*/ 1 w 2255"/>
                  <a:gd name="T9" fmla="*/ 1 h 826"/>
                  <a:gd name="T10" fmla="*/ 1 w 2255"/>
                  <a:gd name="T11" fmla="*/ 0 h 826"/>
                  <a:gd name="T12" fmla="*/ 1 w 2255"/>
                  <a:gd name="T13" fmla="*/ 1 h 826"/>
                  <a:gd name="T14" fmla="*/ 1 w 2255"/>
                  <a:gd name="T15" fmla="*/ 1 h 826"/>
                  <a:gd name="T16" fmla="*/ 1 w 2255"/>
                  <a:gd name="T17" fmla="*/ 1 h 826"/>
                  <a:gd name="T18" fmla="*/ 1 w 2255"/>
                  <a:gd name="T19" fmla="*/ 1 h 826"/>
                  <a:gd name="T20" fmla="*/ 1 w 2255"/>
                  <a:gd name="T21" fmla="*/ 1 h 826"/>
                  <a:gd name="T22" fmla="*/ 1 w 2255"/>
                  <a:gd name="T23" fmla="*/ 1 h 826"/>
                  <a:gd name="T24" fmla="*/ 1 w 2255"/>
                  <a:gd name="T25" fmla="*/ 1 h 826"/>
                  <a:gd name="T26" fmla="*/ 1 w 2255"/>
                  <a:gd name="T27" fmla="*/ 1 h 826"/>
                  <a:gd name="T28" fmla="*/ 1 w 2255"/>
                  <a:gd name="T29" fmla="*/ 1 h 826"/>
                  <a:gd name="T30" fmla="*/ 1 w 2255"/>
                  <a:gd name="T31" fmla="*/ 1 h 826"/>
                  <a:gd name="T32" fmla="*/ 1 w 2255"/>
                  <a:gd name="T33" fmla="*/ 1 h 826"/>
                  <a:gd name="T34" fmla="*/ 0 w 2255"/>
                  <a:gd name="T35" fmla="*/ 1 h 826"/>
                  <a:gd name="T36" fmla="*/ 1 w 2255"/>
                  <a:gd name="T37" fmla="*/ 1 h 8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55" h="826">
                    <a:moveTo>
                      <a:pt x="224" y="312"/>
                    </a:moveTo>
                    <a:lnTo>
                      <a:pt x="454" y="120"/>
                    </a:lnTo>
                    <a:lnTo>
                      <a:pt x="471" y="198"/>
                    </a:lnTo>
                    <a:lnTo>
                      <a:pt x="463" y="228"/>
                    </a:lnTo>
                    <a:lnTo>
                      <a:pt x="488" y="275"/>
                    </a:lnTo>
                    <a:lnTo>
                      <a:pt x="837" y="0"/>
                    </a:lnTo>
                    <a:lnTo>
                      <a:pt x="878" y="181"/>
                    </a:lnTo>
                    <a:lnTo>
                      <a:pt x="1233" y="24"/>
                    </a:lnTo>
                    <a:lnTo>
                      <a:pt x="1216" y="250"/>
                    </a:lnTo>
                    <a:lnTo>
                      <a:pt x="2255" y="443"/>
                    </a:lnTo>
                    <a:lnTo>
                      <a:pt x="1579" y="575"/>
                    </a:lnTo>
                    <a:lnTo>
                      <a:pt x="1510" y="777"/>
                    </a:lnTo>
                    <a:lnTo>
                      <a:pt x="1177" y="682"/>
                    </a:lnTo>
                    <a:lnTo>
                      <a:pt x="1028" y="826"/>
                    </a:lnTo>
                    <a:lnTo>
                      <a:pt x="501" y="693"/>
                    </a:lnTo>
                    <a:lnTo>
                      <a:pt x="501" y="790"/>
                    </a:lnTo>
                    <a:lnTo>
                      <a:pt x="224" y="693"/>
                    </a:lnTo>
                    <a:lnTo>
                      <a:pt x="0" y="521"/>
                    </a:lnTo>
                    <a:lnTo>
                      <a:pt x="224" y="312"/>
                    </a:lnTo>
                  </a:path>
                </a:pathLst>
              </a:custGeom>
              <a:solidFill>
                <a:srgbClr val="CCFF99"/>
              </a:solidFill>
              <a:ln w="3175">
                <a:solidFill>
                  <a:srgbClr val="000000"/>
                </a:solidFill>
                <a:prstDash val="solid"/>
                <a:round/>
                <a:headEnd/>
                <a:tailEnd/>
              </a:ln>
            </p:spPr>
            <p:txBody>
              <a:bodyPr/>
              <a:lstStyle/>
              <a:p>
                <a:endParaRPr lang="en-US"/>
              </a:p>
            </p:txBody>
          </p:sp>
        </p:grpSp>
        <p:grpSp>
          <p:nvGrpSpPr>
            <p:cNvPr id="26669" name="Group 66">
              <a:extLst>
                <a:ext uri="{FF2B5EF4-FFF2-40B4-BE49-F238E27FC236}">
                  <a16:creationId xmlns:a16="http://schemas.microsoft.com/office/drawing/2014/main" id="{C02D4B2E-200D-43B4-82F9-B544B3FE62B0}"/>
                </a:ext>
              </a:extLst>
            </p:cNvPr>
            <p:cNvGrpSpPr>
              <a:grpSpLocks/>
            </p:cNvGrpSpPr>
            <p:nvPr/>
          </p:nvGrpSpPr>
          <p:grpSpPr bwMode="auto">
            <a:xfrm>
              <a:off x="2291" y="2363"/>
              <a:ext cx="1052" cy="504"/>
              <a:chOff x="2435" y="2075"/>
              <a:chExt cx="1052" cy="504"/>
            </a:xfrm>
          </p:grpSpPr>
          <p:sp>
            <p:nvSpPr>
              <p:cNvPr id="26788" name="Freeform 67">
                <a:extLst>
                  <a:ext uri="{FF2B5EF4-FFF2-40B4-BE49-F238E27FC236}">
                    <a16:creationId xmlns:a16="http://schemas.microsoft.com/office/drawing/2014/main" id="{0CEB051B-8B8A-496B-99A5-2E84B5830684}"/>
                  </a:ext>
                </a:extLst>
              </p:cNvPr>
              <p:cNvSpPr>
                <a:spLocks/>
              </p:cNvSpPr>
              <p:nvPr/>
            </p:nvSpPr>
            <p:spPr bwMode="auto">
              <a:xfrm>
                <a:off x="2435" y="2075"/>
                <a:ext cx="1052" cy="504"/>
              </a:xfrm>
              <a:custGeom>
                <a:avLst/>
                <a:gdLst>
                  <a:gd name="T0" fmla="*/ 1 w 2104"/>
                  <a:gd name="T1" fmla="*/ 1 h 1006"/>
                  <a:gd name="T2" fmla="*/ 1 w 2104"/>
                  <a:gd name="T3" fmla="*/ 1 h 1006"/>
                  <a:gd name="T4" fmla="*/ 1 w 2104"/>
                  <a:gd name="T5" fmla="*/ 1 h 1006"/>
                  <a:gd name="T6" fmla="*/ 1 w 2104"/>
                  <a:gd name="T7" fmla="*/ 1 h 1006"/>
                  <a:gd name="T8" fmla="*/ 1 w 2104"/>
                  <a:gd name="T9" fmla="*/ 1 h 1006"/>
                  <a:gd name="T10" fmla="*/ 1 w 2104"/>
                  <a:gd name="T11" fmla="*/ 0 h 1006"/>
                  <a:gd name="T12" fmla="*/ 1 w 2104"/>
                  <a:gd name="T13" fmla="*/ 1 h 1006"/>
                  <a:gd name="T14" fmla="*/ 1 w 2104"/>
                  <a:gd name="T15" fmla="*/ 1 h 1006"/>
                  <a:gd name="T16" fmla="*/ 1 w 2104"/>
                  <a:gd name="T17" fmla="*/ 1 h 1006"/>
                  <a:gd name="T18" fmla="*/ 1 w 2104"/>
                  <a:gd name="T19" fmla="*/ 1 h 1006"/>
                  <a:gd name="T20" fmla="*/ 1 w 2104"/>
                  <a:gd name="T21" fmla="*/ 1 h 1006"/>
                  <a:gd name="T22" fmla="*/ 1 w 2104"/>
                  <a:gd name="T23" fmla="*/ 1 h 1006"/>
                  <a:gd name="T24" fmla="*/ 1 w 2104"/>
                  <a:gd name="T25" fmla="*/ 1 h 1006"/>
                  <a:gd name="T26" fmla="*/ 1 w 2104"/>
                  <a:gd name="T27" fmla="*/ 1 h 1006"/>
                  <a:gd name="T28" fmla="*/ 1 w 2104"/>
                  <a:gd name="T29" fmla="*/ 1 h 1006"/>
                  <a:gd name="T30" fmla="*/ 0 w 2104"/>
                  <a:gd name="T31" fmla="*/ 1 h 1006"/>
                  <a:gd name="T32" fmla="*/ 1 w 2104"/>
                  <a:gd name="T33" fmla="*/ 1 h 10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04" h="1006">
                    <a:moveTo>
                      <a:pt x="108" y="610"/>
                    </a:moveTo>
                    <a:lnTo>
                      <a:pt x="243" y="476"/>
                    </a:lnTo>
                    <a:lnTo>
                      <a:pt x="278" y="526"/>
                    </a:lnTo>
                    <a:lnTo>
                      <a:pt x="536" y="293"/>
                    </a:lnTo>
                    <a:lnTo>
                      <a:pt x="590" y="450"/>
                    </a:lnTo>
                    <a:lnTo>
                      <a:pt x="1229" y="0"/>
                    </a:lnTo>
                    <a:lnTo>
                      <a:pt x="1248" y="207"/>
                    </a:lnTo>
                    <a:lnTo>
                      <a:pt x="2104" y="229"/>
                    </a:lnTo>
                    <a:lnTo>
                      <a:pt x="1428" y="580"/>
                    </a:lnTo>
                    <a:lnTo>
                      <a:pt x="1560" y="747"/>
                    </a:lnTo>
                    <a:lnTo>
                      <a:pt x="889" y="840"/>
                    </a:lnTo>
                    <a:lnTo>
                      <a:pt x="818" y="963"/>
                    </a:lnTo>
                    <a:lnTo>
                      <a:pt x="450" y="915"/>
                    </a:lnTo>
                    <a:lnTo>
                      <a:pt x="476" y="1006"/>
                    </a:lnTo>
                    <a:lnTo>
                      <a:pt x="211" y="980"/>
                    </a:lnTo>
                    <a:lnTo>
                      <a:pt x="0" y="840"/>
                    </a:lnTo>
                    <a:lnTo>
                      <a:pt x="108" y="610"/>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89" name="Freeform 68">
                <a:extLst>
                  <a:ext uri="{FF2B5EF4-FFF2-40B4-BE49-F238E27FC236}">
                    <a16:creationId xmlns:a16="http://schemas.microsoft.com/office/drawing/2014/main" id="{7E4B2785-5555-4B07-B946-CDE102571C68}"/>
                  </a:ext>
                </a:extLst>
              </p:cNvPr>
              <p:cNvSpPr>
                <a:spLocks/>
              </p:cNvSpPr>
              <p:nvPr/>
            </p:nvSpPr>
            <p:spPr bwMode="auto">
              <a:xfrm>
                <a:off x="2435" y="2075"/>
                <a:ext cx="1052" cy="504"/>
              </a:xfrm>
              <a:custGeom>
                <a:avLst/>
                <a:gdLst>
                  <a:gd name="T0" fmla="*/ 1 w 2104"/>
                  <a:gd name="T1" fmla="*/ 1 h 1006"/>
                  <a:gd name="T2" fmla="*/ 1 w 2104"/>
                  <a:gd name="T3" fmla="*/ 1 h 1006"/>
                  <a:gd name="T4" fmla="*/ 1 w 2104"/>
                  <a:gd name="T5" fmla="*/ 1 h 1006"/>
                  <a:gd name="T6" fmla="*/ 1 w 2104"/>
                  <a:gd name="T7" fmla="*/ 1 h 1006"/>
                  <a:gd name="T8" fmla="*/ 1 w 2104"/>
                  <a:gd name="T9" fmla="*/ 1 h 1006"/>
                  <a:gd name="T10" fmla="*/ 1 w 2104"/>
                  <a:gd name="T11" fmla="*/ 0 h 1006"/>
                  <a:gd name="T12" fmla="*/ 1 w 2104"/>
                  <a:gd name="T13" fmla="*/ 1 h 1006"/>
                  <a:gd name="T14" fmla="*/ 1 w 2104"/>
                  <a:gd name="T15" fmla="*/ 1 h 1006"/>
                  <a:gd name="T16" fmla="*/ 1 w 2104"/>
                  <a:gd name="T17" fmla="*/ 1 h 1006"/>
                  <a:gd name="T18" fmla="*/ 1 w 2104"/>
                  <a:gd name="T19" fmla="*/ 1 h 1006"/>
                  <a:gd name="T20" fmla="*/ 1 w 2104"/>
                  <a:gd name="T21" fmla="*/ 1 h 1006"/>
                  <a:gd name="T22" fmla="*/ 1 w 2104"/>
                  <a:gd name="T23" fmla="*/ 1 h 1006"/>
                  <a:gd name="T24" fmla="*/ 1 w 2104"/>
                  <a:gd name="T25" fmla="*/ 1 h 1006"/>
                  <a:gd name="T26" fmla="*/ 1 w 2104"/>
                  <a:gd name="T27" fmla="*/ 1 h 1006"/>
                  <a:gd name="T28" fmla="*/ 1 w 2104"/>
                  <a:gd name="T29" fmla="*/ 1 h 1006"/>
                  <a:gd name="T30" fmla="*/ 0 w 2104"/>
                  <a:gd name="T31" fmla="*/ 1 h 1006"/>
                  <a:gd name="T32" fmla="*/ 1 w 2104"/>
                  <a:gd name="T33" fmla="*/ 1 h 10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04" h="1006">
                    <a:moveTo>
                      <a:pt x="108" y="610"/>
                    </a:moveTo>
                    <a:lnTo>
                      <a:pt x="243" y="476"/>
                    </a:lnTo>
                    <a:lnTo>
                      <a:pt x="278" y="526"/>
                    </a:lnTo>
                    <a:lnTo>
                      <a:pt x="536" y="293"/>
                    </a:lnTo>
                    <a:lnTo>
                      <a:pt x="590" y="450"/>
                    </a:lnTo>
                    <a:lnTo>
                      <a:pt x="1229" y="0"/>
                    </a:lnTo>
                    <a:lnTo>
                      <a:pt x="1248" y="207"/>
                    </a:lnTo>
                    <a:lnTo>
                      <a:pt x="2104" y="229"/>
                    </a:lnTo>
                    <a:lnTo>
                      <a:pt x="1428" y="580"/>
                    </a:lnTo>
                    <a:lnTo>
                      <a:pt x="1560" y="747"/>
                    </a:lnTo>
                    <a:lnTo>
                      <a:pt x="889" y="840"/>
                    </a:lnTo>
                    <a:lnTo>
                      <a:pt x="818" y="963"/>
                    </a:lnTo>
                    <a:lnTo>
                      <a:pt x="450" y="915"/>
                    </a:lnTo>
                    <a:lnTo>
                      <a:pt x="476" y="1006"/>
                    </a:lnTo>
                    <a:lnTo>
                      <a:pt x="211" y="980"/>
                    </a:lnTo>
                    <a:lnTo>
                      <a:pt x="0" y="840"/>
                    </a:lnTo>
                    <a:lnTo>
                      <a:pt x="108" y="610"/>
                    </a:lnTo>
                  </a:path>
                </a:pathLst>
              </a:custGeom>
              <a:solidFill>
                <a:srgbClr val="CCFF99"/>
              </a:solidFill>
              <a:ln w="3175">
                <a:solidFill>
                  <a:srgbClr val="000000"/>
                </a:solidFill>
                <a:prstDash val="solid"/>
                <a:round/>
                <a:headEnd/>
                <a:tailEnd/>
              </a:ln>
            </p:spPr>
            <p:txBody>
              <a:bodyPr/>
              <a:lstStyle/>
              <a:p>
                <a:endParaRPr lang="en-US"/>
              </a:p>
            </p:txBody>
          </p:sp>
        </p:grpSp>
        <p:sp>
          <p:nvSpPr>
            <p:cNvPr id="26670" name="Rectangle 69">
              <a:extLst>
                <a:ext uri="{FF2B5EF4-FFF2-40B4-BE49-F238E27FC236}">
                  <a16:creationId xmlns:a16="http://schemas.microsoft.com/office/drawing/2014/main" id="{BDADF5C7-C664-4EB3-8DB0-42C7C1EA9849}"/>
                </a:ext>
              </a:extLst>
            </p:cNvPr>
            <p:cNvSpPr>
              <a:spLocks noChangeArrowheads="1"/>
            </p:cNvSpPr>
            <p:nvPr/>
          </p:nvSpPr>
          <p:spPr bwMode="auto">
            <a:xfrm rot="2100000">
              <a:off x="1165" y="1627"/>
              <a:ext cx="70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Unguarded machine</a:t>
              </a:r>
              <a:endParaRPr lang="en-US" altLang="en-US" sz="1000"/>
            </a:p>
          </p:txBody>
        </p:sp>
        <p:grpSp>
          <p:nvGrpSpPr>
            <p:cNvPr id="26671" name="Group 70">
              <a:extLst>
                <a:ext uri="{FF2B5EF4-FFF2-40B4-BE49-F238E27FC236}">
                  <a16:creationId xmlns:a16="http://schemas.microsoft.com/office/drawing/2014/main" id="{BE55B2B2-13C0-4879-8A23-A5CF8A27B8BA}"/>
                </a:ext>
              </a:extLst>
            </p:cNvPr>
            <p:cNvGrpSpPr>
              <a:grpSpLocks/>
            </p:cNvGrpSpPr>
            <p:nvPr/>
          </p:nvGrpSpPr>
          <p:grpSpPr bwMode="auto">
            <a:xfrm>
              <a:off x="838" y="2529"/>
              <a:ext cx="1042" cy="427"/>
              <a:chOff x="982" y="2241"/>
              <a:chExt cx="1042" cy="427"/>
            </a:xfrm>
          </p:grpSpPr>
          <p:sp>
            <p:nvSpPr>
              <p:cNvPr id="26786" name="Freeform 71">
                <a:extLst>
                  <a:ext uri="{FF2B5EF4-FFF2-40B4-BE49-F238E27FC236}">
                    <a16:creationId xmlns:a16="http://schemas.microsoft.com/office/drawing/2014/main" id="{B7836125-83BD-4C05-AE04-460F0CC77962}"/>
                  </a:ext>
                </a:extLst>
              </p:cNvPr>
              <p:cNvSpPr>
                <a:spLocks/>
              </p:cNvSpPr>
              <p:nvPr/>
            </p:nvSpPr>
            <p:spPr bwMode="auto">
              <a:xfrm>
                <a:off x="982" y="2241"/>
                <a:ext cx="1042" cy="427"/>
              </a:xfrm>
              <a:custGeom>
                <a:avLst/>
                <a:gdLst>
                  <a:gd name="T0" fmla="*/ 1 w 2084"/>
                  <a:gd name="T1" fmla="*/ 0 h 855"/>
                  <a:gd name="T2" fmla="*/ 1 w 2084"/>
                  <a:gd name="T3" fmla="*/ 0 h 855"/>
                  <a:gd name="T4" fmla="*/ 1 w 2084"/>
                  <a:gd name="T5" fmla="*/ 0 h 855"/>
                  <a:gd name="T6" fmla="*/ 1 w 2084"/>
                  <a:gd name="T7" fmla="*/ 0 h 855"/>
                  <a:gd name="T8" fmla="*/ 1 w 2084"/>
                  <a:gd name="T9" fmla="*/ 0 h 855"/>
                  <a:gd name="T10" fmla="*/ 1 w 2084"/>
                  <a:gd name="T11" fmla="*/ 0 h 855"/>
                  <a:gd name="T12" fmla="*/ 1 w 2084"/>
                  <a:gd name="T13" fmla="*/ 0 h 855"/>
                  <a:gd name="T14" fmla="*/ 0 w 2084"/>
                  <a:gd name="T15" fmla="*/ 0 h 855"/>
                  <a:gd name="T16" fmla="*/ 1 w 2084"/>
                  <a:gd name="T17" fmla="*/ 0 h 855"/>
                  <a:gd name="T18" fmla="*/ 1 w 2084"/>
                  <a:gd name="T19" fmla="*/ 0 h 855"/>
                  <a:gd name="T20" fmla="*/ 1 w 2084"/>
                  <a:gd name="T21" fmla="*/ 0 h 855"/>
                  <a:gd name="T22" fmla="*/ 1 w 2084"/>
                  <a:gd name="T23" fmla="*/ 0 h 855"/>
                  <a:gd name="T24" fmla="*/ 1 w 2084"/>
                  <a:gd name="T25" fmla="*/ 0 h 855"/>
                  <a:gd name="T26" fmla="*/ 1 w 2084"/>
                  <a:gd name="T27" fmla="*/ 0 h 855"/>
                  <a:gd name="T28" fmla="*/ 1 w 2084"/>
                  <a:gd name="T29" fmla="*/ 0 h 855"/>
                  <a:gd name="T30" fmla="*/ 1 w 2084"/>
                  <a:gd name="T31" fmla="*/ 0 h 855"/>
                  <a:gd name="T32" fmla="*/ 1 w 2084"/>
                  <a:gd name="T33" fmla="*/ 0 h 8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84" h="855">
                    <a:moveTo>
                      <a:pt x="1930" y="418"/>
                    </a:moveTo>
                    <a:lnTo>
                      <a:pt x="1766" y="301"/>
                    </a:lnTo>
                    <a:lnTo>
                      <a:pt x="1725" y="353"/>
                    </a:lnTo>
                    <a:lnTo>
                      <a:pt x="1424" y="155"/>
                    </a:lnTo>
                    <a:lnTo>
                      <a:pt x="1407" y="202"/>
                    </a:lnTo>
                    <a:lnTo>
                      <a:pt x="996" y="0"/>
                    </a:lnTo>
                    <a:lnTo>
                      <a:pt x="983" y="95"/>
                    </a:lnTo>
                    <a:lnTo>
                      <a:pt x="0" y="239"/>
                    </a:lnTo>
                    <a:lnTo>
                      <a:pt x="712" y="577"/>
                    </a:lnTo>
                    <a:lnTo>
                      <a:pt x="725" y="641"/>
                    </a:lnTo>
                    <a:lnTo>
                      <a:pt x="1179" y="629"/>
                    </a:lnTo>
                    <a:lnTo>
                      <a:pt x="1168" y="700"/>
                    </a:lnTo>
                    <a:lnTo>
                      <a:pt x="1613" y="762"/>
                    </a:lnTo>
                    <a:lnTo>
                      <a:pt x="1600" y="855"/>
                    </a:lnTo>
                    <a:lnTo>
                      <a:pt x="1878" y="798"/>
                    </a:lnTo>
                    <a:lnTo>
                      <a:pt x="2084" y="633"/>
                    </a:lnTo>
                    <a:lnTo>
                      <a:pt x="1930" y="418"/>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87" name="Freeform 72">
                <a:extLst>
                  <a:ext uri="{FF2B5EF4-FFF2-40B4-BE49-F238E27FC236}">
                    <a16:creationId xmlns:a16="http://schemas.microsoft.com/office/drawing/2014/main" id="{91CB2475-25C8-4BE7-8460-6D61D3268CE2}"/>
                  </a:ext>
                </a:extLst>
              </p:cNvPr>
              <p:cNvSpPr>
                <a:spLocks/>
              </p:cNvSpPr>
              <p:nvPr/>
            </p:nvSpPr>
            <p:spPr bwMode="auto">
              <a:xfrm>
                <a:off x="982" y="2241"/>
                <a:ext cx="1042" cy="427"/>
              </a:xfrm>
              <a:custGeom>
                <a:avLst/>
                <a:gdLst>
                  <a:gd name="T0" fmla="*/ 1 w 2084"/>
                  <a:gd name="T1" fmla="*/ 0 h 855"/>
                  <a:gd name="T2" fmla="*/ 1 w 2084"/>
                  <a:gd name="T3" fmla="*/ 0 h 855"/>
                  <a:gd name="T4" fmla="*/ 1 w 2084"/>
                  <a:gd name="T5" fmla="*/ 0 h 855"/>
                  <a:gd name="T6" fmla="*/ 1 w 2084"/>
                  <a:gd name="T7" fmla="*/ 0 h 855"/>
                  <a:gd name="T8" fmla="*/ 1 w 2084"/>
                  <a:gd name="T9" fmla="*/ 0 h 855"/>
                  <a:gd name="T10" fmla="*/ 1 w 2084"/>
                  <a:gd name="T11" fmla="*/ 0 h 855"/>
                  <a:gd name="T12" fmla="*/ 1 w 2084"/>
                  <a:gd name="T13" fmla="*/ 0 h 855"/>
                  <a:gd name="T14" fmla="*/ 0 w 2084"/>
                  <a:gd name="T15" fmla="*/ 0 h 855"/>
                  <a:gd name="T16" fmla="*/ 1 w 2084"/>
                  <a:gd name="T17" fmla="*/ 0 h 855"/>
                  <a:gd name="T18" fmla="*/ 1 w 2084"/>
                  <a:gd name="T19" fmla="*/ 0 h 855"/>
                  <a:gd name="T20" fmla="*/ 1 w 2084"/>
                  <a:gd name="T21" fmla="*/ 0 h 855"/>
                  <a:gd name="T22" fmla="*/ 1 w 2084"/>
                  <a:gd name="T23" fmla="*/ 0 h 855"/>
                  <a:gd name="T24" fmla="*/ 1 w 2084"/>
                  <a:gd name="T25" fmla="*/ 0 h 855"/>
                  <a:gd name="T26" fmla="*/ 1 w 2084"/>
                  <a:gd name="T27" fmla="*/ 0 h 855"/>
                  <a:gd name="T28" fmla="*/ 1 w 2084"/>
                  <a:gd name="T29" fmla="*/ 0 h 855"/>
                  <a:gd name="T30" fmla="*/ 1 w 2084"/>
                  <a:gd name="T31" fmla="*/ 0 h 855"/>
                  <a:gd name="T32" fmla="*/ 1 w 2084"/>
                  <a:gd name="T33" fmla="*/ 0 h 8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84" h="855">
                    <a:moveTo>
                      <a:pt x="1930" y="418"/>
                    </a:moveTo>
                    <a:lnTo>
                      <a:pt x="1766" y="301"/>
                    </a:lnTo>
                    <a:lnTo>
                      <a:pt x="1725" y="353"/>
                    </a:lnTo>
                    <a:lnTo>
                      <a:pt x="1424" y="155"/>
                    </a:lnTo>
                    <a:lnTo>
                      <a:pt x="1407" y="202"/>
                    </a:lnTo>
                    <a:lnTo>
                      <a:pt x="996" y="0"/>
                    </a:lnTo>
                    <a:lnTo>
                      <a:pt x="983" y="95"/>
                    </a:lnTo>
                    <a:lnTo>
                      <a:pt x="0" y="239"/>
                    </a:lnTo>
                    <a:lnTo>
                      <a:pt x="712" y="577"/>
                    </a:lnTo>
                    <a:lnTo>
                      <a:pt x="725" y="641"/>
                    </a:lnTo>
                    <a:lnTo>
                      <a:pt x="1179" y="629"/>
                    </a:lnTo>
                    <a:lnTo>
                      <a:pt x="1168" y="700"/>
                    </a:lnTo>
                    <a:lnTo>
                      <a:pt x="1613" y="762"/>
                    </a:lnTo>
                    <a:lnTo>
                      <a:pt x="1600" y="855"/>
                    </a:lnTo>
                    <a:lnTo>
                      <a:pt x="1878" y="798"/>
                    </a:lnTo>
                    <a:lnTo>
                      <a:pt x="2084" y="633"/>
                    </a:lnTo>
                    <a:lnTo>
                      <a:pt x="1930" y="418"/>
                    </a:lnTo>
                  </a:path>
                </a:pathLst>
              </a:custGeom>
              <a:solidFill>
                <a:srgbClr val="CCFF99"/>
              </a:solidFill>
              <a:ln w="3175">
                <a:solidFill>
                  <a:srgbClr val="000000"/>
                </a:solidFill>
                <a:prstDash val="solid"/>
                <a:round/>
                <a:headEnd/>
                <a:tailEnd/>
              </a:ln>
            </p:spPr>
            <p:txBody>
              <a:bodyPr/>
              <a:lstStyle/>
              <a:p>
                <a:endParaRPr lang="en-US"/>
              </a:p>
            </p:txBody>
          </p:sp>
        </p:grpSp>
        <p:grpSp>
          <p:nvGrpSpPr>
            <p:cNvPr id="26672" name="Group 73">
              <a:extLst>
                <a:ext uri="{FF2B5EF4-FFF2-40B4-BE49-F238E27FC236}">
                  <a16:creationId xmlns:a16="http://schemas.microsoft.com/office/drawing/2014/main" id="{27AFDB73-E273-4B14-BFDA-0E0EC4EB682E}"/>
                </a:ext>
              </a:extLst>
            </p:cNvPr>
            <p:cNvGrpSpPr>
              <a:grpSpLocks/>
            </p:cNvGrpSpPr>
            <p:nvPr/>
          </p:nvGrpSpPr>
          <p:grpSpPr bwMode="auto">
            <a:xfrm>
              <a:off x="781" y="3362"/>
              <a:ext cx="1013" cy="514"/>
              <a:chOff x="925" y="3074"/>
              <a:chExt cx="1013" cy="514"/>
            </a:xfrm>
          </p:grpSpPr>
          <p:sp>
            <p:nvSpPr>
              <p:cNvPr id="26784" name="Freeform 74">
                <a:extLst>
                  <a:ext uri="{FF2B5EF4-FFF2-40B4-BE49-F238E27FC236}">
                    <a16:creationId xmlns:a16="http://schemas.microsoft.com/office/drawing/2014/main" id="{60AAB6C9-0BFE-41D9-BB9E-F3A1FF6AD2A8}"/>
                  </a:ext>
                </a:extLst>
              </p:cNvPr>
              <p:cNvSpPr>
                <a:spLocks/>
              </p:cNvSpPr>
              <p:nvPr/>
            </p:nvSpPr>
            <p:spPr bwMode="auto">
              <a:xfrm>
                <a:off x="925" y="3074"/>
                <a:ext cx="1013" cy="514"/>
              </a:xfrm>
              <a:custGeom>
                <a:avLst/>
                <a:gdLst>
                  <a:gd name="T0" fmla="*/ 1 w 2026"/>
                  <a:gd name="T1" fmla="*/ 1 h 1027"/>
                  <a:gd name="T2" fmla="*/ 1 w 2026"/>
                  <a:gd name="T3" fmla="*/ 1 h 1027"/>
                  <a:gd name="T4" fmla="*/ 1 w 2026"/>
                  <a:gd name="T5" fmla="*/ 1 h 1027"/>
                  <a:gd name="T6" fmla="*/ 1 w 2026"/>
                  <a:gd name="T7" fmla="*/ 1 h 1027"/>
                  <a:gd name="T8" fmla="*/ 1 w 2026"/>
                  <a:gd name="T9" fmla="*/ 1 h 1027"/>
                  <a:gd name="T10" fmla="*/ 1 w 2026"/>
                  <a:gd name="T11" fmla="*/ 1 h 1027"/>
                  <a:gd name="T12" fmla="*/ 1 w 2026"/>
                  <a:gd name="T13" fmla="*/ 1 h 1027"/>
                  <a:gd name="T14" fmla="*/ 1 w 2026"/>
                  <a:gd name="T15" fmla="*/ 1 h 1027"/>
                  <a:gd name="T16" fmla="*/ 0 w 2026"/>
                  <a:gd name="T17" fmla="*/ 1 h 1027"/>
                  <a:gd name="T18" fmla="*/ 1 w 2026"/>
                  <a:gd name="T19" fmla="*/ 1 h 1027"/>
                  <a:gd name="T20" fmla="*/ 1 w 2026"/>
                  <a:gd name="T21" fmla="*/ 1 h 1027"/>
                  <a:gd name="T22" fmla="*/ 1 w 2026"/>
                  <a:gd name="T23" fmla="*/ 1 h 1027"/>
                  <a:gd name="T24" fmla="*/ 1 w 2026"/>
                  <a:gd name="T25" fmla="*/ 1 h 1027"/>
                  <a:gd name="T26" fmla="*/ 1 w 2026"/>
                  <a:gd name="T27" fmla="*/ 1 h 1027"/>
                  <a:gd name="T28" fmla="*/ 1 w 2026"/>
                  <a:gd name="T29" fmla="*/ 0 h 1027"/>
                  <a:gd name="T30" fmla="*/ 1 w 2026"/>
                  <a:gd name="T31" fmla="*/ 1 h 1027"/>
                  <a:gd name="T32" fmla="*/ 1 w 2026"/>
                  <a:gd name="T33" fmla="*/ 1 h 1027"/>
                  <a:gd name="T34" fmla="*/ 1 w 2026"/>
                  <a:gd name="T35" fmla="*/ 1 h 10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26" h="1027">
                    <a:moveTo>
                      <a:pt x="1887" y="551"/>
                    </a:moveTo>
                    <a:lnTo>
                      <a:pt x="1747" y="777"/>
                    </a:lnTo>
                    <a:lnTo>
                      <a:pt x="1747" y="646"/>
                    </a:lnTo>
                    <a:lnTo>
                      <a:pt x="1671" y="706"/>
                    </a:lnTo>
                    <a:lnTo>
                      <a:pt x="1488" y="863"/>
                    </a:lnTo>
                    <a:lnTo>
                      <a:pt x="1424" y="706"/>
                    </a:lnTo>
                    <a:lnTo>
                      <a:pt x="1069" y="1027"/>
                    </a:lnTo>
                    <a:lnTo>
                      <a:pt x="824" y="743"/>
                    </a:lnTo>
                    <a:lnTo>
                      <a:pt x="0" y="773"/>
                    </a:lnTo>
                    <a:lnTo>
                      <a:pt x="662" y="340"/>
                    </a:lnTo>
                    <a:lnTo>
                      <a:pt x="1060" y="60"/>
                    </a:lnTo>
                    <a:lnTo>
                      <a:pt x="1304" y="168"/>
                    </a:lnTo>
                    <a:lnTo>
                      <a:pt x="1321" y="11"/>
                    </a:lnTo>
                    <a:lnTo>
                      <a:pt x="1626" y="132"/>
                    </a:lnTo>
                    <a:lnTo>
                      <a:pt x="1686" y="0"/>
                    </a:lnTo>
                    <a:lnTo>
                      <a:pt x="1887" y="168"/>
                    </a:lnTo>
                    <a:lnTo>
                      <a:pt x="2026" y="358"/>
                    </a:lnTo>
                    <a:lnTo>
                      <a:pt x="1887" y="551"/>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85" name="Freeform 75">
                <a:extLst>
                  <a:ext uri="{FF2B5EF4-FFF2-40B4-BE49-F238E27FC236}">
                    <a16:creationId xmlns:a16="http://schemas.microsoft.com/office/drawing/2014/main" id="{53F99477-558D-4780-A796-E836B731663D}"/>
                  </a:ext>
                </a:extLst>
              </p:cNvPr>
              <p:cNvSpPr>
                <a:spLocks/>
              </p:cNvSpPr>
              <p:nvPr/>
            </p:nvSpPr>
            <p:spPr bwMode="auto">
              <a:xfrm>
                <a:off x="925" y="3074"/>
                <a:ext cx="1013" cy="514"/>
              </a:xfrm>
              <a:custGeom>
                <a:avLst/>
                <a:gdLst>
                  <a:gd name="T0" fmla="*/ 1 w 2026"/>
                  <a:gd name="T1" fmla="*/ 1 h 1027"/>
                  <a:gd name="T2" fmla="*/ 1 w 2026"/>
                  <a:gd name="T3" fmla="*/ 1 h 1027"/>
                  <a:gd name="T4" fmla="*/ 1 w 2026"/>
                  <a:gd name="T5" fmla="*/ 1 h 1027"/>
                  <a:gd name="T6" fmla="*/ 1 w 2026"/>
                  <a:gd name="T7" fmla="*/ 1 h 1027"/>
                  <a:gd name="T8" fmla="*/ 1 w 2026"/>
                  <a:gd name="T9" fmla="*/ 1 h 1027"/>
                  <a:gd name="T10" fmla="*/ 1 w 2026"/>
                  <a:gd name="T11" fmla="*/ 1 h 1027"/>
                  <a:gd name="T12" fmla="*/ 1 w 2026"/>
                  <a:gd name="T13" fmla="*/ 1 h 1027"/>
                  <a:gd name="T14" fmla="*/ 1 w 2026"/>
                  <a:gd name="T15" fmla="*/ 1 h 1027"/>
                  <a:gd name="T16" fmla="*/ 0 w 2026"/>
                  <a:gd name="T17" fmla="*/ 1 h 1027"/>
                  <a:gd name="T18" fmla="*/ 1 w 2026"/>
                  <a:gd name="T19" fmla="*/ 1 h 1027"/>
                  <a:gd name="T20" fmla="*/ 1 w 2026"/>
                  <a:gd name="T21" fmla="*/ 1 h 1027"/>
                  <a:gd name="T22" fmla="*/ 1 w 2026"/>
                  <a:gd name="T23" fmla="*/ 1 h 1027"/>
                  <a:gd name="T24" fmla="*/ 1 w 2026"/>
                  <a:gd name="T25" fmla="*/ 1 h 1027"/>
                  <a:gd name="T26" fmla="*/ 1 w 2026"/>
                  <a:gd name="T27" fmla="*/ 1 h 1027"/>
                  <a:gd name="T28" fmla="*/ 1 w 2026"/>
                  <a:gd name="T29" fmla="*/ 0 h 1027"/>
                  <a:gd name="T30" fmla="*/ 1 w 2026"/>
                  <a:gd name="T31" fmla="*/ 1 h 1027"/>
                  <a:gd name="T32" fmla="*/ 1 w 2026"/>
                  <a:gd name="T33" fmla="*/ 1 h 1027"/>
                  <a:gd name="T34" fmla="*/ 1 w 2026"/>
                  <a:gd name="T35" fmla="*/ 1 h 10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26" h="1027">
                    <a:moveTo>
                      <a:pt x="1887" y="551"/>
                    </a:moveTo>
                    <a:lnTo>
                      <a:pt x="1747" y="777"/>
                    </a:lnTo>
                    <a:lnTo>
                      <a:pt x="1747" y="646"/>
                    </a:lnTo>
                    <a:lnTo>
                      <a:pt x="1671" y="706"/>
                    </a:lnTo>
                    <a:lnTo>
                      <a:pt x="1488" y="863"/>
                    </a:lnTo>
                    <a:lnTo>
                      <a:pt x="1424" y="706"/>
                    </a:lnTo>
                    <a:lnTo>
                      <a:pt x="1069" y="1027"/>
                    </a:lnTo>
                    <a:lnTo>
                      <a:pt x="824" y="743"/>
                    </a:lnTo>
                    <a:lnTo>
                      <a:pt x="0" y="773"/>
                    </a:lnTo>
                    <a:lnTo>
                      <a:pt x="662" y="340"/>
                    </a:lnTo>
                    <a:lnTo>
                      <a:pt x="1060" y="60"/>
                    </a:lnTo>
                    <a:lnTo>
                      <a:pt x="1304" y="168"/>
                    </a:lnTo>
                    <a:lnTo>
                      <a:pt x="1321" y="11"/>
                    </a:lnTo>
                    <a:lnTo>
                      <a:pt x="1626" y="132"/>
                    </a:lnTo>
                    <a:lnTo>
                      <a:pt x="1686" y="0"/>
                    </a:lnTo>
                    <a:lnTo>
                      <a:pt x="1887" y="168"/>
                    </a:lnTo>
                    <a:lnTo>
                      <a:pt x="2026" y="358"/>
                    </a:lnTo>
                    <a:lnTo>
                      <a:pt x="1887" y="551"/>
                    </a:lnTo>
                  </a:path>
                </a:pathLst>
              </a:custGeom>
              <a:solidFill>
                <a:srgbClr val="CCFF99"/>
              </a:solidFill>
              <a:ln w="3175">
                <a:solidFill>
                  <a:srgbClr val="000000"/>
                </a:solidFill>
                <a:prstDash val="solid"/>
                <a:round/>
                <a:headEnd/>
                <a:tailEnd/>
              </a:ln>
            </p:spPr>
            <p:txBody>
              <a:bodyPr/>
              <a:lstStyle/>
              <a:p>
                <a:endParaRPr lang="en-US"/>
              </a:p>
            </p:txBody>
          </p:sp>
        </p:grpSp>
        <p:grpSp>
          <p:nvGrpSpPr>
            <p:cNvPr id="26673" name="Group 76">
              <a:extLst>
                <a:ext uri="{FF2B5EF4-FFF2-40B4-BE49-F238E27FC236}">
                  <a16:creationId xmlns:a16="http://schemas.microsoft.com/office/drawing/2014/main" id="{377412CF-4E15-4EC6-9CDE-4E6A4F1BC69C}"/>
                </a:ext>
              </a:extLst>
            </p:cNvPr>
            <p:cNvGrpSpPr>
              <a:grpSpLocks/>
            </p:cNvGrpSpPr>
            <p:nvPr/>
          </p:nvGrpSpPr>
          <p:grpSpPr bwMode="auto">
            <a:xfrm>
              <a:off x="851" y="2787"/>
              <a:ext cx="1021" cy="412"/>
              <a:chOff x="995" y="2499"/>
              <a:chExt cx="1021" cy="412"/>
            </a:xfrm>
          </p:grpSpPr>
          <p:sp>
            <p:nvSpPr>
              <p:cNvPr id="26782" name="Freeform 77">
                <a:extLst>
                  <a:ext uri="{FF2B5EF4-FFF2-40B4-BE49-F238E27FC236}">
                    <a16:creationId xmlns:a16="http://schemas.microsoft.com/office/drawing/2014/main" id="{17F86D10-72F9-471F-97D2-2869A707132F}"/>
                  </a:ext>
                </a:extLst>
              </p:cNvPr>
              <p:cNvSpPr>
                <a:spLocks/>
              </p:cNvSpPr>
              <p:nvPr/>
            </p:nvSpPr>
            <p:spPr bwMode="auto">
              <a:xfrm>
                <a:off x="995" y="2499"/>
                <a:ext cx="1021" cy="412"/>
              </a:xfrm>
              <a:custGeom>
                <a:avLst/>
                <a:gdLst>
                  <a:gd name="T0" fmla="*/ 0 w 2043"/>
                  <a:gd name="T1" fmla="*/ 1 h 824"/>
                  <a:gd name="T2" fmla="*/ 0 w 2043"/>
                  <a:gd name="T3" fmla="*/ 1 h 824"/>
                  <a:gd name="T4" fmla="*/ 0 w 2043"/>
                  <a:gd name="T5" fmla="*/ 1 h 824"/>
                  <a:gd name="T6" fmla="*/ 0 w 2043"/>
                  <a:gd name="T7" fmla="*/ 1 h 824"/>
                  <a:gd name="T8" fmla="*/ 0 w 2043"/>
                  <a:gd name="T9" fmla="*/ 1 h 824"/>
                  <a:gd name="T10" fmla="*/ 0 w 2043"/>
                  <a:gd name="T11" fmla="*/ 0 h 824"/>
                  <a:gd name="T12" fmla="*/ 0 w 2043"/>
                  <a:gd name="T13" fmla="*/ 1 h 824"/>
                  <a:gd name="T14" fmla="*/ 0 w 2043"/>
                  <a:gd name="T15" fmla="*/ 1 h 824"/>
                  <a:gd name="T16" fmla="*/ 0 w 2043"/>
                  <a:gd name="T17" fmla="*/ 1 h 824"/>
                  <a:gd name="T18" fmla="*/ 0 w 2043"/>
                  <a:gd name="T19" fmla="*/ 1 h 824"/>
                  <a:gd name="T20" fmla="*/ 0 w 2043"/>
                  <a:gd name="T21" fmla="*/ 1 h 824"/>
                  <a:gd name="T22" fmla="*/ 0 w 2043"/>
                  <a:gd name="T23" fmla="*/ 1 h 824"/>
                  <a:gd name="T24" fmla="*/ 0 w 2043"/>
                  <a:gd name="T25" fmla="*/ 1 h 824"/>
                  <a:gd name="T26" fmla="*/ 0 w 2043"/>
                  <a:gd name="T27" fmla="*/ 1 h 824"/>
                  <a:gd name="T28" fmla="*/ 0 w 2043"/>
                  <a:gd name="T29" fmla="*/ 1 h 824"/>
                  <a:gd name="T30" fmla="*/ 0 w 2043"/>
                  <a:gd name="T31" fmla="*/ 1 h 824"/>
                  <a:gd name="T32" fmla="*/ 0 w 2043"/>
                  <a:gd name="T33" fmla="*/ 1 h 8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43" h="824">
                    <a:moveTo>
                      <a:pt x="1914" y="370"/>
                    </a:moveTo>
                    <a:lnTo>
                      <a:pt x="1777" y="260"/>
                    </a:lnTo>
                    <a:lnTo>
                      <a:pt x="1751" y="318"/>
                    </a:lnTo>
                    <a:lnTo>
                      <a:pt x="1490" y="135"/>
                    </a:lnTo>
                    <a:lnTo>
                      <a:pt x="1456" y="180"/>
                    </a:lnTo>
                    <a:lnTo>
                      <a:pt x="1127" y="0"/>
                    </a:lnTo>
                    <a:lnTo>
                      <a:pt x="1084" y="56"/>
                    </a:lnTo>
                    <a:lnTo>
                      <a:pt x="0" y="307"/>
                    </a:lnTo>
                    <a:lnTo>
                      <a:pt x="809" y="548"/>
                    </a:lnTo>
                    <a:lnTo>
                      <a:pt x="871" y="673"/>
                    </a:lnTo>
                    <a:lnTo>
                      <a:pt x="1280" y="619"/>
                    </a:lnTo>
                    <a:lnTo>
                      <a:pt x="1280" y="691"/>
                    </a:lnTo>
                    <a:lnTo>
                      <a:pt x="1633" y="738"/>
                    </a:lnTo>
                    <a:lnTo>
                      <a:pt x="1643" y="824"/>
                    </a:lnTo>
                    <a:lnTo>
                      <a:pt x="1875" y="751"/>
                    </a:lnTo>
                    <a:lnTo>
                      <a:pt x="2043" y="576"/>
                    </a:lnTo>
                    <a:lnTo>
                      <a:pt x="1914" y="370"/>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83" name="Freeform 78">
                <a:extLst>
                  <a:ext uri="{FF2B5EF4-FFF2-40B4-BE49-F238E27FC236}">
                    <a16:creationId xmlns:a16="http://schemas.microsoft.com/office/drawing/2014/main" id="{11520F90-C62E-4307-80C5-96851E76AFE1}"/>
                  </a:ext>
                </a:extLst>
              </p:cNvPr>
              <p:cNvSpPr>
                <a:spLocks/>
              </p:cNvSpPr>
              <p:nvPr/>
            </p:nvSpPr>
            <p:spPr bwMode="auto">
              <a:xfrm>
                <a:off x="995" y="2499"/>
                <a:ext cx="1021" cy="412"/>
              </a:xfrm>
              <a:custGeom>
                <a:avLst/>
                <a:gdLst>
                  <a:gd name="T0" fmla="*/ 0 w 2043"/>
                  <a:gd name="T1" fmla="*/ 1 h 824"/>
                  <a:gd name="T2" fmla="*/ 0 w 2043"/>
                  <a:gd name="T3" fmla="*/ 1 h 824"/>
                  <a:gd name="T4" fmla="*/ 0 w 2043"/>
                  <a:gd name="T5" fmla="*/ 1 h 824"/>
                  <a:gd name="T6" fmla="*/ 0 w 2043"/>
                  <a:gd name="T7" fmla="*/ 1 h 824"/>
                  <a:gd name="T8" fmla="*/ 0 w 2043"/>
                  <a:gd name="T9" fmla="*/ 1 h 824"/>
                  <a:gd name="T10" fmla="*/ 0 w 2043"/>
                  <a:gd name="T11" fmla="*/ 0 h 824"/>
                  <a:gd name="T12" fmla="*/ 0 w 2043"/>
                  <a:gd name="T13" fmla="*/ 1 h 824"/>
                  <a:gd name="T14" fmla="*/ 0 w 2043"/>
                  <a:gd name="T15" fmla="*/ 1 h 824"/>
                  <a:gd name="T16" fmla="*/ 0 w 2043"/>
                  <a:gd name="T17" fmla="*/ 1 h 824"/>
                  <a:gd name="T18" fmla="*/ 0 w 2043"/>
                  <a:gd name="T19" fmla="*/ 1 h 824"/>
                  <a:gd name="T20" fmla="*/ 0 w 2043"/>
                  <a:gd name="T21" fmla="*/ 1 h 824"/>
                  <a:gd name="T22" fmla="*/ 0 w 2043"/>
                  <a:gd name="T23" fmla="*/ 1 h 824"/>
                  <a:gd name="T24" fmla="*/ 0 w 2043"/>
                  <a:gd name="T25" fmla="*/ 1 h 824"/>
                  <a:gd name="T26" fmla="*/ 0 w 2043"/>
                  <a:gd name="T27" fmla="*/ 1 h 824"/>
                  <a:gd name="T28" fmla="*/ 0 w 2043"/>
                  <a:gd name="T29" fmla="*/ 1 h 824"/>
                  <a:gd name="T30" fmla="*/ 0 w 2043"/>
                  <a:gd name="T31" fmla="*/ 1 h 824"/>
                  <a:gd name="T32" fmla="*/ 0 w 2043"/>
                  <a:gd name="T33" fmla="*/ 1 h 8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43" h="824">
                    <a:moveTo>
                      <a:pt x="1914" y="370"/>
                    </a:moveTo>
                    <a:lnTo>
                      <a:pt x="1777" y="260"/>
                    </a:lnTo>
                    <a:lnTo>
                      <a:pt x="1751" y="318"/>
                    </a:lnTo>
                    <a:lnTo>
                      <a:pt x="1490" y="135"/>
                    </a:lnTo>
                    <a:lnTo>
                      <a:pt x="1456" y="180"/>
                    </a:lnTo>
                    <a:lnTo>
                      <a:pt x="1127" y="0"/>
                    </a:lnTo>
                    <a:lnTo>
                      <a:pt x="1084" y="56"/>
                    </a:lnTo>
                    <a:lnTo>
                      <a:pt x="0" y="307"/>
                    </a:lnTo>
                    <a:lnTo>
                      <a:pt x="809" y="548"/>
                    </a:lnTo>
                    <a:lnTo>
                      <a:pt x="871" y="673"/>
                    </a:lnTo>
                    <a:lnTo>
                      <a:pt x="1280" y="619"/>
                    </a:lnTo>
                    <a:lnTo>
                      <a:pt x="1280" y="691"/>
                    </a:lnTo>
                    <a:lnTo>
                      <a:pt x="1633" y="738"/>
                    </a:lnTo>
                    <a:lnTo>
                      <a:pt x="1643" y="824"/>
                    </a:lnTo>
                    <a:lnTo>
                      <a:pt x="1875" y="751"/>
                    </a:lnTo>
                    <a:lnTo>
                      <a:pt x="2043" y="576"/>
                    </a:lnTo>
                    <a:lnTo>
                      <a:pt x="1914" y="370"/>
                    </a:lnTo>
                  </a:path>
                </a:pathLst>
              </a:custGeom>
              <a:solidFill>
                <a:srgbClr val="CCFF99"/>
              </a:solidFill>
              <a:ln w="3175">
                <a:solidFill>
                  <a:srgbClr val="000000"/>
                </a:solidFill>
                <a:prstDash val="solid"/>
                <a:round/>
                <a:headEnd/>
                <a:tailEnd/>
              </a:ln>
            </p:spPr>
            <p:txBody>
              <a:bodyPr/>
              <a:lstStyle/>
              <a:p>
                <a:endParaRPr lang="en-US"/>
              </a:p>
            </p:txBody>
          </p:sp>
        </p:grpSp>
        <p:sp>
          <p:nvSpPr>
            <p:cNvPr id="26674" name="Rectangle 79">
              <a:extLst>
                <a:ext uri="{FF2B5EF4-FFF2-40B4-BE49-F238E27FC236}">
                  <a16:creationId xmlns:a16="http://schemas.microsoft.com/office/drawing/2014/main" id="{B68CB81C-10B8-4113-A971-509058108C96}"/>
                </a:ext>
              </a:extLst>
            </p:cNvPr>
            <p:cNvSpPr>
              <a:spLocks noChangeArrowheads="1"/>
            </p:cNvSpPr>
            <p:nvPr/>
          </p:nvSpPr>
          <p:spPr bwMode="auto">
            <a:xfrm rot="420000">
              <a:off x="2418" y="3569"/>
              <a:ext cx="4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Fails to train</a:t>
              </a:r>
              <a:endParaRPr lang="en-US" altLang="en-US" sz="1000"/>
            </a:p>
          </p:txBody>
        </p:sp>
        <p:sp>
          <p:nvSpPr>
            <p:cNvPr id="26675" name="Rectangle 80">
              <a:extLst>
                <a:ext uri="{FF2B5EF4-FFF2-40B4-BE49-F238E27FC236}">
                  <a16:creationId xmlns:a16="http://schemas.microsoft.com/office/drawing/2014/main" id="{0AB84AB0-7768-40AA-AFE8-D26CD6BEE993}"/>
                </a:ext>
              </a:extLst>
            </p:cNvPr>
            <p:cNvSpPr>
              <a:spLocks noChangeArrowheads="1"/>
            </p:cNvSpPr>
            <p:nvPr/>
          </p:nvSpPr>
          <p:spPr bwMode="auto">
            <a:xfrm rot="-480000">
              <a:off x="1094" y="3569"/>
              <a:ext cx="54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Too much work</a:t>
              </a:r>
              <a:endParaRPr lang="en-US" altLang="en-US" sz="1000"/>
            </a:p>
          </p:txBody>
        </p:sp>
        <p:sp>
          <p:nvSpPr>
            <p:cNvPr id="26676" name="Rectangle 81">
              <a:extLst>
                <a:ext uri="{FF2B5EF4-FFF2-40B4-BE49-F238E27FC236}">
                  <a16:creationId xmlns:a16="http://schemas.microsoft.com/office/drawing/2014/main" id="{4FDE484D-18F2-455C-A7FE-92698647B031}"/>
                </a:ext>
              </a:extLst>
            </p:cNvPr>
            <p:cNvSpPr>
              <a:spLocks noChangeArrowheads="1"/>
            </p:cNvSpPr>
            <p:nvPr/>
          </p:nvSpPr>
          <p:spPr bwMode="auto">
            <a:xfrm rot="780000">
              <a:off x="1160" y="2682"/>
              <a:ext cx="51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Defective  PPE</a:t>
              </a:r>
              <a:endParaRPr lang="en-US" altLang="en-US" sz="1000"/>
            </a:p>
          </p:txBody>
        </p:sp>
        <p:sp>
          <p:nvSpPr>
            <p:cNvPr id="26677" name="Rectangle 82">
              <a:extLst>
                <a:ext uri="{FF2B5EF4-FFF2-40B4-BE49-F238E27FC236}">
                  <a16:creationId xmlns:a16="http://schemas.microsoft.com/office/drawing/2014/main" id="{5CF551B8-620A-4C76-8666-780DDC66DC0E}"/>
                </a:ext>
              </a:extLst>
            </p:cNvPr>
            <p:cNvSpPr>
              <a:spLocks noChangeArrowheads="1"/>
            </p:cNvSpPr>
            <p:nvPr/>
          </p:nvSpPr>
          <p:spPr bwMode="auto">
            <a:xfrm rot="-1080000">
              <a:off x="2400" y="2593"/>
              <a:ext cx="73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Fails to report injury</a:t>
              </a:r>
              <a:endParaRPr lang="en-US" altLang="en-US" sz="1000"/>
            </a:p>
          </p:txBody>
        </p:sp>
        <p:sp>
          <p:nvSpPr>
            <p:cNvPr id="26678" name="Freeform 83">
              <a:extLst>
                <a:ext uri="{FF2B5EF4-FFF2-40B4-BE49-F238E27FC236}">
                  <a16:creationId xmlns:a16="http://schemas.microsoft.com/office/drawing/2014/main" id="{1A5B1A07-79A9-4994-AA03-9DE2666C74B4}"/>
                </a:ext>
              </a:extLst>
            </p:cNvPr>
            <p:cNvSpPr>
              <a:spLocks/>
            </p:cNvSpPr>
            <p:nvPr/>
          </p:nvSpPr>
          <p:spPr bwMode="auto">
            <a:xfrm>
              <a:off x="1997" y="3830"/>
              <a:ext cx="150" cy="1730"/>
            </a:xfrm>
            <a:custGeom>
              <a:avLst/>
              <a:gdLst>
                <a:gd name="T0" fmla="*/ 0 w 301"/>
                <a:gd name="T1" fmla="*/ 0 h 3586"/>
                <a:gd name="T2" fmla="*/ 0 w 301"/>
                <a:gd name="T3" fmla="*/ 0 h 3586"/>
                <a:gd name="T4" fmla="*/ 0 w 301"/>
                <a:gd name="T5" fmla="*/ 0 h 3586"/>
                <a:gd name="T6" fmla="*/ 0 w 301"/>
                <a:gd name="T7" fmla="*/ 0 h 3586"/>
                <a:gd name="T8" fmla="*/ 0 w 301"/>
                <a:gd name="T9" fmla="*/ 0 h 3586"/>
                <a:gd name="T10" fmla="*/ 0 w 301"/>
                <a:gd name="T11" fmla="*/ 0 h 3586"/>
                <a:gd name="T12" fmla="*/ 0 w 301"/>
                <a:gd name="T13" fmla="*/ 0 h 3586"/>
                <a:gd name="T14" fmla="*/ 0 w 301"/>
                <a:gd name="T15" fmla="*/ 0 h 3586"/>
                <a:gd name="T16" fmla="*/ 0 w 301"/>
                <a:gd name="T17" fmla="*/ 0 h 3586"/>
                <a:gd name="T18" fmla="*/ 0 w 301"/>
                <a:gd name="T19" fmla="*/ 0 h 3586"/>
                <a:gd name="T20" fmla="*/ 0 w 301"/>
                <a:gd name="T21" fmla="*/ 0 h 3586"/>
                <a:gd name="T22" fmla="*/ 0 w 301"/>
                <a:gd name="T23" fmla="*/ 0 h 3586"/>
                <a:gd name="T24" fmla="*/ 0 w 301"/>
                <a:gd name="T25" fmla="*/ 0 h 3586"/>
                <a:gd name="T26" fmla="*/ 0 w 301"/>
                <a:gd name="T27" fmla="*/ 0 h 3586"/>
                <a:gd name="T28" fmla="*/ 0 w 301"/>
                <a:gd name="T29" fmla="*/ 0 h 3586"/>
                <a:gd name="T30" fmla="*/ 0 w 301"/>
                <a:gd name="T31" fmla="*/ 0 h 3586"/>
                <a:gd name="T32" fmla="*/ 0 w 301"/>
                <a:gd name="T33" fmla="*/ 0 h 3586"/>
                <a:gd name="T34" fmla="*/ 0 w 301"/>
                <a:gd name="T35" fmla="*/ 0 h 3586"/>
                <a:gd name="T36" fmla="*/ 0 w 301"/>
                <a:gd name="T37" fmla="*/ 0 h 3586"/>
                <a:gd name="T38" fmla="*/ 0 w 301"/>
                <a:gd name="T39" fmla="*/ 0 h 3586"/>
                <a:gd name="T40" fmla="*/ 0 w 301"/>
                <a:gd name="T41" fmla="*/ 0 h 3586"/>
                <a:gd name="T42" fmla="*/ 0 w 301"/>
                <a:gd name="T43" fmla="*/ 0 h 3586"/>
                <a:gd name="T44" fmla="*/ 0 w 301"/>
                <a:gd name="T45" fmla="*/ 0 h 3586"/>
                <a:gd name="T46" fmla="*/ 0 w 301"/>
                <a:gd name="T47" fmla="*/ 0 h 3586"/>
                <a:gd name="T48" fmla="*/ 0 w 301"/>
                <a:gd name="T49" fmla="*/ 0 h 3586"/>
                <a:gd name="T50" fmla="*/ 0 w 301"/>
                <a:gd name="T51" fmla="*/ 0 h 3586"/>
                <a:gd name="T52" fmla="*/ 0 w 301"/>
                <a:gd name="T53" fmla="*/ 0 h 3586"/>
                <a:gd name="T54" fmla="*/ 0 w 301"/>
                <a:gd name="T55" fmla="*/ 0 h 3586"/>
                <a:gd name="T56" fmla="*/ 0 w 301"/>
                <a:gd name="T57" fmla="*/ 0 h 3586"/>
                <a:gd name="T58" fmla="*/ 0 w 301"/>
                <a:gd name="T59" fmla="*/ 0 h 3586"/>
                <a:gd name="T60" fmla="*/ 0 w 301"/>
                <a:gd name="T61" fmla="*/ 0 h 3586"/>
                <a:gd name="T62" fmla="*/ 0 w 301"/>
                <a:gd name="T63" fmla="*/ 0 h 3586"/>
                <a:gd name="T64" fmla="*/ 0 w 301"/>
                <a:gd name="T65" fmla="*/ 0 h 3586"/>
                <a:gd name="T66" fmla="*/ 0 w 301"/>
                <a:gd name="T67" fmla="*/ 0 h 3586"/>
                <a:gd name="T68" fmla="*/ 0 w 301"/>
                <a:gd name="T69" fmla="*/ 0 h 3586"/>
                <a:gd name="T70" fmla="*/ 0 w 301"/>
                <a:gd name="T71" fmla="*/ 0 h 3586"/>
                <a:gd name="T72" fmla="*/ 0 w 301"/>
                <a:gd name="T73" fmla="*/ 0 h 3586"/>
                <a:gd name="T74" fmla="*/ 0 w 301"/>
                <a:gd name="T75" fmla="*/ 0 h 3586"/>
                <a:gd name="T76" fmla="*/ 0 w 301"/>
                <a:gd name="T77" fmla="*/ 0 h 3586"/>
                <a:gd name="T78" fmla="*/ 0 w 301"/>
                <a:gd name="T79" fmla="*/ 0 h 35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01" h="3586">
                  <a:moveTo>
                    <a:pt x="64" y="142"/>
                  </a:moveTo>
                  <a:lnTo>
                    <a:pt x="68" y="301"/>
                  </a:lnTo>
                  <a:lnTo>
                    <a:pt x="56" y="486"/>
                  </a:lnTo>
                  <a:lnTo>
                    <a:pt x="60" y="656"/>
                  </a:lnTo>
                  <a:lnTo>
                    <a:pt x="60" y="733"/>
                  </a:lnTo>
                  <a:lnTo>
                    <a:pt x="49" y="794"/>
                  </a:lnTo>
                  <a:lnTo>
                    <a:pt x="41" y="865"/>
                  </a:lnTo>
                  <a:lnTo>
                    <a:pt x="25" y="910"/>
                  </a:lnTo>
                  <a:lnTo>
                    <a:pt x="26" y="1016"/>
                  </a:lnTo>
                  <a:lnTo>
                    <a:pt x="19" y="1061"/>
                  </a:lnTo>
                  <a:lnTo>
                    <a:pt x="15" y="1110"/>
                  </a:lnTo>
                  <a:lnTo>
                    <a:pt x="13" y="1162"/>
                  </a:lnTo>
                  <a:lnTo>
                    <a:pt x="0" y="1214"/>
                  </a:lnTo>
                  <a:lnTo>
                    <a:pt x="11" y="1291"/>
                  </a:lnTo>
                  <a:lnTo>
                    <a:pt x="15" y="1410"/>
                  </a:lnTo>
                  <a:lnTo>
                    <a:pt x="11" y="1528"/>
                  </a:lnTo>
                  <a:lnTo>
                    <a:pt x="19" y="1638"/>
                  </a:lnTo>
                  <a:lnTo>
                    <a:pt x="23" y="1767"/>
                  </a:lnTo>
                  <a:lnTo>
                    <a:pt x="26" y="1885"/>
                  </a:lnTo>
                  <a:lnTo>
                    <a:pt x="26" y="1956"/>
                  </a:lnTo>
                  <a:lnTo>
                    <a:pt x="30" y="2105"/>
                  </a:lnTo>
                  <a:lnTo>
                    <a:pt x="23" y="2227"/>
                  </a:lnTo>
                  <a:lnTo>
                    <a:pt x="23" y="2378"/>
                  </a:lnTo>
                  <a:lnTo>
                    <a:pt x="41" y="2585"/>
                  </a:lnTo>
                  <a:lnTo>
                    <a:pt x="45" y="2690"/>
                  </a:lnTo>
                  <a:lnTo>
                    <a:pt x="49" y="2787"/>
                  </a:lnTo>
                  <a:lnTo>
                    <a:pt x="38" y="2860"/>
                  </a:lnTo>
                  <a:lnTo>
                    <a:pt x="34" y="2959"/>
                  </a:lnTo>
                  <a:lnTo>
                    <a:pt x="41" y="3106"/>
                  </a:lnTo>
                  <a:lnTo>
                    <a:pt x="64" y="3241"/>
                  </a:lnTo>
                  <a:lnTo>
                    <a:pt x="84" y="3355"/>
                  </a:lnTo>
                  <a:lnTo>
                    <a:pt x="103" y="3424"/>
                  </a:lnTo>
                  <a:lnTo>
                    <a:pt x="110" y="3474"/>
                  </a:lnTo>
                  <a:lnTo>
                    <a:pt x="125" y="3536"/>
                  </a:lnTo>
                  <a:lnTo>
                    <a:pt x="110" y="3586"/>
                  </a:lnTo>
                  <a:lnTo>
                    <a:pt x="172" y="3506"/>
                  </a:lnTo>
                  <a:lnTo>
                    <a:pt x="172" y="3467"/>
                  </a:lnTo>
                  <a:lnTo>
                    <a:pt x="200" y="3420"/>
                  </a:lnTo>
                  <a:lnTo>
                    <a:pt x="217" y="3364"/>
                  </a:lnTo>
                  <a:lnTo>
                    <a:pt x="223" y="3280"/>
                  </a:lnTo>
                  <a:lnTo>
                    <a:pt x="254" y="3052"/>
                  </a:lnTo>
                  <a:lnTo>
                    <a:pt x="262" y="2983"/>
                  </a:lnTo>
                  <a:lnTo>
                    <a:pt x="269" y="2873"/>
                  </a:lnTo>
                  <a:lnTo>
                    <a:pt x="277" y="2748"/>
                  </a:lnTo>
                  <a:lnTo>
                    <a:pt x="288" y="2595"/>
                  </a:lnTo>
                  <a:lnTo>
                    <a:pt x="286" y="2484"/>
                  </a:lnTo>
                  <a:lnTo>
                    <a:pt x="288" y="2389"/>
                  </a:lnTo>
                  <a:lnTo>
                    <a:pt x="292" y="2298"/>
                  </a:lnTo>
                  <a:lnTo>
                    <a:pt x="275" y="2245"/>
                  </a:lnTo>
                  <a:lnTo>
                    <a:pt x="292" y="2187"/>
                  </a:lnTo>
                  <a:lnTo>
                    <a:pt x="284" y="2139"/>
                  </a:lnTo>
                  <a:lnTo>
                    <a:pt x="292" y="2068"/>
                  </a:lnTo>
                  <a:lnTo>
                    <a:pt x="288" y="1984"/>
                  </a:lnTo>
                  <a:lnTo>
                    <a:pt x="292" y="1874"/>
                  </a:lnTo>
                  <a:lnTo>
                    <a:pt x="301" y="1797"/>
                  </a:lnTo>
                  <a:lnTo>
                    <a:pt x="292" y="1734"/>
                  </a:lnTo>
                  <a:lnTo>
                    <a:pt x="275" y="1618"/>
                  </a:lnTo>
                  <a:lnTo>
                    <a:pt x="258" y="1506"/>
                  </a:lnTo>
                  <a:lnTo>
                    <a:pt x="275" y="1442"/>
                  </a:lnTo>
                  <a:lnTo>
                    <a:pt x="262" y="1371"/>
                  </a:lnTo>
                  <a:lnTo>
                    <a:pt x="262" y="1302"/>
                  </a:lnTo>
                  <a:lnTo>
                    <a:pt x="262" y="1220"/>
                  </a:lnTo>
                  <a:lnTo>
                    <a:pt x="286" y="1082"/>
                  </a:lnTo>
                  <a:lnTo>
                    <a:pt x="290" y="1000"/>
                  </a:lnTo>
                  <a:lnTo>
                    <a:pt x="286" y="882"/>
                  </a:lnTo>
                  <a:lnTo>
                    <a:pt x="281" y="818"/>
                  </a:lnTo>
                  <a:lnTo>
                    <a:pt x="281" y="755"/>
                  </a:lnTo>
                  <a:lnTo>
                    <a:pt x="286" y="699"/>
                  </a:lnTo>
                  <a:lnTo>
                    <a:pt x="269" y="628"/>
                  </a:lnTo>
                  <a:lnTo>
                    <a:pt x="269" y="568"/>
                  </a:lnTo>
                  <a:lnTo>
                    <a:pt x="267" y="523"/>
                  </a:lnTo>
                  <a:lnTo>
                    <a:pt x="267" y="464"/>
                  </a:lnTo>
                  <a:lnTo>
                    <a:pt x="262" y="404"/>
                  </a:lnTo>
                  <a:lnTo>
                    <a:pt x="262" y="348"/>
                  </a:lnTo>
                  <a:lnTo>
                    <a:pt x="266" y="296"/>
                  </a:lnTo>
                  <a:lnTo>
                    <a:pt x="249" y="234"/>
                  </a:lnTo>
                  <a:lnTo>
                    <a:pt x="245" y="142"/>
                  </a:lnTo>
                  <a:lnTo>
                    <a:pt x="215" y="23"/>
                  </a:lnTo>
                  <a:lnTo>
                    <a:pt x="178" y="40"/>
                  </a:lnTo>
                  <a:lnTo>
                    <a:pt x="66" y="0"/>
                  </a:lnTo>
                  <a:lnTo>
                    <a:pt x="64" y="142"/>
                  </a:lnTo>
                  <a:close/>
                </a:path>
              </a:pathLst>
            </a:custGeom>
            <a:solidFill>
              <a:srgbClr val="663300"/>
            </a:solidFill>
            <a:ln w="9525">
              <a:solidFill>
                <a:srgbClr val="996633"/>
              </a:solidFill>
              <a:round/>
              <a:headEnd/>
              <a:tailEnd/>
            </a:ln>
          </p:spPr>
          <p:txBody>
            <a:bodyPr/>
            <a:lstStyle/>
            <a:p>
              <a:endParaRPr lang="en-US"/>
            </a:p>
          </p:txBody>
        </p:sp>
        <p:grpSp>
          <p:nvGrpSpPr>
            <p:cNvPr id="26679" name="Group 84">
              <a:extLst>
                <a:ext uri="{FF2B5EF4-FFF2-40B4-BE49-F238E27FC236}">
                  <a16:creationId xmlns:a16="http://schemas.microsoft.com/office/drawing/2014/main" id="{537B97D1-070F-463A-A408-7B6D3164DCA0}"/>
                </a:ext>
              </a:extLst>
            </p:cNvPr>
            <p:cNvGrpSpPr>
              <a:grpSpLocks/>
            </p:cNvGrpSpPr>
            <p:nvPr/>
          </p:nvGrpSpPr>
          <p:grpSpPr bwMode="auto">
            <a:xfrm>
              <a:off x="856" y="3122"/>
              <a:ext cx="1065" cy="431"/>
              <a:chOff x="1000" y="2834"/>
              <a:chExt cx="1065" cy="431"/>
            </a:xfrm>
          </p:grpSpPr>
          <p:sp>
            <p:nvSpPr>
              <p:cNvPr id="26780" name="Freeform 85">
                <a:extLst>
                  <a:ext uri="{FF2B5EF4-FFF2-40B4-BE49-F238E27FC236}">
                    <a16:creationId xmlns:a16="http://schemas.microsoft.com/office/drawing/2014/main" id="{AC1960B8-99D9-4B63-9781-D1C10FF36B88}"/>
                  </a:ext>
                </a:extLst>
              </p:cNvPr>
              <p:cNvSpPr>
                <a:spLocks/>
              </p:cNvSpPr>
              <p:nvPr/>
            </p:nvSpPr>
            <p:spPr bwMode="auto">
              <a:xfrm>
                <a:off x="1000" y="2834"/>
                <a:ext cx="1065" cy="431"/>
              </a:xfrm>
              <a:custGeom>
                <a:avLst/>
                <a:gdLst>
                  <a:gd name="T0" fmla="*/ 1 w 2130"/>
                  <a:gd name="T1" fmla="*/ 1 h 861"/>
                  <a:gd name="T2" fmla="*/ 1 w 2130"/>
                  <a:gd name="T3" fmla="*/ 1 h 861"/>
                  <a:gd name="T4" fmla="*/ 1 w 2130"/>
                  <a:gd name="T5" fmla="*/ 1 h 861"/>
                  <a:gd name="T6" fmla="*/ 1 w 2130"/>
                  <a:gd name="T7" fmla="*/ 1 h 861"/>
                  <a:gd name="T8" fmla="*/ 1 w 2130"/>
                  <a:gd name="T9" fmla="*/ 1 h 861"/>
                  <a:gd name="T10" fmla="*/ 1 w 2130"/>
                  <a:gd name="T11" fmla="*/ 0 h 861"/>
                  <a:gd name="T12" fmla="*/ 1 w 2130"/>
                  <a:gd name="T13" fmla="*/ 1 h 861"/>
                  <a:gd name="T14" fmla="*/ 0 w 2130"/>
                  <a:gd name="T15" fmla="*/ 1 h 861"/>
                  <a:gd name="T16" fmla="*/ 1 w 2130"/>
                  <a:gd name="T17" fmla="*/ 1 h 861"/>
                  <a:gd name="T18" fmla="*/ 1 w 2130"/>
                  <a:gd name="T19" fmla="*/ 1 h 861"/>
                  <a:gd name="T20" fmla="*/ 1 w 2130"/>
                  <a:gd name="T21" fmla="*/ 1 h 861"/>
                  <a:gd name="T22" fmla="*/ 1 w 2130"/>
                  <a:gd name="T23" fmla="*/ 1 h 861"/>
                  <a:gd name="T24" fmla="*/ 1 w 2130"/>
                  <a:gd name="T25" fmla="*/ 1 h 861"/>
                  <a:gd name="T26" fmla="*/ 1 w 2130"/>
                  <a:gd name="T27" fmla="*/ 1 h 861"/>
                  <a:gd name="T28" fmla="*/ 1 w 2130"/>
                  <a:gd name="T29" fmla="*/ 1 h 861"/>
                  <a:gd name="T30" fmla="*/ 1 w 2130"/>
                  <a:gd name="T31" fmla="*/ 1 h 861"/>
                  <a:gd name="T32" fmla="*/ 1 w 2130"/>
                  <a:gd name="T33" fmla="*/ 1 h 8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30" h="861">
                    <a:moveTo>
                      <a:pt x="1965" y="286"/>
                    </a:moveTo>
                    <a:lnTo>
                      <a:pt x="1805" y="190"/>
                    </a:lnTo>
                    <a:lnTo>
                      <a:pt x="1764" y="215"/>
                    </a:lnTo>
                    <a:lnTo>
                      <a:pt x="1480" y="95"/>
                    </a:lnTo>
                    <a:lnTo>
                      <a:pt x="1452" y="144"/>
                    </a:lnTo>
                    <a:lnTo>
                      <a:pt x="1074" y="0"/>
                    </a:lnTo>
                    <a:lnTo>
                      <a:pt x="1074" y="95"/>
                    </a:lnTo>
                    <a:lnTo>
                      <a:pt x="0" y="728"/>
                    </a:lnTo>
                    <a:lnTo>
                      <a:pt x="902" y="680"/>
                    </a:lnTo>
                    <a:lnTo>
                      <a:pt x="1024" y="861"/>
                    </a:lnTo>
                    <a:lnTo>
                      <a:pt x="1216" y="766"/>
                    </a:lnTo>
                    <a:lnTo>
                      <a:pt x="1360" y="668"/>
                    </a:lnTo>
                    <a:lnTo>
                      <a:pt x="1693" y="717"/>
                    </a:lnTo>
                    <a:lnTo>
                      <a:pt x="1724" y="766"/>
                    </a:lnTo>
                    <a:lnTo>
                      <a:pt x="1965" y="668"/>
                    </a:lnTo>
                    <a:lnTo>
                      <a:pt x="2130" y="478"/>
                    </a:lnTo>
                    <a:lnTo>
                      <a:pt x="1965" y="286"/>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81" name="Freeform 86">
                <a:extLst>
                  <a:ext uri="{FF2B5EF4-FFF2-40B4-BE49-F238E27FC236}">
                    <a16:creationId xmlns:a16="http://schemas.microsoft.com/office/drawing/2014/main" id="{B9A1DCD4-6582-47FA-BCF1-4327E0514AF0}"/>
                  </a:ext>
                </a:extLst>
              </p:cNvPr>
              <p:cNvSpPr>
                <a:spLocks/>
              </p:cNvSpPr>
              <p:nvPr/>
            </p:nvSpPr>
            <p:spPr bwMode="auto">
              <a:xfrm>
                <a:off x="1000" y="2834"/>
                <a:ext cx="1065" cy="431"/>
              </a:xfrm>
              <a:custGeom>
                <a:avLst/>
                <a:gdLst>
                  <a:gd name="T0" fmla="*/ 1 w 2130"/>
                  <a:gd name="T1" fmla="*/ 1 h 861"/>
                  <a:gd name="T2" fmla="*/ 1 w 2130"/>
                  <a:gd name="T3" fmla="*/ 1 h 861"/>
                  <a:gd name="T4" fmla="*/ 1 w 2130"/>
                  <a:gd name="T5" fmla="*/ 1 h 861"/>
                  <a:gd name="T6" fmla="*/ 1 w 2130"/>
                  <a:gd name="T7" fmla="*/ 1 h 861"/>
                  <a:gd name="T8" fmla="*/ 1 w 2130"/>
                  <a:gd name="T9" fmla="*/ 1 h 861"/>
                  <a:gd name="T10" fmla="*/ 1 w 2130"/>
                  <a:gd name="T11" fmla="*/ 0 h 861"/>
                  <a:gd name="T12" fmla="*/ 1 w 2130"/>
                  <a:gd name="T13" fmla="*/ 1 h 861"/>
                  <a:gd name="T14" fmla="*/ 0 w 2130"/>
                  <a:gd name="T15" fmla="*/ 1 h 861"/>
                  <a:gd name="T16" fmla="*/ 1 w 2130"/>
                  <a:gd name="T17" fmla="*/ 1 h 861"/>
                  <a:gd name="T18" fmla="*/ 1 w 2130"/>
                  <a:gd name="T19" fmla="*/ 1 h 861"/>
                  <a:gd name="T20" fmla="*/ 1 w 2130"/>
                  <a:gd name="T21" fmla="*/ 1 h 861"/>
                  <a:gd name="T22" fmla="*/ 1 w 2130"/>
                  <a:gd name="T23" fmla="*/ 1 h 861"/>
                  <a:gd name="T24" fmla="*/ 1 w 2130"/>
                  <a:gd name="T25" fmla="*/ 1 h 861"/>
                  <a:gd name="T26" fmla="*/ 1 w 2130"/>
                  <a:gd name="T27" fmla="*/ 1 h 861"/>
                  <a:gd name="T28" fmla="*/ 1 w 2130"/>
                  <a:gd name="T29" fmla="*/ 1 h 861"/>
                  <a:gd name="T30" fmla="*/ 1 w 2130"/>
                  <a:gd name="T31" fmla="*/ 1 h 861"/>
                  <a:gd name="T32" fmla="*/ 1 w 2130"/>
                  <a:gd name="T33" fmla="*/ 1 h 8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30" h="861">
                    <a:moveTo>
                      <a:pt x="1965" y="286"/>
                    </a:moveTo>
                    <a:lnTo>
                      <a:pt x="1805" y="190"/>
                    </a:lnTo>
                    <a:lnTo>
                      <a:pt x="1764" y="215"/>
                    </a:lnTo>
                    <a:lnTo>
                      <a:pt x="1480" y="95"/>
                    </a:lnTo>
                    <a:lnTo>
                      <a:pt x="1452" y="144"/>
                    </a:lnTo>
                    <a:lnTo>
                      <a:pt x="1074" y="0"/>
                    </a:lnTo>
                    <a:lnTo>
                      <a:pt x="1074" y="95"/>
                    </a:lnTo>
                    <a:lnTo>
                      <a:pt x="0" y="728"/>
                    </a:lnTo>
                    <a:lnTo>
                      <a:pt x="902" y="680"/>
                    </a:lnTo>
                    <a:lnTo>
                      <a:pt x="1024" y="861"/>
                    </a:lnTo>
                    <a:lnTo>
                      <a:pt x="1216" y="766"/>
                    </a:lnTo>
                    <a:lnTo>
                      <a:pt x="1360" y="668"/>
                    </a:lnTo>
                    <a:lnTo>
                      <a:pt x="1693" y="717"/>
                    </a:lnTo>
                    <a:lnTo>
                      <a:pt x="1724" y="766"/>
                    </a:lnTo>
                    <a:lnTo>
                      <a:pt x="1965" y="668"/>
                    </a:lnTo>
                    <a:lnTo>
                      <a:pt x="2130" y="478"/>
                    </a:lnTo>
                    <a:lnTo>
                      <a:pt x="1965" y="286"/>
                    </a:lnTo>
                  </a:path>
                </a:pathLst>
              </a:custGeom>
              <a:solidFill>
                <a:srgbClr val="CCFF99"/>
              </a:solidFill>
              <a:ln w="3175">
                <a:solidFill>
                  <a:srgbClr val="000000"/>
                </a:solidFill>
                <a:prstDash val="solid"/>
                <a:round/>
                <a:headEnd/>
                <a:tailEnd/>
              </a:ln>
            </p:spPr>
            <p:txBody>
              <a:bodyPr/>
              <a:lstStyle/>
              <a:p>
                <a:endParaRPr lang="en-US"/>
              </a:p>
            </p:txBody>
          </p:sp>
        </p:grpSp>
        <p:grpSp>
          <p:nvGrpSpPr>
            <p:cNvPr id="26680" name="Group 87">
              <a:extLst>
                <a:ext uri="{FF2B5EF4-FFF2-40B4-BE49-F238E27FC236}">
                  <a16:creationId xmlns:a16="http://schemas.microsoft.com/office/drawing/2014/main" id="{81284E8A-BAE0-4FF2-8635-AF5D3644D0D8}"/>
                </a:ext>
              </a:extLst>
            </p:cNvPr>
            <p:cNvGrpSpPr>
              <a:grpSpLocks/>
            </p:cNvGrpSpPr>
            <p:nvPr/>
          </p:nvGrpSpPr>
          <p:grpSpPr bwMode="auto">
            <a:xfrm>
              <a:off x="939" y="1786"/>
              <a:ext cx="973" cy="583"/>
              <a:chOff x="1083" y="1498"/>
              <a:chExt cx="973" cy="583"/>
            </a:xfrm>
          </p:grpSpPr>
          <p:sp>
            <p:nvSpPr>
              <p:cNvPr id="26778" name="Freeform 88">
                <a:extLst>
                  <a:ext uri="{FF2B5EF4-FFF2-40B4-BE49-F238E27FC236}">
                    <a16:creationId xmlns:a16="http://schemas.microsoft.com/office/drawing/2014/main" id="{62CCD1CB-8656-4B2A-9098-B1F431D0E0E2}"/>
                  </a:ext>
                </a:extLst>
              </p:cNvPr>
              <p:cNvSpPr>
                <a:spLocks/>
              </p:cNvSpPr>
              <p:nvPr/>
            </p:nvSpPr>
            <p:spPr bwMode="auto">
              <a:xfrm>
                <a:off x="1083" y="1498"/>
                <a:ext cx="973" cy="583"/>
              </a:xfrm>
              <a:custGeom>
                <a:avLst/>
                <a:gdLst>
                  <a:gd name="T0" fmla="*/ 1 w 1945"/>
                  <a:gd name="T1" fmla="*/ 1 h 1166"/>
                  <a:gd name="T2" fmla="*/ 1 w 1945"/>
                  <a:gd name="T3" fmla="*/ 1 h 1166"/>
                  <a:gd name="T4" fmla="*/ 1 w 1945"/>
                  <a:gd name="T5" fmla="*/ 1 h 1166"/>
                  <a:gd name="T6" fmla="*/ 1 w 1945"/>
                  <a:gd name="T7" fmla="*/ 1 h 1166"/>
                  <a:gd name="T8" fmla="*/ 1 w 1945"/>
                  <a:gd name="T9" fmla="*/ 1 h 1166"/>
                  <a:gd name="T10" fmla="*/ 1 w 1945"/>
                  <a:gd name="T11" fmla="*/ 0 h 1166"/>
                  <a:gd name="T12" fmla="*/ 1 w 1945"/>
                  <a:gd name="T13" fmla="*/ 1 h 1166"/>
                  <a:gd name="T14" fmla="*/ 0 w 1945"/>
                  <a:gd name="T15" fmla="*/ 1 h 1166"/>
                  <a:gd name="T16" fmla="*/ 1 w 1945"/>
                  <a:gd name="T17" fmla="*/ 1 h 1166"/>
                  <a:gd name="T18" fmla="*/ 1 w 1945"/>
                  <a:gd name="T19" fmla="*/ 1 h 1166"/>
                  <a:gd name="T20" fmla="*/ 1 w 1945"/>
                  <a:gd name="T21" fmla="*/ 1 h 1166"/>
                  <a:gd name="T22" fmla="*/ 1 w 1945"/>
                  <a:gd name="T23" fmla="*/ 1 h 1166"/>
                  <a:gd name="T24" fmla="*/ 1 w 1945"/>
                  <a:gd name="T25" fmla="*/ 1 h 1166"/>
                  <a:gd name="T26" fmla="*/ 1 w 1945"/>
                  <a:gd name="T27" fmla="*/ 1 h 1166"/>
                  <a:gd name="T28" fmla="*/ 1 w 1945"/>
                  <a:gd name="T29" fmla="*/ 1 h 1166"/>
                  <a:gd name="T30" fmla="*/ 1 w 1945"/>
                  <a:gd name="T31" fmla="*/ 1 h 1166"/>
                  <a:gd name="T32" fmla="*/ 1 w 1945"/>
                  <a:gd name="T33" fmla="*/ 1 h 1166"/>
                  <a:gd name="T34" fmla="*/ 1 w 1945"/>
                  <a:gd name="T35" fmla="*/ 1 h 11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45" h="1166">
                    <a:moveTo>
                      <a:pt x="1657" y="415"/>
                    </a:moveTo>
                    <a:lnTo>
                      <a:pt x="1456" y="478"/>
                    </a:lnTo>
                    <a:lnTo>
                      <a:pt x="1373" y="320"/>
                    </a:lnTo>
                    <a:lnTo>
                      <a:pt x="1239" y="411"/>
                    </a:lnTo>
                    <a:lnTo>
                      <a:pt x="1067" y="312"/>
                    </a:lnTo>
                    <a:lnTo>
                      <a:pt x="673" y="0"/>
                    </a:lnTo>
                    <a:lnTo>
                      <a:pt x="665" y="355"/>
                    </a:lnTo>
                    <a:lnTo>
                      <a:pt x="0" y="236"/>
                    </a:lnTo>
                    <a:lnTo>
                      <a:pt x="389" y="563"/>
                    </a:lnTo>
                    <a:lnTo>
                      <a:pt x="267" y="731"/>
                    </a:lnTo>
                    <a:lnTo>
                      <a:pt x="650" y="749"/>
                    </a:lnTo>
                    <a:lnTo>
                      <a:pt x="772" y="942"/>
                    </a:lnTo>
                    <a:lnTo>
                      <a:pt x="1241" y="915"/>
                    </a:lnTo>
                    <a:lnTo>
                      <a:pt x="1231" y="1166"/>
                    </a:lnTo>
                    <a:lnTo>
                      <a:pt x="1581" y="1138"/>
                    </a:lnTo>
                    <a:lnTo>
                      <a:pt x="1945" y="945"/>
                    </a:lnTo>
                    <a:lnTo>
                      <a:pt x="1712" y="617"/>
                    </a:lnTo>
                    <a:lnTo>
                      <a:pt x="1657" y="415"/>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79" name="Freeform 89">
                <a:extLst>
                  <a:ext uri="{FF2B5EF4-FFF2-40B4-BE49-F238E27FC236}">
                    <a16:creationId xmlns:a16="http://schemas.microsoft.com/office/drawing/2014/main" id="{161BA52D-6D14-4865-992F-6FAC4F3397BD}"/>
                  </a:ext>
                </a:extLst>
              </p:cNvPr>
              <p:cNvSpPr>
                <a:spLocks/>
              </p:cNvSpPr>
              <p:nvPr/>
            </p:nvSpPr>
            <p:spPr bwMode="auto">
              <a:xfrm>
                <a:off x="1083" y="1498"/>
                <a:ext cx="973" cy="583"/>
              </a:xfrm>
              <a:custGeom>
                <a:avLst/>
                <a:gdLst>
                  <a:gd name="T0" fmla="*/ 1 w 1945"/>
                  <a:gd name="T1" fmla="*/ 1 h 1166"/>
                  <a:gd name="T2" fmla="*/ 1 w 1945"/>
                  <a:gd name="T3" fmla="*/ 1 h 1166"/>
                  <a:gd name="T4" fmla="*/ 1 w 1945"/>
                  <a:gd name="T5" fmla="*/ 1 h 1166"/>
                  <a:gd name="T6" fmla="*/ 1 w 1945"/>
                  <a:gd name="T7" fmla="*/ 1 h 1166"/>
                  <a:gd name="T8" fmla="*/ 1 w 1945"/>
                  <a:gd name="T9" fmla="*/ 1 h 1166"/>
                  <a:gd name="T10" fmla="*/ 1 w 1945"/>
                  <a:gd name="T11" fmla="*/ 0 h 1166"/>
                  <a:gd name="T12" fmla="*/ 1 w 1945"/>
                  <a:gd name="T13" fmla="*/ 1 h 1166"/>
                  <a:gd name="T14" fmla="*/ 0 w 1945"/>
                  <a:gd name="T15" fmla="*/ 1 h 1166"/>
                  <a:gd name="T16" fmla="*/ 1 w 1945"/>
                  <a:gd name="T17" fmla="*/ 1 h 1166"/>
                  <a:gd name="T18" fmla="*/ 1 w 1945"/>
                  <a:gd name="T19" fmla="*/ 1 h 1166"/>
                  <a:gd name="T20" fmla="*/ 1 w 1945"/>
                  <a:gd name="T21" fmla="*/ 1 h 1166"/>
                  <a:gd name="T22" fmla="*/ 1 w 1945"/>
                  <a:gd name="T23" fmla="*/ 1 h 1166"/>
                  <a:gd name="T24" fmla="*/ 1 w 1945"/>
                  <a:gd name="T25" fmla="*/ 1 h 1166"/>
                  <a:gd name="T26" fmla="*/ 1 w 1945"/>
                  <a:gd name="T27" fmla="*/ 1 h 1166"/>
                  <a:gd name="T28" fmla="*/ 1 w 1945"/>
                  <a:gd name="T29" fmla="*/ 1 h 1166"/>
                  <a:gd name="T30" fmla="*/ 1 w 1945"/>
                  <a:gd name="T31" fmla="*/ 1 h 1166"/>
                  <a:gd name="T32" fmla="*/ 1 w 1945"/>
                  <a:gd name="T33" fmla="*/ 1 h 1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45" h="1166">
                    <a:moveTo>
                      <a:pt x="1657" y="415"/>
                    </a:moveTo>
                    <a:lnTo>
                      <a:pt x="1456" y="478"/>
                    </a:lnTo>
                    <a:lnTo>
                      <a:pt x="1373" y="320"/>
                    </a:lnTo>
                    <a:lnTo>
                      <a:pt x="1239" y="411"/>
                    </a:lnTo>
                    <a:lnTo>
                      <a:pt x="1067" y="312"/>
                    </a:lnTo>
                    <a:lnTo>
                      <a:pt x="673" y="0"/>
                    </a:lnTo>
                    <a:lnTo>
                      <a:pt x="665" y="355"/>
                    </a:lnTo>
                    <a:lnTo>
                      <a:pt x="0" y="236"/>
                    </a:lnTo>
                    <a:lnTo>
                      <a:pt x="389" y="563"/>
                    </a:lnTo>
                    <a:lnTo>
                      <a:pt x="267" y="731"/>
                    </a:lnTo>
                    <a:lnTo>
                      <a:pt x="650" y="749"/>
                    </a:lnTo>
                    <a:lnTo>
                      <a:pt x="772" y="942"/>
                    </a:lnTo>
                    <a:lnTo>
                      <a:pt x="1241" y="915"/>
                    </a:lnTo>
                    <a:lnTo>
                      <a:pt x="1231" y="1166"/>
                    </a:lnTo>
                    <a:lnTo>
                      <a:pt x="1581" y="1138"/>
                    </a:lnTo>
                    <a:lnTo>
                      <a:pt x="1945" y="945"/>
                    </a:lnTo>
                    <a:lnTo>
                      <a:pt x="1712" y="617"/>
                    </a:lnTo>
                  </a:path>
                </a:pathLst>
              </a:custGeom>
              <a:solidFill>
                <a:srgbClr val="CCFF99"/>
              </a:solidFill>
              <a:ln w="3175">
                <a:solidFill>
                  <a:srgbClr val="000000"/>
                </a:solidFill>
                <a:prstDash val="solid"/>
                <a:round/>
                <a:headEnd/>
                <a:tailEnd/>
              </a:ln>
            </p:spPr>
            <p:txBody>
              <a:bodyPr/>
              <a:lstStyle/>
              <a:p>
                <a:endParaRPr lang="en-US"/>
              </a:p>
            </p:txBody>
          </p:sp>
        </p:grpSp>
        <p:sp>
          <p:nvSpPr>
            <p:cNvPr id="26681" name="Rectangle 90">
              <a:extLst>
                <a:ext uri="{FF2B5EF4-FFF2-40B4-BE49-F238E27FC236}">
                  <a16:creationId xmlns:a16="http://schemas.microsoft.com/office/drawing/2014/main" id="{30EFE154-F41B-4A58-9D0B-45C1B98D5BFA}"/>
                </a:ext>
              </a:extLst>
            </p:cNvPr>
            <p:cNvSpPr>
              <a:spLocks noChangeArrowheads="1"/>
            </p:cNvSpPr>
            <p:nvPr/>
          </p:nvSpPr>
          <p:spPr bwMode="auto">
            <a:xfrm>
              <a:off x="953" y="3914"/>
              <a:ext cx="8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6682" name="Group 91">
              <a:extLst>
                <a:ext uri="{FF2B5EF4-FFF2-40B4-BE49-F238E27FC236}">
                  <a16:creationId xmlns:a16="http://schemas.microsoft.com/office/drawing/2014/main" id="{D3EEC955-2F8D-4F55-A730-41203AF16ED3}"/>
                </a:ext>
              </a:extLst>
            </p:cNvPr>
            <p:cNvGrpSpPr>
              <a:grpSpLocks/>
            </p:cNvGrpSpPr>
            <p:nvPr/>
          </p:nvGrpSpPr>
          <p:grpSpPr bwMode="auto">
            <a:xfrm>
              <a:off x="712" y="3936"/>
              <a:ext cx="1313" cy="276"/>
              <a:chOff x="746" y="3779"/>
              <a:chExt cx="1313" cy="276"/>
            </a:xfrm>
          </p:grpSpPr>
          <p:sp>
            <p:nvSpPr>
              <p:cNvPr id="26776" name="Freeform 92">
                <a:extLst>
                  <a:ext uri="{FF2B5EF4-FFF2-40B4-BE49-F238E27FC236}">
                    <a16:creationId xmlns:a16="http://schemas.microsoft.com/office/drawing/2014/main" id="{4DF0587A-A37C-4A0B-9F9D-002605BD6F5E}"/>
                  </a:ext>
                </a:extLst>
              </p:cNvPr>
              <p:cNvSpPr>
                <a:spLocks/>
              </p:cNvSpPr>
              <p:nvPr/>
            </p:nvSpPr>
            <p:spPr bwMode="auto">
              <a:xfrm>
                <a:off x="746" y="3779"/>
                <a:ext cx="1313" cy="276"/>
              </a:xfrm>
              <a:custGeom>
                <a:avLst/>
                <a:gdLst>
                  <a:gd name="T0" fmla="*/ 1 w 2625"/>
                  <a:gd name="T1" fmla="*/ 0 h 553"/>
                  <a:gd name="T2" fmla="*/ 1 w 2625"/>
                  <a:gd name="T3" fmla="*/ 0 h 553"/>
                  <a:gd name="T4" fmla="*/ 1 w 2625"/>
                  <a:gd name="T5" fmla="*/ 0 h 553"/>
                  <a:gd name="T6" fmla="*/ 1 w 2625"/>
                  <a:gd name="T7" fmla="*/ 0 h 553"/>
                  <a:gd name="T8" fmla="*/ 1 w 2625"/>
                  <a:gd name="T9" fmla="*/ 0 h 553"/>
                  <a:gd name="T10" fmla="*/ 1 w 2625"/>
                  <a:gd name="T11" fmla="*/ 0 h 553"/>
                  <a:gd name="T12" fmla="*/ 1 w 2625"/>
                  <a:gd name="T13" fmla="*/ 0 h 553"/>
                  <a:gd name="T14" fmla="*/ 1 w 2625"/>
                  <a:gd name="T15" fmla="*/ 0 h 553"/>
                  <a:gd name="T16" fmla="*/ 1 w 2625"/>
                  <a:gd name="T17" fmla="*/ 0 h 553"/>
                  <a:gd name="T18" fmla="*/ 1 w 2625"/>
                  <a:gd name="T19" fmla="*/ 0 h 553"/>
                  <a:gd name="T20" fmla="*/ 1 w 2625"/>
                  <a:gd name="T21" fmla="*/ 0 h 553"/>
                  <a:gd name="T22" fmla="*/ 1 w 2625"/>
                  <a:gd name="T23" fmla="*/ 0 h 553"/>
                  <a:gd name="T24" fmla="*/ 1 w 2625"/>
                  <a:gd name="T25" fmla="*/ 0 h 553"/>
                  <a:gd name="T26" fmla="*/ 1 w 2625"/>
                  <a:gd name="T27" fmla="*/ 0 h 553"/>
                  <a:gd name="T28" fmla="*/ 1 w 2625"/>
                  <a:gd name="T29" fmla="*/ 0 h 553"/>
                  <a:gd name="T30" fmla="*/ 1 w 2625"/>
                  <a:gd name="T31" fmla="*/ 0 h 553"/>
                  <a:gd name="T32" fmla="*/ 1 w 2625"/>
                  <a:gd name="T33" fmla="*/ 0 h 553"/>
                  <a:gd name="T34" fmla="*/ 1 w 2625"/>
                  <a:gd name="T35" fmla="*/ 0 h 553"/>
                  <a:gd name="T36" fmla="*/ 1 w 2625"/>
                  <a:gd name="T37" fmla="*/ 0 h 553"/>
                  <a:gd name="T38" fmla="*/ 1 w 2625"/>
                  <a:gd name="T39" fmla="*/ 0 h 553"/>
                  <a:gd name="T40" fmla="*/ 1 w 2625"/>
                  <a:gd name="T41" fmla="*/ 0 h 553"/>
                  <a:gd name="T42" fmla="*/ 1 w 2625"/>
                  <a:gd name="T43" fmla="*/ 0 h 553"/>
                  <a:gd name="T44" fmla="*/ 1 w 2625"/>
                  <a:gd name="T45" fmla="*/ 0 h 553"/>
                  <a:gd name="T46" fmla="*/ 1 w 2625"/>
                  <a:gd name="T47" fmla="*/ 0 h 553"/>
                  <a:gd name="T48" fmla="*/ 1 w 2625"/>
                  <a:gd name="T49" fmla="*/ 0 h 553"/>
                  <a:gd name="T50" fmla="*/ 1 w 2625"/>
                  <a:gd name="T51" fmla="*/ 0 h 553"/>
                  <a:gd name="T52" fmla="*/ 1 w 2625"/>
                  <a:gd name="T53" fmla="*/ 0 h 553"/>
                  <a:gd name="T54" fmla="*/ 1 w 2625"/>
                  <a:gd name="T55" fmla="*/ 0 h 553"/>
                  <a:gd name="T56" fmla="*/ 1 w 2625"/>
                  <a:gd name="T57" fmla="*/ 0 h 553"/>
                  <a:gd name="T58" fmla="*/ 1 w 2625"/>
                  <a:gd name="T59" fmla="*/ 0 h 553"/>
                  <a:gd name="T60" fmla="*/ 1 w 2625"/>
                  <a:gd name="T61" fmla="*/ 0 h 553"/>
                  <a:gd name="T62" fmla="*/ 1 w 2625"/>
                  <a:gd name="T63" fmla="*/ 0 h 553"/>
                  <a:gd name="T64" fmla="*/ 1 w 2625"/>
                  <a:gd name="T65" fmla="*/ 0 h 553"/>
                  <a:gd name="T66" fmla="*/ 1 w 2625"/>
                  <a:gd name="T67" fmla="*/ 0 h 553"/>
                  <a:gd name="T68" fmla="*/ 1 w 2625"/>
                  <a:gd name="T69" fmla="*/ 0 h 553"/>
                  <a:gd name="T70" fmla="*/ 1 w 2625"/>
                  <a:gd name="T71" fmla="*/ 0 h 553"/>
                  <a:gd name="T72" fmla="*/ 1 w 2625"/>
                  <a:gd name="T73" fmla="*/ 0 h 553"/>
                  <a:gd name="T74" fmla="*/ 1 w 2625"/>
                  <a:gd name="T75" fmla="*/ 0 h 553"/>
                  <a:gd name="T76" fmla="*/ 1 w 2625"/>
                  <a:gd name="T77" fmla="*/ 0 h 553"/>
                  <a:gd name="T78" fmla="*/ 1 w 2625"/>
                  <a:gd name="T79" fmla="*/ 0 h 553"/>
                  <a:gd name="T80" fmla="*/ 1 w 2625"/>
                  <a:gd name="T81" fmla="*/ 0 h 553"/>
                  <a:gd name="T82" fmla="*/ 1 w 2625"/>
                  <a:gd name="T83" fmla="*/ 0 h 553"/>
                  <a:gd name="T84" fmla="*/ 1 w 2625"/>
                  <a:gd name="T85" fmla="*/ 0 h 553"/>
                  <a:gd name="T86" fmla="*/ 1 w 2625"/>
                  <a:gd name="T87" fmla="*/ 0 h 553"/>
                  <a:gd name="T88" fmla="*/ 1 w 2625"/>
                  <a:gd name="T89" fmla="*/ 0 h 5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625" h="553">
                    <a:moveTo>
                      <a:pt x="2625" y="0"/>
                    </a:moveTo>
                    <a:lnTo>
                      <a:pt x="2575" y="46"/>
                    </a:lnTo>
                    <a:lnTo>
                      <a:pt x="2523" y="69"/>
                    </a:lnTo>
                    <a:lnTo>
                      <a:pt x="2470" y="91"/>
                    </a:lnTo>
                    <a:lnTo>
                      <a:pt x="2420" y="116"/>
                    </a:lnTo>
                    <a:lnTo>
                      <a:pt x="2369" y="138"/>
                    </a:lnTo>
                    <a:lnTo>
                      <a:pt x="2319" y="162"/>
                    </a:lnTo>
                    <a:lnTo>
                      <a:pt x="2269" y="185"/>
                    </a:lnTo>
                    <a:lnTo>
                      <a:pt x="2216" y="185"/>
                    </a:lnTo>
                    <a:lnTo>
                      <a:pt x="2166" y="207"/>
                    </a:lnTo>
                    <a:lnTo>
                      <a:pt x="2113" y="231"/>
                    </a:lnTo>
                    <a:lnTo>
                      <a:pt x="2046" y="231"/>
                    </a:lnTo>
                    <a:lnTo>
                      <a:pt x="1996" y="254"/>
                    </a:lnTo>
                    <a:lnTo>
                      <a:pt x="1943" y="254"/>
                    </a:lnTo>
                    <a:lnTo>
                      <a:pt x="1889" y="282"/>
                    </a:lnTo>
                    <a:lnTo>
                      <a:pt x="1833" y="300"/>
                    </a:lnTo>
                    <a:lnTo>
                      <a:pt x="1753" y="289"/>
                    </a:lnTo>
                    <a:lnTo>
                      <a:pt x="1663" y="289"/>
                    </a:lnTo>
                    <a:lnTo>
                      <a:pt x="1618" y="282"/>
                    </a:lnTo>
                    <a:lnTo>
                      <a:pt x="1555" y="289"/>
                    </a:lnTo>
                    <a:lnTo>
                      <a:pt x="1506" y="289"/>
                    </a:lnTo>
                    <a:lnTo>
                      <a:pt x="1452" y="289"/>
                    </a:lnTo>
                    <a:lnTo>
                      <a:pt x="1405" y="295"/>
                    </a:lnTo>
                    <a:lnTo>
                      <a:pt x="1321" y="295"/>
                    </a:lnTo>
                    <a:lnTo>
                      <a:pt x="1230" y="295"/>
                    </a:lnTo>
                    <a:lnTo>
                      <a:pt x="1166" y="304"/>
                    </a:lnTo>
                    <a:lnTo>
                      <a:pt x="1112" y="300"/>
                    </a:lnTo>
                    <a:lnTo>
                      <a:pt x="1059" y="304"/>
                    </a:lnTo>
                    <a:lnTo>
                      <a:pt x="1009" y="300"/>
                    </a:lnTo>
                    <a:lnTo>
                      <a:pt x="929" y="313"/>
                    </a:lnTo>
                    <a:lnTo>
                      <a:pt x="897" y="317"/>
                    </a:lnTo>
                    <a:lnTo>
                      <a:pt x="833" y="313"/>
                    </a:lnTo>
                    <a:lnTo>
                      <a:pt x="768" y="312"/>
                    </a:lnTo>
                    <a:lnTo>
                      <a:pt x="708" y="312"/>
                    </a:lnTo>
                    <a:lnTo>
                      <a:pt x="639" y="300"/>
                    </a:lnTo>
                    <a:lnTo>
                      <a:pt x="589" y="323"/>
                    </a:lnTo>
                    <a:lnTo>
                      <a:pt x="538" y="323"/>
                    </a:lnTo>
                    <a:lnTo>
                      <a:pt x="495" y="340"/>
                    </a:lnTo>
                    <a:lnTo>
                      <a:pt x="465" y="362"/>
                    </a:lnTo>
                    <a:lnTo>
                      <a:pt x="432" y="368"/>
                    </a:lnTo>
                    <a:lnTo>
                      <a:pt x="379" y="368"/>
                    </a:lnTo>
                    <a:lnTo>
                      <a:pt x="329" y="368"/>
                    </a:lnTo>
                    <a:lnTo>
                      <a:pt x="243" y="368"/>
                    </a:lnTo>
                    <a:lnTo>
                      <a:pt x="176" y="368"/>
                    </a:lnTo>
                    <a:lnTo>
                      <a:pt x="0" y="418"/>
                    </a:lnTo>
                    <a:lnTo>
                      <a:pt x="176" y="459"/>
                    </a:lnTo>
                    <a:lnTo>
                      <a:pt x="243" y="459"/>
                    </a:lnTo>
                    <a:lnTo>
                      <a:pt x="348" y="478"/>
                    </a:lnTo>
                    <a:lnTo>
                      <a:pt x="396" y="472"/>
                    </a:lnTo>
                    <a:lnTo>
                      <a:pt x="450" y="483"/>
                    </a:lnTo>
                    <a:lnTo>
                      <a:pt x="503" y="504"/>
                    </a:lnTo>
                    <a:lnTo>
                      <a:pt x="551" y="497"/>
                    </a:lnTo>
                    <a:lnTo>
                      <a:pt x="609" y="497"/>
                    </a:lnTo>
                    <a:lnTo>
                      <a:pt x="626" y="495"/>
                    </a:lnTo>
                    <a:lnTo>
                      <a:pt x="710" y="500"/>
                    </a:lnTo>
                    <a:lnTo>
                      <a:pt x="768" y="506"/>
                    </a:lnTo>
                    <a:lnTo>
                      <a:pt x="817" y="530"/>
                    </a:lnTo>
                    <a:lnTo>
                      <a:pt x="880" y="536"/>
                    </a:lnTo>
                    <a:lnTo>
                      <a:pt x="932" y="536"/>
                    </a:lnTo>
                    <a:lnTo>
                      <a:pt x="992" y="553"/>
                    </a:lnTo>
                    <a:lnTo>
                      <a:pt x="1045" y="553"/>
                    </a:lnTo>
                    <a:lnTo>
                      <a:pt x="1112" y="553"/>
                    </a:lnTo>
                    <a:lnTo>
                      <a:pt x="1179" y="553"/>
                    </a:lnTo>
                    <a:lnTo>
                      <a:pt x="1246" y="553"/>
                    </a:lnTo>
                    <a:lnTo>
                      <a:pt x="1299" y="553"/>
                    </a:lnTo>
                    <a:lnTo>
                      <a:pt x="1366" y="553"/>
                    </a:lnTo>
                    <a:lnTo>
                      <a:pt x="1502" y="553"/>
                    </a:lnTo>
                    <a:lnTo>
                      <a:pt x="1532" y="547"/>
                    </a:lnTo>
                    <a:lnTo>
                      <a:pt x="1577" y="547"/>
                    </a:lnTo>
                    <a:lnTo>
                      <a:pt x="1603" y="547"/>
                    </a:lnTo>
                    <a:lnTo>
                      <a:pt x="1652" y="547"/>
                    </a:lnTo>
                    <a:lnTo>
                      <a:pt x="1715" y="553"/>
                    </a:lnTo>
                    <a:lnTo>
                      <a:pt x="1745" y="539"/>
                    </a:lnTo>
                    <a:lnTo>
                      <a:pt x="1850" y="530"/>
                    </a:lnTo>
                    <a:lnTo>
                      <a:pt x="1897" y="536"/>
                    </a:lnTo>
                    <a:lnTo>
                      <a:pt x="1932" y="525"/>
                    </a:lnTo>
                    <a:lnTo>
                      <a:pt x="2039" y="513"/>
                    </a:lnTo>
                    <a:lnTo>
                      <a:pt x="2106" y="506"/>
                    </a:lnTo>
                    <a:lnTo>
                      <a:pt x="2199" y="483"/>
                    </a:lnTo>
                    <a:lnTo>
                      <a:pt x="2250" y="483"/>
                    </a:lnTo>
                    <a:lnTo>
                      <a:pt x="2302" y="459"/>
                    </a:lnTo>
                    <a:lnTo>
                      <a:pt x="2353" y="414"/>
                    </a:lnTo>
                    <a:lnTo>
                      <a:pt x="2405" y="392"/>
                    </a:lnTo>
                    <a:lnTo>
                      <a:pt x="2454" y="345"/>
                    </a:lnTo>
                    <a:lnTo>
                      <a:pt x="2504" y="345"/>
                    </a:lnTo>
                    <a:lnTo>
                      <a:pt x="2556" y="323"/>
                    </a:lnTo>
                    <a:lnTo>
                      <a:pt x="2607" y="300"/>
                    </a:lnTo>
                    <a:lnTo>
                      <a:pt x="2625" y="231"/>
                    </a:lnTo>
                    <a:lnTo>
                      <a:pt x="2625" y="162"/>
                    </a:lnTo>
                    <a:lnTo>
                      <a:pt x="2625" y="91"/>
                    </a:lnTo>
                    <a:lnTo>
                      <a:pt x="2625" y="0"/>
                    </a:lnTo>
                    <a:close/>
                  </a:path>
                </a:pathLst>
              </a:custGeom>
              <a:solidFill>
                <a:srgbClr val="663300"/>
              </a:solidFill>
              <a:ln w="9525">
                <a:solidFill>
                  <a:srgbClr val="996633"/>
                </a:solidFill>
                <a:round/>
                <a:headEnd/>
                <a:tailEnd/>
              </a:ln>
            </p:spPr>
            <p:txBody>
              <a:bodyPr/>
              <a:lstStyle/>
              <a:p>
                <a:endParaRPr lang="en-US"/>
              </a:p>
            </p:txBody>
          </p:sp>
          <p:sp>
            <p:nvSpPr>
              <p:cNvPr id="26777" name="Rectangle 93">
                <a:extLst>
                  <a:ext uri="{FF2B5EF4-FFF2-40B4-BE49-F238E27FC236}">
                    <a16:creationId xmlns:a16="http://schemas.microsoft.com/office/drawing/2014/main" id="{E2030634-9F65-4C3F-A6F2-E7E72924D060}"/>
                  </a:ext>
                </a:extLst>
              </p:cNvPr>
              <p:cNvSpPr>
                <a:spLocks noChangeArrowheads="1"/>
              </p:cNvSpPr>
              <p:nvPr/>
            </p:nvSpPr>
            <p:spPr bwMode="auto">
              <a:xfrm>
                <a:off x="1007" y="3936"/>
                <a:ext cx="68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FFFFFF"/>
                    </a:solidFill>
                  </a:rPr>
                  <a:t>Inadequate training</a:t>
                </a:r>
                <a:endParaRPr lang="en-US" altLang="en-US" sz="1000"/>
              </a:p>
            </p:txBody>
          </p:sp>
        </p:grpSp>
        <p:grpSp>
          <p:nvGrpSpPr>
            <p:cNvPr id="26683" name="Group 94">
              <a:extLst>
                <a:ext uri="{FF2B5EF4-FFF2-40B4-BE49-F238E27FC236}">
                  <a16:creationId xmlns:a16="http://schemas.microsoft.com/office/drawing/2014/main" id="{A88507FA-2CD3-4311-B6AB-F3A92CF59448}"/>
                </a:ext>
              </a:extLst>
            </p:cNvPr>
            <p:cNvGrpSpPr>
              <a:grpSpLocks/>
            </p:cNvGrpSpPr>
            <p:nvPr/>
          </p:nvGrpSpPr>
          <p:grpSpPr bwMode="auto">
            <a:xfrm>
              <a:off x="2257" y="1898"/>
              <a:ext cx="1079" cy="443"/>
              <a:chOff x="2401" y="1610"/>
              <a:chExt cx="1079" cy="443"/>
            </a:xfrm>
          </p:grpSpPr>
          <p:sp>
            <p:nvSpPr>
              <p:cNvPr id="26774" name="Freeform 95">
                <a:extLst>
                  <a:ext uri="{FF2B5EF4-FFF2-40B4-BE49-F238E27FC236}">
                    <a16:creationId xmlns:a16="http://schemas.microsoft.com/office/drawing/2014/main" id="{2827E9B4-3ECD-40A1-AC54-E7346B9C8D30}"/>
                  </a:ext>
                </a:extLst>
              </p:cNvPr>
              <p:cNvSpPr>
                <a:spLocks/>
              </p:cNvSpPr>
              <p:nvPr/>
            </p:nvSpPr>
            <p:spPr bwMode="auto">
              <a:xfrm>
                <a:off x="2401" y="1610"/>
                <a:ext cx="1079" cy="443"/>
              </a:xfrm>
              <a:custGeom>
                <a:avLst/>
                <a:gdLst>
                  <a:gd name="T0" fmla="*/ 1 w 2156"/>
                  <a:gd name="T1" fmla="*/ 1 h 886"/>
                  <a:gd name="T2" fmla="*/ 1 w 2156"/>
                  <a:gd name="T3" fmla="*/ 1 h 886"/>
                  <a:gd name="T4" fmla="*/ 1 w 2156"/>
                  <a:gd name="T5" fmla="*/ 1 h 886"/>
                  <a:gd name="T6" fmla="*/ 1 w 2156"/>
                  <a:gd name="T7" fmla="*/ 1 h 886"/>
                  <a:gd name="T8" fmla="*/ 1 w 2156"/>
                  <a:gd name="T9" fmla="*/ 1 h 886"/>
                  <a:gd name="T10" fmla="*/ 1 w 2156"/>
                  <a:gd name="T11" fmla="*/ 1 h 886"/>
                  <a:gd name="T12" fmla="*/ 1 w 2156"/>
                  <a:gd name="T13" fmla="*/ 1 h 886"/>
                  <a:gd name="T14" fmla="*/ 1 w 2156"/>
                  <a:gd name="T15" fmla="*/ 0 h 886"/>
                  <a:gd name="T16" fmla="*/ 1 w 2156"/>
                  <a:gd name="T17" fmla="*/ 1 h 886"/>
                  <a:gd name="T18" fmla="*/ 1 w 2156"/>
                  <a:gd name="T19" fmla="*/ 1 h 886"/>
                  <a:gd name="T20" fmla="*/ 1 w 2156"/>
                  <a:gd name="T21" fmla="*/ 1 h 886"/>
                  <a:gd name="T22" fmla="*/ 1 w 2156"/>
                  <a:gd name="T23" fmla="*/ 1 h 886"/>
                  <a:gd name="T24" fmla="*/ 1 w 2156"/>
                  <a:gd name="T25" fmla="*/ 1 h 886"/>
                  <a:gd name="T26" fmla="*/ 1 w 2156"/>
                  <a:gd name="T27" fmla="*/ 1 h 886"/>
                  <a:gd name="T28" fmla="*/ 1 w 2156"/>
                  <a:gd name="T29" fmla="*/ 1 h 886"/>
                  <a:gd name="T30" fmla="*/ 1 w 2156"/>
                  <a:gd name="T31" fmla="*/ 1 h 886"/>
                  <a:gd name="T32" fmla="*/ 1 w 2156"/>
                  <a:gd name="T33" fmla="*/ 1 h 886"/>
                  <a:gd name="T34" fmla="*/ 0 w 2156"/>
                  <a:gd name="T35" fmla="*/ 1 h 886"/>
                  <a:gd name="T36" fmla="*/ 1 w 2156"/>
                  <a:gd name="T37" fmla="*/ 1 h 8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56" h="886">
                    <a:moveTo>
                      <a:pt x="136" y="462"/>
                    </a:moveTo>
                    <a:lnTo>
                      <a:pt x="287" y="221"/>
                    </a:lnTo>
                    <a:lnTo>
                      <a:pt x="315" y="307"/>
                    </a:lnTo>
                    <a:lnTo>
                      <a:pt x="321" y="337"/>
                    </a:lnTo>
                    <a:lnTo>
                      <a:pt x="347" y="387"/>
                    </a:lnTo>
                    <a:lnTo>
                      <a:pt x="652" y="92"/>
                    </a:lnTo>
                    <a:lnTo>
                      <a:pt x="678" y="240"/>
                    </a:lnTo>
                    <a:lnTo>
                      <a:pt x="1037" y="0"/>
                    </a:lnTo>
                    <a:lnTo>
                      <a:pt x="1085" y="79"/>
                    </a:lnTo>
                    <a:lnTo>
                      <a:pt x="2156" y="230"/>
                    </a:lnTo>
                    <a:lnTo>
                      <a:pt x="1390" y="508"/>
                    </a:lnTo>
                    <a:lnTo>
                      <a:pt x="1369" y="634"/>
                    </a:lnTo>
                    <a:lnTo>
                      <a:pt x="889" y="650"/>
                    </a:lnTo>
                    <a:lnTo>
                      <a:pt x="947" y="828"/>
                    </a:lnTo>
                    <a:lnTo>
                      <a:pt x="459" y="749"/>
                    </a:lnTo>
                    <a:lnTo>
                      <a:pt x="485" y="886"/>
                    </a:lnTo>
                    <a:lnTo>
                      <a:pt x="207" y="839"/>
                    </a:lnTo>
                    <a:lnTo>
                      <a:pt x="0" y="684"/>
                    </a:lnTo>
                    <a:lnTo>
                      <a:pt x="136" y="462"/>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75" name="Freeform 96">
                <a:extLst>
                  <a:ext uri="{FF2B5EF4-FFF2-40B4-BE49-F238E27FC236}">
                    <a16:creationId xmlns:a16="http://schemas.microsoft.com/office/drawing/2014/main" id="{B75A6F92-5CEC-4586-B6FB-C3A129D26568}"/>
                  </a:ext>
                </a:extLst>
              </p:cNvPr>
              <p:cNvSpPr>
                <a:spLocks/>
              </p:cNvSpPr>
              <p:nvPr/>
            </p:nvSpPr>
            <p:spPr bwMode="auto">
              <a:xfrm>
                <a:off x="2401" y="1610"/>
                <a:ext cx="1079" cy="443"/>
              </a:xfrm>
              <a:custGeom>
                <a:avLst/>
                <a:gdLst>
                  <a:gd name="T0" fmla="*/ 1 w 2156"/>
                  <a:gd name="T1" fmla="*/ 1 h 886"/>
                  <a:gd name="T2" fmla="*/ 1 w 2156"/>
                  <a:gd name="T3" fmla="*/ 1 h 886"/>
                  <a:gd name="T4" fmla="*/ 1 w 2156"/>
                  <a:gd name="T5" fmla="*/ 1 h 886"/>
                  <a:gd name="T6" fmla="*/ 1 w 2156"/>
                  <a:gd name="T7" fmla="*/ 1 h 886"/>
                  <a:gd name="T8" fmla="*/ 1 w 2156"/>
                  <a:gd name="T9" fmla="*/ 1 h 886"/>
                  <a:gd name="T10" fmla="*/ 1 w 2156"/>
                  <a:gd name="T11" fmla="*/ 1 h 886"/>
                  <a:gd name="T12" fmla="*/ 1 w 2156"/>
                  <a:gd name="T13" fmla="*/ 1 h 886"/>
                  <a:gd name="T14" fmla="*/ 1 w 2156"/>
                  <a:gd name="T15" fmla="*/ 0 h 886"/>
                  <a:gd name="T16" fmla="*/ 1 w 2156"/>
                  <a:gd name="T17" fmla="*/ 1 h 886"/>
                  <a:gd name="T18" fmla="*/ 1 w 2156"/>
                  <a:gd name="T19" fmla="*/ 1 h 886"/>
                  <a:gd name="T20" fmla="*/ 1 w 2156"/>
                  <a:gd name="T21" fmla="*/ 1 h 886"/>
                  <a:gd name="T22" fmla="*/ 1 w 2156"/>
                  <a:gd name="T23" fmla="*/ 1 h 886"/>
                  <a:gd name="T24" fmla="*/ 1 w 2156"/>
                  <a:gd name="T25" fmla="*/ 1 h 886"/>
                  <a:gd name="T26" fmla="*/ 1 w 2156"/>
                  <a:gd name="T27" fmla="*/ 1 h 886"/>
                  <a:gd name="T28" fmla="*/ 1 w 2156"/>
                  <a:gd name="T29" fmla="*/ 1 h 886"/>
                  <a:gd name="T30" fmla="*/ 1 w 2156"/>
                  <a:gd name="T31" fmla="*/ 1 h 886"/>
                  <a:gd name="T32" fmla="*/ 1 w 2156"/>
                  <a:gd name="T33" fmla="*/ 1 h 886"/>
                  <a:gd name="T34" fmla="*/ 0 w 2156"/>
                  <a:gd name="T35" fmla="*/ 1 h 886"/>
                  <a:gd name="T36" fmla="*/ 1 w 2156"/>
                  <a:gd name="T37" fmla="*/ 1 h 8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56" h="886">
                    <a:moveTo>
                      <a:pt x="136" y="462"/>
                    </a:moveTo>
                    <a:lnTo>
                      <a:pt x="287" y="221"/>
                    </a:lnTo>
                    <a:lnTo>
                      <a:pt x="315" y="307"/>
                    </a:lnTo>
                    <a:lnTo>
                      <a:pt x="321" y="337"/>
                    </a:lnTo>
                    <a:lnTo>
                      <a:pt x="347" y="387"/>
                    </a:lnTo>
                    <a:lnTo>
                      <a:pt x="652" y="92"/>
                    </a:lnTo>
                    <a:lnTo>
                      <a:pt x="678" y="240"/>
                    </a:lnTo>
                    <a:lnTo>
                      <a:pt x="1037" y="0"/>
                    </a:lnTo>
                    <a:lnTo>
                      <a:pt x="1085" y="79"/>
                    </a:lnTo>
                    <a:lnTo>
                      <a:pt x="2156" y="230"/>
                    </a:lnTo>
                    <a:lnTo>
                      <a:pt x="1390" y="508"/>
                    </a:lnTo>
                    <a:lnTo>
                      <a:pt x="1369" y="634"/>
                    </a:lnTo>
                    <a:lnTo>
                      <a:pt x="889" y="650"/>
                    </a:lnTo>
                    <a:lnTo>
                      <a:pt x="947" y="828"/>
                    </a:lnTo>
                    <a:lnTo>
                      <a:pt x="459" y="749"/>
                    </a:lnTo>
                    <a:lnTo>
                      <a:pt x="485" y="886"/>
                    </a:lnTo>
                    <a:lnTo>
                      <a:pt x="207" y="839"/>
                    </a:lnTo>
                    <a:lnTo>
                      <a:pt x="0" y="684"/>
                    </a:lnTo>
                    <a:lnTo>
                      <a:pt x="136" y="462"/>
                    </a:lnTo>
                  </a:path>
                </a:pathLst>
              </a:custGeom>
              <a:solidFill>
                <a:srgbClr val="CCFF99"/>
              </a:solidFill>
              <a:ln w="3175">
                <a:solidFill>
                  <a:srgbClr val="000000"/>
                </a:solidFill>
                <a:prstDash val="solid"/>
                <a:round/>
                <a:headEnd/>
                <a:tailEnd/>
              </a:ln>
            </p:spPr>
            <p:txBody>
              <a:bodyPr/>
              <a:lstStyle/>
              <a:p>
                <a:endParaRPr lang="en-US"/>
              </a:p>
            </p:txBody>
          </p:sp>
        </p:grpSp>
        <p:sp>
          <p:nvSpPr>
            <p:cNvPr id="26684" name="Rectangle 97">
              <a:extLst>
                <a:ext uri="{FF2B5EF4-FFF2-40B4-BE49-F238E27FC236}">
                  <a16:creationId xmlns:a16="http://schemas.microsoft.com/office/drawing/2014/main" id="{4C478E05-DA01-4B62-AE94-D12090976A23}"/>
                </a:ext>
              </a:extLst>
            </p:cNvPr>
            <p:cNvSpPr>
              <a:spLocks noChangeArrowheads="1"/>
            </p:cNvSpPr>
            <p:nvPr/>
          </p:nvSpPr>
          <p:spPr bwMode="auto">
            <a:xfrm rot="-840000">
              <a:off x="2407" y="2047"/>
              <a:ext cx="59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Creates a hazard</a:t>
              </a:r>
              <a:endParaRPr lang="en-US" altLang="en-US" sz="1000"/>
            </a:p>
          </p:txBody>
        </p:sp>
        <p:grpSp>
          <p:nvGrpSpPr>
            <p:cNvPr id="26685" name="Group 98">
              <a:extLst>
                <a:ext uri="{FF2B5EF4-FFF2-40B4-BE49-F238E27FC236}">
                  <a16:creationId xmlns:a16="http://schemas.microsoft.com/office/drawing/2014/main" id="{55EB6640-5C54-4A4A-B4FB-C08BD458C01D}"/>
                </a:ext>
              </a:extLst>
            </p:cNvPr>
            <p:cNvGrpSpPr>
              <a:grpSpLocks/>
            </p:cNvGrpSpPr>
            <p:nvPr/>
          </p:nvGrpSpPr>
          <p:grpSpPr bwMode="auto">
            <a:xfrm>
              <a:off x="2300" y="2182"/>
              <a:ext cx="937" cy="426"/>
              <a:chOff x="2444" y="1894"/>
              <a:chExt cx="937" cy="426"/>
            </a:xfrm>
          </p:grpSpPr>
          <p:sp>
            <p:nvSpPr>
              <p:cNvPr id="26772" name="Freeform 99">
                <a:extLst>
                  <a:ext uri="{FF2B5EF4-FFF2-40B4-BE49-F238E27FC236}">
                    <a16:creationId xmlns:a16="http://schemas.microsoft.com/office/drawing/2014/main" id="{8A493558-1745-45E0-B780-97D2AF1DE2FD}"/>
                  </a:ext>
                </a:extLst>
              </p:cNvPr>
              <p:cNvSpPr>
                <a:spLocks/>
              </p:cNvSpPr>
              <p:nvPr/>
            </p:nvSpPr>
            <p:spPr bwMode="auto">
              <a:xfrm>
                <a:off x="2444" y="1894"/>
                <a:ext cx="937" cy="426"/>
              </a:xfrm>
              <a:custGeom>
                <a:avLst/>
                <a:gdLst>
                  <a:gd name="T0" fmla="*/ 1 w 1874"/>
                  <a:gd name="T1" fmla="*/ 1 h 852"/>
                  <a:gd name="T2" fmla="*/ 1 w 1874"/>
                  <a:gd name="T3" fmla="*/ 1 h 852"/>
                  <a:gd name="T4" fmla="*/ 1 w 1874"/>
                  <a:gd name="T5" fmla="*/ 1 h 852"/>
                  <a:gd name="T6" fmla="*/ 1 w 1874"/>
                  <a:gd name="T7" fmla="*/ 1 h 852"/>
                  <a:gd name="T8" fmla="*/ 1 w 1874"/>
                  <a:gd name="T9" fmla="*/ 1 h 852"/>
                  <a:gd name="T10" fmla="*/ 1 w 1874"/>
                  <a:gd name="T11" fmla="*/ 1 h 852"/>
                  <a:gd name="T12" fmla="*/ 1 w 1874"/>
                  <a:gd name="T13" fmla="*/ 0 h 852"/>
                  <a:gd name="T14" fmla="*/ 1 w 1874"/>
                  <a:gd name="T15" fmla="*/ 1 h 852"/>
                  <a:gd name="T16" fmla="*/ 1 w 1874"/>
                  <a:gd name="T17" fmla="*/ 1 h 852"/>
                  <a:gd name="T18" fmla="*/ 1 w 1874"/>
                  <a:gd name="T19" fmla="*/ 1 h 852"/>
                  <a:gd name="T20" fmla="*/ 1 w 1874"/>
                  <a:gd name="T21" fmla="*/ 1 h 852"/>
                  <a:gd name="T22" fmla="*/ 1 w 1874"/>
                  <a:gd name="T23" fmla="*/ 1 h 852"/>
                  <a:gd name="T24" fmla="*/ 1 w 1874"/>
                  <a:gd name="T25" fmla="*/ 1 h 852"/>
                  <a:gd name="T26" fmla="*/ 1 w 1874"/>
                  <a:gd name="T27" fmla="*/ 1 h 852"/>
                  <a:gd name="T28" fmla="*/ 1 w 1874"/>
                  <a:gd name="T29" fmla="*/ 1 h 852"/>
                  <a:gd name="T30" fmla="*/ 1 w 1874"/>
                  <a:gd name="T31" fmla="*/ 1 h 852"/>
                  <a:gd name="T32" fmla="*/ 0 w 1874"/>
                  <a:gd name="T33" fmla="*/ 1 h 852"/>
                  <a:gd name="T34" fmla="*/ 1 w 1874"/>
                  <a:gd name="T35" fmla="*/ 1 h 8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74" h="852">
                    <a:moveTo>
                      <a:pt x="145" y="394"/>
                    </a:moveTo>
                    <a:lnTo>
                      <a:pt x="299" y="297"/>
                    </a:lnTo>
                    <a:lnTo>
                      <a:pt x="342" y="346"/>
                    </a:lnTo>
                    <a:lnTo>
                      <a:pt x="620" y="43"/>
                    </a:lnTo>
                    <a:lnTo>
                      <a:pt x="661" y="226"/>
                    </a:lnTo>
                    <a:lnTo>
                      <a:pt x="863" y="79"/>
                    </a:lnTo>
                    <a:lnTo>
                      <a:pt x="1003" y="0"/>
                    </a:lnTo>
                    <a:lnTo>
                      <a:pt x="1295" y="185"/>
                    </a:lnTo>
                    <a:lnTo>
                      <a:pt x="1874" y="435"/>
                    </a:lnTo>
                    <a:lnTo>
                      <a:pt x="1111" y="495"/>
                    </a:lnTo>
                    <a:lnTo>
                      <a:pt x="1108" y="738"/>
                    </a:lnTo>
                    <a:lnTo>
                      <a:pt x="790" y="630"/>
                    </a:lnTo>
                    <a:lnTo>
                      <a:pt x="816" y="852"/>
                    </a:lnTo>
                    <a:lnTo>
                      <a:pt x="429" y="730"/>
                    </a:lnTo>
                    <a:lnTo>
                      <a:pt x="416" y="807"/>
                    </a:lnTo>
                    <a:lnTo>
                      <a:pt x="171" y="740"/>
                    </a:lnTo>
                    <a:lnTo>
                      <a:pt x="0" y="579"/>
                    </a:lnTo>
                    <a:lnTo>
                      <a:pt x="145" y="394"/>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73" name="Freeform 100">
                <a:extLst>
                  <a:ext uri="{FF2B5EF4-FFF2-40B4-BE49-F238E27FC236}">
                    <a16:creationId xmlns:a16="http://schemas.microsoft.com/office/drawing/2014/main" id="{4EBCD1EA-50D8-4F69-B4B5-A50C3B270589}"/>
                  </a:ext>
                </a:extLst>
              </p:cNvPr>
              <p:cNvSpPr>
                <a:spLocks/>
              </p:cNvSpPr>
              <p:nvPr/>
            </p:nvSpPr>
            <p:spPr bwMode="auto">
              <a:xfrm>
                <a:off x="2444" y="1894"/>
                <a:ext cx="937" cy="426"/>
              </a:xfrm>
              <a:custGeom>
                <a:avLst/>
                <a:gdLst>
                  <a:gd name="T0" fmla="*/ 1 w 1874"/>
                  <a:gd name="T1" fmla="*/ 1 h 852"/>
                  <a:gd name="T2" fmla="*/ 1 w 1874"/>
                  <a:gd name="T3" fmla="*/ 1 h 852"/>
                  <a:gd name="T4" fmla="*/ 1 w 1874"/>
                  <a:gd name="T5" fmla="*/ 1 h 852"/>
                  <a:gd name="T6" fmla="*/ 1 w 1874"/>
                  <a:gd name="T7" fmla="*/ 1 h 852"/>
                  <a:gd name="T8" fmla="*/ 1 w 1874"/>
                  <a:gd name="T9" fmla="*/ 1 h 852"/>
                  <a:gd name="T10" fmla="*/ 1 w 1874"/>
                  <a:gd name="T11" fmla="*/ 1 h 852"/>
                  <a:gd name="T12" fmla="*/ 1 w 1874"/>
                  <a:gd name="T13" fmla="*/ 0 h 852"/>
                  <a:gd name="T14" fmla="*/ 1 w 1874"/>
                  <a:gd name="T15" fmla="*/ 1 h 852"/>
                  <a:gd name="T16" fmla="*/ 1 w 1874"/>
                  <a:gd name="T17" fmla="*/ 1 h 852"/>
                  <a:gd name="T18" fmla="*/ 1 w 1874"/>
                  <a:gd name="T19" fmla="*/ 1 h 852"/>
                  <a:gd name="T20" fmla="*/ 1 w 1874"/>
                  <a:gd name="T21" fmla="*/ 1 h 852"/>
                  <a:gd name="T22" fmla="*/ 1 w 1874"/>
                  <a:gd name="T23" fmla="*/ 1 h 852"/>
                  <a:gd name="T24" fmla="*/ 1 w 1874"/>
                  <a:gd name="T25" fmla="*/ 1 h 852"/>
                  <a:gd name="T26" fmla="*/ 1 w 1874"/>
                  <a:gd name="T27" fmla="*/ 1 h 852"/>
                  <a:gd name="T28" fmla="*/ 1 w 1874"/>
                  <a:gd name="T29" fmla="*/ 1 h 852"/>
                  <a:gd name="T30" fmla="*/ 1 w 1874"/>
                  <a:gd name="T31" fmla="*/ 1 h 852"/>
                  <a:gd name="T32" fmla="*/ 0 w 1874"/>
                  <a:gd name="T33" fmla="*/ 1 h 852"/>
                  <a:gd name="T34" fmla="*/ 1 w 1874"/>
                  <a:gd name="T35" fmla="*/ 1 h 8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74" h="852">
                    <a:moveTo>
                      <a:pt x="145" y="394"/>
                    </a:moveTo>
                    <a:lnTo>
                      <a:pt x="299" y="297"/>
                    </a:lnTo>
                    <a:lnTo>
                      <a:pt x="342" y="346"/>
                    </a:lnTo>
                    <a:lnTo>
                      <a:pt x="620" y="43"/>
                    </a:lnTo>
                    <a:lnTo>
                      <a:pt x="661" y="226"/>
                    </a:lnTo>
                    <a:lnTo>
                      <a:pt x="863" y="79"/>
                    </a:lnTo>
                    <a:lnTo>
                      <a:pt x="1003" y="0"/>
                    </a:lnTo>
                    <a:lnTo>
                      <a:pt x="1295" y="185"/>
                    </a:lnTo>
                    <a:lnTo>
                      <a:pt x="1874" y="435"/>
                    </a:lnTo>
                    <a:lnTo>
                      <a:pt x="1111" y="495"/>
                    </a:lnTo>
                    <a:lnTo>
                      <a:pt x="1108" y="738"/>
                    </a:lnTo>
                    <a:lnTo>
                      <a:pt x="790" y="630"/>
                    </a:lnTo>
                    <a:lnTo>
                      <a:pt x="816" y="852"/>
                    </a:lnTo>
                    <a:lnTo>
                      <a:pt x="429" y="730"/>
                    </a:lnTo>
                    <a:lnTo>
                      <a:pt x="416" y="807"/>
                    </a:lnTo>
                    <a:lnTo>
                      <a:pt x="171" y="740"/>
                    </a:lnTo>
                    <a:lnTo>
                      <a:pt x="0" y="579"/>
                    </a:lnTo>
                    <a:lnTo>
                      <a:pt x="145" y="394"/>
                    </a:lnTo>
                  </a:path>
                </a:pathLst>
              </a:custGeom>
              <a:solidFill>
                <a:srgbClr val="CCFF99"/>
              </a:solidFill>
              <a:ln w="3175">
                <a:solidFill>
                  <a:srgbClr val="000000"/>
                </a:solidFill>
                <a:prstDash val="solid"/>
                <a:round/>
                <a:headEnd/>
                <a:tailEnd/>
              </a:ln>
            </p:spPr>
            <p:txBody>
              <a:bodyPr/>
              <a:lstStyle/>
              <a:p>
                <a:endParaRPr lang="en-US"/>
              </a:p>
            </p:txBody>
          </p:sp>
        </p:grpSp>
        <p:sp>
          <p:nvSpPr>
            <p:cNvPr id="26686" name="Rectangle 101">
              <a:extLst>
                <a:ext uri="{FF2B5EF4-FFF2-40B4-BE49-F238E27FC236}">
                  <a16:creationId xmlns:a16="http://schemas.microsoft.com/office/drawing/2014/main" id="{40F80D52-78A5-431E-BAD6-377A6E44525D}"/>
                </a:ext>
              </a:extLst>
            </p:cNvPr>
            <p:cNvSpPr>
              <a:spLocks noChangeArrowheads="1"/>
            </p:cNvSpPr>
            <p:nvPr/>
          </p:nvSpPr>
          <p:spPr bwMode="auto">
            <a:xfrm>
              <a:off x="2333" y="3245"/>
              <a:ext cx="7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687" name="Rectangle 102">
              <a:extLst>
                <a:ext uri="{FF2B5EF4-FFF2-40B4-BE49-F238E27FC236}">
                  <a16:creationId xmlns:a16="http://schemas.microsoft.com/office/drawing/2014/main" id="{842ACBA1-E082-4729-A7F5-87562617B723}"/>
                </a:ext>
              </a:extLst>
            </p:cNvPr>
            <p:cNvSpPr>
              <a:spLocks noChangeArrowheads="1"/>
            </p:cNvSpPr>
            <p:nvPr/>
          </p:nvSpPr>
          <p:spPr bwMode="auto">
            <a:xfrm>
              <a:off x="2387" y="3267"/>
              <a:ext cx="53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Fails to enforce</a:t>
              </a:r>
              <a:endParaRPr lang="en-US" altLang="en-US" sz="1000"/>
            </a:p>
          </p:txBody>
        </p:sp>
        <p:sp>
          <p:nvSpPr>
            <p:cNvPr id="26688" name="Rectangle 103">
              <a:extLst>
                <a:ext uri="{FF2B5EF4-FFF2-40B4-BE49-F238E27FC236}">
                  <a16:creationId xmlns:a16="http://schemas.microsoft.com/office/drawing/2014/main" id="{352160FA-1CC1-4358-90CF-F05CE98C3588}"/>
                </a:ext>
              </a:extLst>
            </p:cNvPr>
            <p:cNvSpPr>
              <a:spLocks noChangeArrowheads="1"/>
            </p:cNvSpPr>
            <p:nvPr/>
          </p:nvSpPr>
          <p:spPr bwMode="auto">
            <a:xfrm rot="360000">
              <a:off x="1097" y="2939"/>
              <a:ext cx="62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Untrained worker</a:t>
              </a:r>
              <a:endParaRPr lang="en-US" altLang="en-US" sz="1000"/>
            </a:p>
          </p:txBody>
        </p:sp>
        <p:sp>
          <p:nvSpPr>
            <p:cNvPr id="26689" name="Rectangle 104">
              <a:extLst>
                <a:ext uri="{FF2B5EF4-FFF2-40B4-BE49-F238E27FC236}">
                  <a16:creationId xmlns:a16="http://schemas.microsoft.com/office/drawing/2014/main" id="{3D2EF044-7B5A-43DC-BEA3-584E33426B35}"/>
                </a:ext>
              </a:extLst>
            </p:cNvPr>
            <p:cNvSpPr>
              <a:spLocks noChangeArrowheads="1"/>
            </p:cNvSpPr>
            <p:nvPr/>
          </p:nvSpPr>
          <p:spPr bwMode="auto">
            <a:xfrm rot="1320000">
              <a:off x="1316" y="2069"/>
              <a:ext cx="43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Broken tools</a:t>
              </a:r>
              <a:endParaRPr lang="en-US" altLang="en-US" sz="1000"/>
            </a:p>
          </p:txBody>
        </p:sp>
        <p:sp>
          <p:nvSpPr>
            <p:cNvPr id="26690" name="Rectangle 105">
              <a:extLst>
                <a:ext uri="{FF2B5EF4-FFF2-40B4-BE49-F238E27FC236}">
                  <a16:creationId xmlns:a16="http://schemas.microsoft.com/office/drawing/2014/main" id="{7590BEAE-CBF2-4454-8273-E26CD43968D6}"/>
                </a:ext>
              </a:extLst>
            </p:cNvPr>
            <p:cNvSpPr>
              <a:spLocks noChangeArrowheads="1"/>
            </p:cNvSpPr>
            <p:nvPr/>
          </p:nvSpPr>
          <p:spPr bwMode="auto">
            <a:xfrm rot="-720000">
              <a:off x="2395" y="2350"/>
              <a:ext cx="58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Ignores a hazard</a:t>
              </a:r>
              <a:endParaRPr lang="en-US" altLang="en-US" sz="1000"/>
            </a:p>
          </p:txBody>
        </p:sp>
        <p:sp>
          <p:nvSpPr>
            <p:cNvPr id="26691" name="Rectangle 106">
              <a:extLst>
                <a:ext uri="{FF2B5EF4-FFF2-40B4-BE49-F238E27FC236}">
                  <a16:creationId xmlns:a16="http://schemas.microsoft.com/office/drawing/2014/main" id="{F5494E98-BCE5-4569-8865-346DAB0C1A4B}"/>
                </a:ext>
              </a:extLst>
            </p:cNvPr>
            <p:cNvSpPr>
              <a:spLocks noChangeArrowheads="1"/>
            </p:cNvSpPr>
            <p:nvPr/>
          </p:nvSpPr>
          <p:spPr bwMode="auto">
            <a:xfrm>
              <a:off x="1202" y="3292"/>
              <a:ext cx="58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692" name="Rectangle 107">
              <a:extLst>
                <a:ext uri="{FF2B5EF4-FFF2-40B4-BE49-F238E27FC236}">
                  <a16:creationId xmlns:a16="http://schemas.microsoft.com/office/drawing/2014/main" id="{794577C3-B5AA-44EC-98CC-4FF1C940EB58}"/>
                </a:ext>
              </a:extLst>
            </p:cNvPr>
            <p:cNvSpPr>
              <a:spLocks noChangeArrowheads="1"/>
            </p:cNvSpPr>
            <p:nvPr/>
          </p:nvSpPr>
          <p:spPr bwMode="auto">
            <a:xfrm>
              <a:off x="1257" y="3294"/>
              <a:ext cx="43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Lack of time</a:t>
              </a:r>
              <a:endParaRPr lang="en-US" altLang="en-US" sz="1000"/>
            </a:p>
          </p:txBody>
        </p:sp>
        <p:grpSp>
          <p:nvGrpSpPr>
            <p:cNvPr id="26693" name="Group 108">
              <a:extLst>
                <a:ext uri="{FF2B5EF4-FFF2-40B4-BE49-F238E27FC236}">
                  <a16:creationId xmlns:a16="http://schemas.microsoft.com/office/drawing/2014/main" id="{DA49CAC4-A70A-431C-BB46-0AB9FFEB0890}"/>
                </a:ext>
              </a:extLst>
            </p:cNvPr>
            <p:cNvGrpSpPr>
              <a:grpSpLocks/>
            </p:cNvGrpSpPr>
            <p:nvPr/>
          </p:nvGrpSpPr>
          <p:grpSpPr bwMode="auto">
            <a:xfrm>
              <a:off x="2092" y="3840"/>
              <a:ext cx="1261" cy="286"/>
              <a:chOff x="2113" y="3826"/>
              <a:chExt cx="1261" cy="286"/>
            </a:xfrm>
          </p:grpSpPr>
          <p:sp>
            <p:nvSpPr>
              <p:cNvPr id="26770" name="Freeform 109">
                <a:extLst>
                  <a:ext uri="{FF2B5EF4-FFF2-40B4-BE49-F238E27FC236}">
                    <a16:creationId xmlns:a16="http://schemas.microsoft.com/office/drawing/2014/main" id="{367BDC31-E87C-43DD-BD6D-D6A0AE1A94C6}"/>
                  </a:ext>
                </a:extLst>
              </p:cNvPr>
              <p:cNvSpPr>
                <a:spLocks/>
              </p:cNvSpPr>
              <p:nvPr/>
            </p:nvSpPr>
            <p:spPr bwMode="auto">
              <a:xfrm>
                <a:off x="2113" y="3826"/>
                <a:ext cx="1261" cy="286"/>
              </a:xfrm>
              <a:custGeom>
                <a:avLst/>
                <a:gdLst>
                  <a:gd name="T0" fmla="*/ 1 w 2521"/>
                  <a:gd name="T1" fmla="*/ 1 h 571"/>
                  <a:gd name="T2" fmla="*/ 1 w 2521"/>
                  <a:gd name="T3" fmla="*/ 1 h 571"/>
                  <a:gd name="T4" fmla="*/ 1 w 2521"/>
                  <a:gd name="T5" fmla="*/ 1 h 571"/>
                  <a:gd name="T6" fmla="*/ 1 w 2521"/>
                  <a:gd name="T7" fmla="*/ 1 h 571"/>
                  <a:gd name="T8" fmla="*/ 1 w 2521"/>
                  <a:gd name="T9" fmla="*/ 1 h 571"/>
                  <a:gd name="T10" fmla="*/ 1 w 2521"/>
                  <a:gd name="T11" fmla="*/ 1 h 571"/>
                  <a:gd name="T12" fmla="*/ 1 w 2521"/>
                  <a:gd name="T13" fmla="*/ 1 h 571"/>
                  <a:gd name="T14" fmla="*/ 1 w 2521"/>
                  <a:gd name="T15" fmla="*/ 1 h 571"/>
                  <a:gd name="T16" fmla="*/ 1 w 2521"/>
                  <a:gd name="T17" fmla="*/ 1 h 571"/>
                  <a:gd name="T18" fmla="*/ 1 w 2521"/>
                  <a:gd name="T19" fmla="*/ 1 h 571"/>
                  <a:gd name="T20" fmla="*/ 1 w 2521"/>
                  <a:gd name="T21" fmla="*/ 1 h 571"/>
                  <a:gd name="T22" fmla="*/ 1 w 2521"/>
                  <a:gd name="T23" fmla="*/ 1 h 571"/>
                  <a:gd name="T24" fmla="*/ 1 w 2521"/>
                  <a:gd name="T25" fmla="*/ 1 h 571"/>
                  <a:gd name="T26" fmla="*/ 1 w 2521"/>
                  <a:gd name="T27" fmla="*/ 1 h 571"/>
                  <a:gd name="T28" fmla="*/ 1 w 2521"/>
                  <a:gd name="T29" fmla="*/ 1 h 571"/>
                  <a:gd name="T30" fmla="*/ 1 w 2521"/>
                  <a:gd name="T31" fmla="*/ 1 h 571"/>
                  <a:gd name="T32" fmla="*/ 1 w 2521"/>
                  <a:gd name="T33" fmla="*/ 1 h 571"/>
                  <a:gd name="T34" fmla="*/ 1 w 2521"/>
                  <a:gd name="T35" fmla="*/ 1 h 571"/>
                  <a:gd name="T36" fmla="*/ 1 w 2521"/>
                  <a:gd name="T37" fmla="*/ 1 h 571"/>
                  <a:gd name="T38" fmla="*/ 1 w 2521"/>
                  <a:gd name="T39" fmla="*/ 1 h 571"/>
                  <a:gd name="T40" fmla="*/ 1 w 2521"/>
                  <a:gd name="T41" fmla="*/ 1 h 571"/>
                  <a:gd name="T42" fmla="*/ 1 w 2521"/>
                  <a:gd name="T43" fmla="*/ 1 h 571"/>
                  <a:gd name="T44" fmla="*/ 1 w 2521"/>
                  <a:gd name="T45" fmla="*/ 1 h 571"/>
                  <a:gd name="T46" fmla="*/ 1 w 2521"/>
                  <a:gd name="T47" fmla="*/ 1 h 571"/>
                  <a:gd name="T48" fmla="*/ 1 w 2521"/>
                  <a:gd name="T49" fmla="*/ 1 h 571"/>
                  <a:gd name="T50" fmla="*/ 1 w 2521"/>
                  <a:gd name="T51" fmla="*/ 1 h 571"/>
                  <a:gd name="T52" fmla="*/ 1 w 2521"/>
                  <a:gd name="T53" fmla="*/ 1 h 571"/>
                  <a:gd name="T54" fmla="*/ 1 w 2521"/>
                  <a:gd name="T55" fmla="*/ 1 h 571"/>
                  <a:gd name="T56" fmla="*/ 1 w 2521"/>
                  <a:gd name="T57" fmla="*/ 1 h 571"/>
                  <a:gd name="T58" fmla="*/ 1 w 2521"/>
                  <a:gd name="T59" fmla="*/ 1 h 571"/>
                  <a:gd name="T60" fmla="*/ 1 w 2521"/>
                  <a:gd name="T61" fmla="*/ 1 h 571"/>
                  <a:gd name="T62" fmla="*/ 1 w 2521"/>
                  <a:gd name="T63" fmla="*/ 1 h 571"/>
                  <a:gd name="T64" fmla="*/ 1 w 2521"/>
                  <a:gd name="T65" fmla="*/ 1 h 571"/>
                  <a:gd name="T66" fmla="*/ 1 w 2521"/>
                  <a:gd name="T67" fmla="*/ 1 h 571"/>
                  <a:gd name="T68" fmla="*/ 1 w 2521"/>
                  <a:gd name="T69" fmla="*/ 1 h 571"/>
                  <a:gd name="T70" fmla="*/ 1 w 2521"/>
                  <a:gd name="T71" fmla="*/ 1 h 571"/>
                  <a:gd name="T72" fmla="*/ 1 w 2521"/>
                  <a:gd name="T73" fmla="*/ 1 h 571"/>
                  <a:gd name="T74" fmla="*/ 1 w 2521"/>
                  <a:gd name="T75" fmla="*/ 1 h 571"/>
                  <a:gd name="T76" fmla="*/ 1 w 2521"/>
                  <a:gd name="T77" fmla="*/ 1 h 571"/>
                  <a:gd name="T78" fmla="*/ 1 w 2521"/>
                  <a:gd name="T79" fmla="*/ 1 h 571"/>
                  <a:gd name="T80" fmla="*/ 1 w 2521"/>
                  <a:gd name="T81" fmla="*/ 1 h 571"/>
                  <a:gd name="T82" fmla="*/ 1 w 2521"/>
                  <a:gd name="T83" fmla="*/ 1 h 571"/>
                  <a:gd name="T84" fmla="*/ 1 w 2521"/>
                  <a:gd name="T85" fmla="*/ 1 h 571"/>
                  <a:gd name="T86" fmla="*/ 0 w 2521"/>
                  <a:gd name="T87" fmla="*/ 1 h 571"/>
                  <a:gd name="T88" fmla="*/ 1 w 2521"/>
                  <a:gd name="T89" fmla="*/ 1 h 5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21" h="571">
                    <a:moveTo>
                      <a:pt x="4" y="0"/>
                    </a:moveTo>
                    <a:lnTo>
                      <a:pt x="54" y="47"/>
                    </a:lnTo>
                    <a:lnTo>
                      <a:pt x="104" y="69"/>
                    </a:lnTo>
                    <a:lnTo>
                      <a:pt x="157" y="93"/>
                    </a:lnTo>
                    <a:lnTo>
                      <a:pt x="207" y="118"/>
                    </a:lnTo>
                    <a:lnTo>
                      <a:pt x="258" y="140"/>
                    </a:lnTo>
                    <a:lnTo>
                      <a:pt x="308" y="166"/>
                    </a:lnTo>
                    <a:lnTo>
                      <a:pt x="359" y="189"/>
                    </a:lnTo>
                    <a:lnTo>
                      <a:pt x="411" y="189"/>
                    </a:lnTo>
                    <a:lnTo>
                      <a:pt x="460" y="213"/>
                    </a:lnTo>
                    <a:lnTo>
                      <a:pt x="512" y="237"/>
                    </a:lnTo>
                    <a:lnTo>
                      <a:pt x="579" y="239"/>
                    </a:lnTo>
                    <a:lnTo>
                      <a:pt x="630" y="261"/>
                    </a:lnTo>
                    <a:lnTo>
                      <a:pt x="682" y="261"/>
                    </a:lnTo>
                    <a:lnTo>
                      <a:pt x="736" y="291"/>
                    </a:lnTo>
                    <a:lnTo>
                      <a:pt x="792" y="310"/>
                    </a:lnTo>
                    <a:lnTo>
                      <a:pt x="872" y="299"/>
                    </a:lnTo>
                    <a:lnTo>
                      <a:pt x="962" y="301"/>
                    </a:lnTo>
                    <a:lnTo>
                      <a:pt x="1007" y="293"/>
                    </a:lnTo>
                    <a:lnTo>
                      <a:pt x="1071" y="303"/>
                    </a:lnTo>
                    <a:lnTo>
                      <a:pt x="1119" y="303"/>
                    </a:lnTo>
                    <a:lnTo>
                      <a:pt x="1173" y="303"/>
                    </a:lnTo>
                    <a:lnTo>
                      <a:pt x="1220" y="310"/>
                    </a:lnTo>
                    <a:lnTo>
                      <a:pt x="1304" y="310"/>
                    </a:lnTo>
                    <a:lnTo>
                      <a:pt x="1396" y="312"/>
                    </a:lnTo>
                    <a:lnTo>
                      <a:pt x="1459" y="321"/>
                    </a:lnTo>
                    <a:lnTo>
                      <a:pt x="1513" y="319"/>
                    </a:lnTo>
                    <a:lnTo>
                      <a:pt x="1566" y="323"/>
                    </a:lnTo>
                    <a:lnTo>
                      <a:pt x="1616" y="319"/>
                    </a:lnTo>
                    <a:lnTo>
                      <a:pt x="1697" y="334"/>
                    </a:lnTo>
                    <a:lnTo>
                      <a:pt x="1728" y="338"/>
                    </a:lnTo>
                    <a:lnTo>
                      <a:pt x="1792" y="334"/>
                    </a:lnTo>
                    <a:lnTo>
                      <a:pt x="1857" y="334"/>
                    </a:lnTo>
                    <a:lnTo>
                      <a:pt x="1917" y="334"/>
                    </a:lnTo>
                    <a:lnTo>
                      <a:pt x="1986" y="325"/>
                    </a:lnTo>
                    <a:lnTo>
                      <a:pt x="2037" y="347"/>
                    </a:lnTo>
                    <a:lnTo>
                      <a:pt x="2087" y="347"/>
                    </a:lnTo>
                    <a:lnTo>
                      <a:pt x="2136" y="362"/>
                    </a:lnTo>
                    <a:lnTo>
                      <a:pt x="2214" y="368"/>
                    </a:lnTo>
                    <a:lnTo>
                      <a:pt x="2263" y="387"/>
                    </a:lnTo>
                    <a:lnTo>
                      <a:pt x="2244" y="394"/>
                    </a:lnTo>
                    <a:lnTo>
                      <a:pt x="2295" y="396"/>
                    </a:lnTo>
                    <a:lnTo>
                      <a:pt x="2380" y="396"/>
                    </a:lnTo>
                    <a:lnTo>
                      <a:pt x="2448" y="398"/>
                    </a:lnTo>
                    <a:lnTo>
                      <a:pt x="2521" y="450"/>
                    </a:lnTo>
                    <a:lnTo>
                      <a:pt x="2448" y="489"/>
                    </a:lnTo>
                    <a:lnTo>
                      <a:pt x="2380" y="487"/>
                    </a:lnTo>
                    <a:lnTo>
                      <a:pt x="2276" y="506"/>
                    </a:lnTo>
                    <a:lnTo>
                      <a:pt x="2246" y="508"/>
                    </a:lnTo>
                    <a:lnTo>
                      <a:pt x="2207" y="525"/>
                    </a:lnTo>
                    <a:lnTo>
                      <a:pt x="2149" y="536"/>
                    </a:lnTo>
                    <a:lnTo>
                      <a:pt x="2087" y="545"/>
                    </a:lnTo>
                    <a:lnTo>
                      <a:pt x="2048" y="545"/>
                    </a:lnTo>
                    <a:lnTo>
                      <a:pt x="2003" y="545"/>
                    </a:lnTo>
                    <a:lnTo>
                      <a:pt x="1908" y="543"/>
                    </a:lnTo>
                    <a:lnTo>
                      <a:pt x="1854" y="529"/>
                    </a:lnTo>
                    <a:lnTo>
                      <a:pt x="1805" y="553"/>
                    </a:lnTo>
                    <a:lnTo>
                      <a:pt x="1741" y="557"/>
                    </a:lnTo>
                    <a:lnTo>
                      <a:pt x="1689" y="557"/>
                    </a:lnTo>
                    <a:lnTo>
                      <a:pt x="1629" y="571"/>
                    </a:lnTo>
                    <a:lnTo>
                      <a:pt x="1577" y="571"/>
                    </a:lnTo>
                    <a:lnTo>
                      <a:pt x="1510" y="571"/>
                    </a:lnTo>
                    <a:lnTo>
                      <a:pt x="1442" y="570"/>
                    </a:lnTo>
                    <a:lnTo>
                      <a:pt x="1375" y="570"/>
                    </a:lnTo>
                    <a:lnTo>
                      <a:pt x="1323" y="568"/>
                    </a:lnTo>
                    <a:lnTo>
                      <a:pt x="1256" y="568"/>
                    </a:lnTo>
                    <a:lnTo>
                      <a:pt x="1119" y="566"/>
                    </a:lnTo>
                    <a:lnTo>
                      <a:pt x="1089" y="560"/>
                    </a:lnTo>
                    <a:lnTo>
                      <a:pt x="1044" y="560"/>
                    </a:lnTo>
                    <a:lnTo>
                      <a:pt x="1018" y="558"/>
                    </a:lnTo>
                    <a:lnTo>
                      <a:pt x="970" y="558"/>
                    </a:lnTo>
                    <a:lnTo>
                      <a:pt x="906" y="564"/>
                    </a:lnTo>
                    <a:lnTo>
                      <a:pt x="876" y="551"/>
                    </a:lnTo>
                    <a:lnTo>
                      <a:pt x="772" y="540"/>
                    </a:lnTo>
                    <a:lnTo>
                      <a:pt x="725" y="545"/>
                    </a:lnTo>
                    <a:lnTo>
                      <a:pt x="689" y="532"/>
                    </a:lnTo>
                    <a:lnTo>
                      <a:pt x="583" y="521"/>
                    </a:lnTo>
                    <a:lnTo>
                      <a:pt x="517" y="512"/>
                    </a:lnTo>
                    <a:lnTo>
                      <a:pt x="424" y="489"/>
                    </a:lnTo>
                    <a:lnTo>
                      <a:pt x="374" y="487"/>
                    </a:lnTo>
                    <a:lnTo>
                      <a:pt x="321" y="463"/>
                    </a:lnTo>
                    <a:lnTo>
                      <a:pt x="271" y="418"/>
                    </a:lnTo>
                    <a:lnTo>
                      <a:pt x="218" y="394"/>
                    </a:lnTo>
                    <a:lnTo>
                      <a:pt x="172" y="347"/>
                    </a:lnTo>
                    <a:lnTo>
                      <a:pt x="121" y="347"/>
                    </a:lnTo>
                    <a:lnTo>
                      <a:pt x="69" y="323"/>
                    </a:lnTo>
                    <a:lnTo>
                      <a:pt x="19" y="301"/>
                    </a:lnTo>
                    <a:lnTo>
                      <a:pt x="0" y="232"/>
                    </a:lnTo>
                    <a:lnTo>
                      <a:pt x="2" y="162"/>
                    </a:lnTo>
                    <a:lnTo>
                      <a:pt x="2" y="92"/>
                    </a:lnTo>
                    <a:lnTo>
                      <a:pt x="4" y="0"/>
                    </a:lnTo>
                    <a:close/>
                  </a:path>
                </a:pathLst>
              </a:custGeom>
              <a:solidFill>
                <a:srgbClr val="663300"/>
              </a:solidFill>
              <a:ln w="9525">
                <a:solidFill>
                  <a:srgbClr val="996633"/>
                </a:solidFill>
                <a:round/>
                <a:headEnd/>
                <a:tailEnd/>
              </a:ln>
            </p:spPr>
            <p:txBody>
              <a:bodyPr/>
              <a:lstStyle/>
              <a:p>
                <a:endParaRPr lang="en-US"/>
              </a:p>
            </p:txBody>
          </p:sp>
          <p:sp>
            <p:nvSpPr>
              <p:cNvPr id="26771" name="Rectangle 110">
                <a:extLst>
                  <a:ext uri="{FF2B5EF4-FFF2-40B4-BE49-F238E27FC236}">
                    <a16:creationId xmlns:a16="http://schemas.microsoft.com/office/drawing/2014/main" id="{56F86F93-0BE0-46B6-8FFC-9F3E3D6B026E}"/>
                  </a:ext>
                </a:extLst>
              </p:cNvPr>
              <p:cNvSpPr>
                <a:spLocks noChangeArrowheads="1"/>
              </p:cNvSpPr>
              <p:nvPr/>
            </p:nvSpPr>
            <p:spPr bwMode="auto">
              <a:xfrm rot="15359">
                <a:off x="2484" y="3990"/>
                <a:ext cx="51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FFFFFF"/>
                    </a:solidFill>
                  </a:rPr>
                  <a:t>No recognition</a:t>
                </a:r>
                <a:endParaRPr lang="en-US" altLang="en-US" sz="1000"/>
              </a:p>
            </p:txBody>
          </p:sp>
        </p:grpSp>
        <p:sp>
          <p:nvSpPr>
            <p:cNvPr id="26694" name="Rectangle 111">
              <a:extLst>
                <a:ext uri="{FF2B5EF4-FFF2-40B4-BE49-F238E27FC236}">
                  <a16:creationId xmlns:a16="http://schemas.microsoft.com/office/drawing/2014/main" id="{4D08FCC7-3A77-4F9A-9514-00C8E28F71A0}"/>
                </a:ext>
              </a:extLst>
            </p:cNvPr>
            <p:cNvSpPr>
              <a:spLocks noChangeArrowheads="1"/>
            </p:cNvSpPr>
            <p:nvPr/>
          </p:nvSpPr>
          <p:spPr bwMode="auto">
            <a:xfrm>
              <a:off x="2614" y="1112"/>
              <a:ext cx="34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695" name="Rectangle 112">
              <a:extLst>
                <a:ext uri="{FF2B5EF4-FFF2-40B4-BE49-F238E27FC236}">
                  <a16:creationId xmlns:a16="http://schemas.microsoft.com/office/drawing/2014/main" id="{B6F561CA-CF9F-44F3-8FF0-328517411CD7}"/>
                </a:ext>
              </a:extLst>
            </p:cNvPr>
            <p:cNvSpPr>
              <a:spLocks noChangeArrowheads="1"/>
            </p:cNvSpPr>
            <p:nvPr/>
          </p:nvSpPr>
          <p:spPr bwMode="auto">
            <a:xfrm>
              <a:off x="1448" y="978"/>
              <a:ext cx="41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696" name="Rectangle 113">
              <a:extLst>
                <a:ext uri="{FF2B5EF4-FFF2-40B4-BE49-F238E27FC236}">
                  <a16:creationId xmlns:a16="http://schemas.microsoft.com/office/drawing/2014/main" id="{FBBAC97F-1E79-4600-954A-A95343CEAFF8}"/>
                </a:ext>
              </a:extLst>
            </p:cNvPr>
            <p:cNvSpPr>
              <a:spLocks noChangeArrowheads="1"/>
            </p:cNvSpPr>
            <p:nvPr/>
          </p:nvSpPr>
          <p:spPr bwMode="auto">
            <a:xfrm>
              <a:off x="1530" y="956"/>
              <a:ext cx="27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300" b="1">
                  <a:solidFill>
                    <a:srgbClr val="000000"/>
                  </a:solidFill>
                </a:rPr>
                <a:t>Burns</a:t>
              </a:r>
              <a:endParaRPr lang="en-US" altLang="en-US" sz="1000"/>
            </a:p>
          </p:txBody>
        </p:sp>
        <p:sp>
          <p:nvSpPr>
            <p:cNvPr id="26697" name="Freeform 114">
              <a:extLst>
                <a:ext uri="{FF2B5EF4-FFF2-40B4-BE49-F238E27FC236}">
                  <a16:creationId xmlns:a16="http://schemas.microsoft.com/office/drawing/2014/main" id="{29EC9F7B-AB96-45A7-878D-C67C6AE8C648}"/>
                </a:ext>
              </a:extLst>
            </p:cNvPr>
            <p:cNvSpPr>
              <a:spLocks/>
            </p:cNvSpPr>
            <p:nvPr/>
          </p:nvSpPr>
          <p:spPr bwMode="auto">
            <a:xfrm>
              <a:off x="1891" y="1344"/>
              <a:ext cx="195" cy="1196"/>
            </a:xfrm>
            <a:custGeom>
              <a:avLst/>
              <a:gdLst>
                <a:gd name="T0" fmla="*/ 0 w 391"/>
                <a:gd name="T1" fmla="*/ 1 h 2297"/>
                <a:gd name="T2" fmla="*/ 0 w 391"/>
                <a:gd name="T3" fmla="*/ 1 h 2297"/>
                <a:gd name="T4" fmla="*/ 0 w 391"/>
                <a:gd name="T5" fmla="*/ 1 h 2297"/>
                <a:gd name="T6" fmla="*/ 0 w 391"/>
                <a:gd name="T7" fmla="*/ 1 h 2297"/>
                <a:gd name="T8" fmla="*/ 0 w 391"/>
                <a:gd name="T9" fmla="*/ 1 h 2297"/>
                <a:gd name="T10" fmla="*/ 0 w 391"/>
                <a:gd name="T11" fmla="*/ 1 h 2297"/>
                <a:gd name="T12" fmla="*/ 0 w 391"/>
                <a:gd name="T13" fmla="*/ 1 h 2297"/>
                <a:gd name="T14" fmla="*/ 0 w 391"/>
                <a:gd name="T15" fmla="*/ 1 h 2297"/>
                <a:gd name="T16" fmla="*/ 0 w 391"/>
                <a:gd name="T17" fmla="*/ 1 h 2297"/>
                <a:gd name="T18" fmla="*/ 0 w 391"/>
                <a:gd name="T19" fmla="*/ 1 h 2297"/>
                <a:gd name="T20" fmla="*/ 0 w 391"/>
                <a:gd name="T21" fmla="*/ 1 h 2297"/>
                <a:gd name="T22" fmla="*/ 0 w 391"/>
                <a:gd name="T23" fmla="*/ 1 h 2297"/>
                <a:gd name="T24" fmla="*/ 0 w 391"/>
                <a:gd name="T25" fmla="*/ 1 h 2297"/>
                <a:gd name="T26" fmla="*/ 0 w 391"/>
                <a:gd name="T27" fmla="*/ 1 h 2297"/>
                <a:gd name="T28" fmla="*/ 0 w 391"/>
                <a:gd name="T29" fmla="*/ 1 h 2297"/>
                <a:gd name="T30" fmla="*/ 0 w 391"/>
                <a:gd name="T31" fmla="*/ 1 h 2297"/>
                <a:gd name="T32" fmla="*/ 0 w 391"/>
                <a:gd name="T33" fmla="*/ 1 h 2297"/>
                <a:gd name="T34" fmla="*/ 0 w 391"/>
                <a:gd name="T35" fmla="*/ 1 h 2297"/>
                <a:gd name="T36" fmla="*/ 0 w 391"/>
                <a:gd name="T37" fmla="*/ 1 h 2297"/>
                <a:gd name="T38" fmla="*/ 0 w 391"/>
                <a:gd name="T39" fmla="*/ 1 h 2297"/>
                <a:gd name="T40" fmla="*/ 0 w 391"/>
                <a:gd name="T41" fmla="*/ 1 h 2297"/>
                <a:gd name="T42" fmla="*/ 0 w 391"/>
                <a:gd name="T43" fmla="*/ 1 h 2297"/>
                <a:gd name="T44" fmla="*/ 0 w 391"/>
                <a:gd name="T45" fmla="*/ 1 h 2297"/>
                <a:gd name="T46" fmla="*/ 0 w 391"/>
                <a:gd name="T47" fmla="*/ 1 h 2297"/>
                <a:gd name="T48" fmla="*/ 0 w 391"/>
                <a:gd name="T49" fmla="*/ 1 h 2297"/>
                <a:gd name="T50" fmla="*/ 0 w 391"/>
                <a:gd name="T51" fmla="*/ 1 h 2297"/>
                <a:gd name="T52" fmla="*/ 0 w 391"/>
                <a:gd name="T53" fmla="*/ 0 h 22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1" h="2297">
                  <a:moveTo>
                    <a:pt x="368" y="2297"/>
                  </a:moveTo>
                  <a:lnTo>
                    <a:pt x="376" y="2197"/>
                  </a:lnTo>
                  <a:lnTo>
                    <a:pt x="381" y="2098"/>
                  </a:lnTo>
                  <a:lnTo>
                    <a:pt x="389" y="1922"/>
                  </a:lnTo>
                  <a:lnTo>
                    <a:pt x="391" y="1750"/>
                  </a:lnTo>
                  <a:lnTo>
                    <a:pt x="389" y="1582"/>
                  </a:lnTo>
                  <a:lnTo>
                    <a:pt x="381" y="1418"/>
                  </a:lnTo>
                  <a:lnTo>
                    <a:pt x="370" y="1259"/>
                  </a:lnTo>
                  <a:lnTo>
                    <a:pt x="355" y="1104"/>
                  </a:lnTo>
                  <a:lnTo>
                    <a:pt x="336" y="957"/>
                  </a:lnTo>
                  <a:lnTo>
                    <a:pt x="312" y="815"/>
                  </a:lnTo>
                  <a:lnTo>
                    <a:pt x="299" y="747"/>
                  </a:lnTo>
                  <a:lnTo>
                    <a:pt x="286" y="680"/>
                  </a:lnTo>
                  <a:lnTo>
                    <a:pt x="271" y="617"/>
                  </a:lnTo>
                  <a:lnTo>
                    <a:pt x="256" y="555"/>
                  </a:lnTo>
                  <a:lnTo>
                    <a:pt x="239" y="495"/>
                  </a:lnTo>
                  <a:lnTo>
                    <a:pt x="221" y="437"/>
                  </a:lnTo>
                  <a:lnTo>
                    <a:pt x="202" y="381"/>
                  </a:lnTo>
                  <a:lnTo>
                    <a:pt x="183" y="329"/>
                  </a:lnTo>
                  <a:lnTo>
                    <a:pt x="163" y="279"/>
                  </a:lnTo>
                  <a:lnTo>
                    <a:pt x="142" y="230"/>
                  </a:lnTo>
                  <a:lnTo>
                    <a:pt x="120" y="185"/>
                  </a:lnTo>
                  <a:lnTo>
                    <a:pt x="97" y="142"/>
                  </a:lnTo>
                  <a:lnTo>
                    <a:pt x="75" y="103"/>
                  </a:lnTo>
                  <a:lnTo>
                    <a:pt x="51" y="66"/>
                  </a:lnTo>
                  <a:lnTo>
                    <a:pt x="26" y="32"/>
                  </a:lnTo>
                  <a:lnTo>
                    <a:pt x="0" y="0"/>
                  </a:lnTo>
                </a:path>
              </a:pathLst>
            </a:custGeom>
            <a:solidFill>
              <a:srgbClr val="669900"/>
            </a:solidFill>
            <a:ln w="119063">
              <a:solidFill>
                <a:srgbClr val="336600"/>
              </a:solidFill>
              <a:prstDash val="solid"/>
              <a:round/>
              <a:headEnd/>
              <a:tailEnd/>
            </a:ln>
          </p:spPr>
          <p:txBody>
            <a:bodyPr/>
            <a:lstStyle/>
            <a:p>
              <a:endParaRPr lang="en-US"/>
            </a:p>
          </p:txBody>
        </p:sp>
        <p:sp>
          <p:nvSpPr>
            <p:cNvPr id="26698" name="Rectangle 115">
              <a:extLst>
                <a:ext uri="{FF2B5EF4-FFF2-40B4-BE49-F238E27FC236}">
                  <a16:creationId xmlns:a16="http://schemas.microsoft.com/office/drawing/2014/main" id="{F6A9C0E2-63DB-4FAD-B261-9FB1AEE6F9E2}"/>
                </a:ext>
              </a:extLst>
            </p:cNvPr>
            <p:cNvSpPr>
              <a:spLocks noChangeArrowheads="1"/>
            </p:cNvSpPr>
            <p:nvPr/>
          </p:nvSpPr>
          <p:spPr bwMode="auto">
            <a:xfrm>
              <a:off x="2076" y="709"/>
              <a:ext cx="463"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6699" name="Group 116">
              <a:extLst>
                <a:ext uri="{FF2B5EF4-FFF2-40B4-BE49-F238E27FC236}">
                  <a16:creationId xmlns:a16="http://schemas.microsoft.com/office/drawing/2014/main" id="{67B4E405-113B-4EF8-9525-3A7558BE3647}"/>
                </a:ext>
              </a:extLst>
            </p:cNvPr>
            <p:cNvGrpSpPr>
              <a:grpSpLocks/>
            </p:cNvGrpSpPr>
            <p:nvPr/>
          </p:nvGrpSpPr>
          <p:grpSpPr bwMode="auto">
            <a:xfrm>
              <a:off x="1984" y="570"/>
              <a:ext cx="549" cy="561"/>
              <a:chOff x="1976" y="528"/>
              <a:chExt cx="549" cy="561"/>
            </a:xfrm>
          </p:grpSpPr>
          <p:pic>
            <p:nvPicPr>
              <p:cNvPr id="26768" name="Picture 117">
                <a:extLst>
                  <a:ext uri="{FF2B5EF4-FFF2-40B4-BE49-F238E27FC236}">
                    <a16:creationId xmlns:a16="http://schemas.microsoft.com/office/drawing/2014/main" id="{713B197F-2AF9-4A0D-B319-0724FC0404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 y="528"/>
                <a:ext cx="549"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69" name="Rectangle 118">
                <a:extLst>
                  <a:ext uri="{FF2B5EF4-FFF2-40B4-BE49-F238E27FC236}">
                    <a16:creationId xmlns:a16="http://schemas.microsoft.com/office/drawing/2014/main" id="{8E2DF41A-D980-4E4E-8B9E-2F9B47E13257}"/>
                  </a:ext>
                </a:extLst>
              </p:cNvPr>
              <p:cNvSpPr>
                <a:spLocks noChangeArrowheads="1"/>
              </p:cNvSpPr>
              <p:nvPr/>
            </p:nvSpPr>
            <p:spPr bwMode="auto">
              <a:xfrm>
                <a:off x="2090" y="634"/>
                <a:ext cx="32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300" b="1">
                    <a:solidFill>
                      <a:srgbClr val="000000"/>
                    </a:solidFill>
                  </a:rPr>
                  <a:t>Strains</a:t>
                </a:r>
                <a:endParaRPr lang="en-US" altLang="en-US" sz="1000"/>
              </a:p>
            </p:txBody>
          </p:sp>
        </p:grpSp>
        <p:sp>
          <p:nvSpPr>
            <p:cNvPr id="26700" name="Freeform 119">
              <a:extLst>
                <a:ext uri="{FF2B5EF4-FFF2-40B4-BE49-F238E27FC236}">
                  <a16:creationId xmlns:a16="http://schemas.microsoft.com/office/drawing/2014/main" id="{AF94EBE3-AC29-4624-B345-9EA4FCA19044}"/>
                </a:ext>
              </a:extLst>
            </p:cNvPr>
            <p:cNvSpPr>
              <a:spLocks/>
            </p:cNvSpPr>
            <p:nvPr/>
          </p:nvSpPr>
          <p:spPr bwMode="auto">
            <a:xfrm>
              <a:off x="1665" y="2529"/>
              <a:ext cx="383" cy="187"/>
            </a:xfrm>
            <a:custGeom>
              <a:avLst/>
              <a:gdLst>
                <a:gd name="T0" fmla="*/ 0 w 766"/>
                <a:gd name="T1" fmla="*/ 0 h 375"/>
                <a:gd name="T2" fmla="*/ 1 w 766"/>
                <a:gd name="T3" fmla="*/ 0 h 375"/>
                <a:gd name="T4" fmla="*/ 1 w 766"/>
                <a:gd name="T5" fmla="*/ 0 h 375"/>
                <a:gd name="T6" fmla="*/ 1 w 766"/>
                <a:gd name="T7" fmla="*/ 0 h 375"/>
                <a:gd name="T8" fmla="*/ 1 w 766"/>
                <a:gd name="T9" fmla="*/ 0 h 375"/>
                <a:gd name="T10" fmla="*/ 1 w 766"/>
                <a:gd name="T11" fmla="*/ 0 h 375"/>
                <a:gd name="T12" fmla="*/ 1 w 766"/>
                <a:gd name="T13" fmla="*/ 0 h 375"/>
                <a:gd name="T14" fmla="*/ 1 w 766"/>
                <a:gd name="T15" fmla="*/ 0 h 375"/>
                <a:gd name="T16" fmla="*/ 1 w 766"/>
                <a:gd name="T17" fmla="*/ 0 h 375"/>
                <a:gd name="T18" fmla="*/ 1 w 766"/>
                <a:gd name="T19" fmla="*/ 0 h 375"/>
                <a:gd name="T20" fmla="*/ 1 w 766"/>
                <a:gd name="T21" fmla="*/ 0 h 375"/>
                <a:gd name="T22" fmla="*/ 1 w 766"/>
                <a:gd name="T23" fmla="*/ 0 h 375"/>
                <a:gd name="T24" fmla="*/ 1 w 766"/>
                <a:gd name="T25" fmla="*/ 0 h 375"/>
                <a:gd name="T26" fmla="*/ 1 w 766"/>
                <a:gd name="T27" fmla="*/ 0 h 375"/>
                <a:gd name="T28" fmla="*/ 1 w 766"/>
                <a:gd name="T29" fmla="*/ 0 h 375"/>
                <a:gd name="T30" fmla="*/ 1 w 766"/>
                <a:gd name="T31" fmla="*/ 0 h 375"/>
                <a:gd name="T32" fmla="*/ 1 w 766"/>
                <a:gd name="T33" fmla="*/ 0 h 375"/>
                <a:gd name="T34" fmla="*/ 1 w 766"/>
                <a:gd name="T35" fmla="*/ 0 h 375"/>
                <a:gd name="T36" fmla="*/ 1 w 766"/>
                <a:gd name="T37" fmla="*/ 0 h 3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66" h="375">
                  <a:moveTo>
                    <a:pt x="0" y="11"/>
                  </a:moveTo>
                  <a:lnTo>
                    <a:pt x="75" y="4"/>
                  </a:lnTo>
                  <a:lnTo>
                    <a:pt x="151" y="0"/>
                  </a:lnTo>
                  <a:lnTo>
                    <a:pt x="211" y="2"/>
                  </a:lnTo>
                  <a:lnTo>
                    <a:pt x="271" y="8"/>
                  </a:lnTo>
                  <a:lnTo>
                    <a:pt x="327" y="17"/>
                  </a:lnTo>
                  <a:lnTo>
                    <a:pt x="381" y="30"/>
                  </a:lnTo>
                  <a:lnTo>
                    <a:pt x="433" y="45"/>
                  </a:lnTo>
                  <a:lnTo>
                    <a:pt x="484" y="64"/>
                  </a:lnTo>
                  <a:lnTo>
                    <a:pt x="531" y="84"/>
                  </a:lnTo>
                  <a:lnTo>
                    <a:pt x="574" y="108"/>
                  </a:lnTo>
                  <a:lnTo>
                    <a:pt x="613" y="135"/>
                  </a:lnTo>
                  <a:lnTo>
                    <a:pt x="648" y="164"/>
                  </a:lnTo>
                  <a:lnTo>
                    <a:pt x="680" y="194"/>
                  </a:lnTo>
                  <a:lnTo>
                    <a:pt x="706" y="228"/>
                  </a:lnTo>
                  <a:lnTo>
                    <a:pt x="729" y="263"/>
                  </a:lnTo>
                  <a:lnTo>
                    <a:pt x="747" y="299"/>
                  </a:lnTo>
                  <a:lnTo>
                    <a:pt x="759" y="336"/>
                  </a:lnTo>
                  <a:lnTo>
                    <a:pt x="766" y="375"/>
                  </a:lnTo>
                </a:path>
              </a:pathLst>
            </a:custGeom>
            <a:noFill/>
            <a:ln w="119063">
              <a:solidFill>
                <a:srgbClr val="33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701" name="Group 120">
              <a:extLst>
                <a:ext uri="{FF2B5EF4-FFF2-40B4-BE49-F238E27FC236}">
                  <a16:creationId xmlns:a16="http://schemas.microsoft.com/office/drawing/2014/main" id="{2A69DC0E-9587-4FE9-A75D-203E19C519AC}"/>
                </a:ext>
              </a:extLst>
            </p:cNvPr>
            <p:cNvGrpSpPr>
              <a:grpSpLocks/>
            </p:cNvGrpSpPr>
            <p:nvPr/>
          </p:nvGrpSpPr>
          <p:grpSpPr bwMode="auto">
            <a:xfrm>
              <a:off x="856" y="2239"/>
              <a:ext cx="1042" cy="428"/>
              <a:chOff x="1000" y="1951"/>
              <a:chExt cx="1042" cy="428"/>
            </a:xfrm>
          </p:grpSpPr>
          <p:sp>
            <p:nvSpPr>
              <p:cNvPr id="26766" name="Freeform 121">
                <a:extLst>
                  <a:ext uri="{FF2B5EF4-FFF2-40B4-BE49-F238E27FC236}">
                    <a16:creationId xmlns:a16="http://schemas.microsoft.com/office/drawing/2014/main" id="{B903F5C1-A57A-44B8-A9F0-F508B7101457}"/>
                  </a:ext>
                </a:extLst>
              </p:cNvPr>
              <p:cNvSpPr>
                <a:spLocks/>
              </p:cNvSpPr>
              <p:nvPr/>
            </p:nvSpPr>
            <p:spPr bwMode="auto">
              <a:xfrm>
                <a:off x="1000" y="1951"/>
                <a:ext cx="1042" cy="428"/>
              </a:xfrm>
              <a:custGeom>
                <a:avLst/>
                <a:gdLst>
                  <a:gd name="T0" fmla="*/ 1 w 2083"/>
                  <a:gd name="T1" fmla="*/ 1 h 855"/>
                  <a:gd name="T2" fmla="*/ 1 w 2083"/>
                  <a:gd name="T3" fmla="*/ 1 h 855"/>
                  <a:gd name="T4" fmla="*/ 1 w 2083"/>
                  <a:gd name="T5" fmla="*/ 1 h 855"/>
                  <a:gd name="T6" fmla="*/ 1 w 2083"/>
                  <a:gd name="T7" fmla="*/ 1 h 855"/>
                  <a:gd name="T8" fmla="*/ 1 w 2083"/>
                  <a:gd name="T9" fmla="*/ 1 h 855"/>
                  <a:gd name="T10" fmla="*/ 1 w 2083"/>
                  <a:gd name="T11" fmla="*/ 0 h 855"/>
                  <a:gd name="T12" fmla="*/ 1 w 2083"/>
                  <a:gd name="T13" fmla="*/ 1 h 855"/>
                  <a:gd name="T14" fmla="*/ 0 w 2083"/>
                  <a:gd name="T15" fmla="*/ 1 h 855"/>
                  <a:gd name="T16" fmla="*/ 1 w 2083"/>
                  <a:gd name="T17" fmla="*/ 1 h 855"/>
                  <a:gd name="T18" fmla="*/ 1 w 2083"/>
                  <a:gd name="T19" fmla="*/ 1 h 855"/>
                  <a:gd name="T20" fmla="*/ 1 w 2083"/>
                  <a:gd name="T21" fmla="*/ 1 h 855"/>
                  <a:gd name="T22" fmla="*/ 1 w 2083"/>
                  <a:gd name="T23" fmla="*/ 1 h 855"/>
                  <a:gd name="T24" fmla="*/ 1 w 2083"/>
                  <a:gd name="T25" fmla="*/ 1 h 855"/>
                  <a:gd name="T26" fmla="*/ 1 w 2083"/>
                  <a:gd name="T27" fmla="*/ 1 h 855"/>
                  <a:gd name="T28" fmla="*/ 1 w 2083"/>
                  <a:gd name="T29" fmla="*/ 1 h 855"/>
                  <a:gd name="T30" fmla="*/ 1 w 2083"/>
                  <a:gd name="T31" fmla="*/ 1 h 855"/>
                  <a:gd name="T32" fmla="*/ 1 w 2083"/>
                  <a:gd name="T33" fmla="*/ 1 h 8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83" h="855">
                    <a:moveTo>
                      <a:pt x="1930" y="418"/>
                    </a:moveTo>
                    <a:lnTo>
                      <a:pt x="1765" y="301"/>
                    </a:lnTo>
                    <a:lnTo>
                      <a:pt x="1724" y="353"/>
                    </a:lnTo>
                    <a:lnTo>
                      <a:pt x="1424" y="155"/>
                    </a:lnTo>
                    <a:lnTo>
                      <a:pt x="1407" y="202"/>
                    </a:lnTo>
                    <a:lnTo>
                      <a:pt x="996" y="0"/>
                    </a:lnTo>
                    <a:lnTo>
                      <a:pt x="983" y="95"/>
                    </a:lnTo>
                    <a:lnTo>
                      <a:pt x="0" y="239"/>
                    </a:lnTo>
                    <a:lnTo>
                      <a:pt x="712" y="577"/>
                    </a:lnTo>
                    <a:lnTo>
                      <a:pt x="725" y="641"/>
                    </a:lnTo>
                    <a:lnTo>
                      <a:pt x="1179" y="630"/>
                    </a:lnTo>
                    <a:lnTo>
                      <a:pt x="1168" y="700"/>
                    </a:lnTo>
                    <a:lnTo>
                      <a:pt x="1612" y="762"/>
                    </a:lnTo>
                    <a:lnTo>
                      <a:pt x="1599" y="855"/>
                    </a:lnTo>
                    <a:lnTo>
                      <a:pt x="1878" y="798"/>
                    </a:lnTo>
                    <a:lnTo>
                      <a:pt x="2083" y="633"/>
                    </a:lnTo>
                    <a:lnTo>
                      <a:pt x="1930" y="418"/>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67" name="Freeform 122">
                <a:extLst>
                  <a:ext uri="{FF2B5EF4-FFF2-40B4-BE49-F238E27FC236}">
                    <a16:creationId xmlns:a16="http://schemas.microsoft.com/office/drawing/2014/main" id="{4C8317C2-72CE-4B03-895E-C1A6D46942B7}"/>
                  </a:ext>
                </a:extLst>
              </p:cNvPr>
              <p:cNvSpPr>
                <a:spLocks/>
              </p:cNvSpPr>
              <p:nvPr/>
            </p:nvSpPr>
            <p:spPr bwMode="auto">
              <a:xfrm>
                <a:off x="1000" y="1951"/>
                <a:ext cx="1042" cy="428"/>
              </a:xfrm>
              <a:custGeom>
                <a:avLst/>
                <a:gdLst>
                  <a:gd name="T0" fmla="*/ 1 w 2083"/>
                  <a:gd name="T1" fmla="*/ 1 h 855"/>
                  <a:gd name="T2" fmla="*/ 1 w 2083"/>
                  <a:gd name="T3" fmla="*/ 1 h 855"/>
                  <a:gd name="T4" fmla="*/ 1 w 2083"/>
                  <a:gd name="T5" fmla="*/ 1 h 855"/>
                  <a:gd name="T6" fmla="*/ 1 w 2083"/>
                  <a:gd name="T7" fmla="*/ 1 h 855"/>
                  <a:gd name="T8" fmla="*/ 1 w 2083"/>
                  <a:gd name="T9" fmla="*/ 1 h 855"/>
                  <a:gd name="T10" fmla="*/ 1 w 2083"/>
                  <a:gd name="T11" fmla="*/ 0 h 855"/>
                  <a:gd name="T12" fmla="*/ 1 w 2083"/>
                  <a:gd name="T13" fmla="*/ 1 h 855"/>
                  <a:gd name="T14" fmla="*/ 0 w 2083"/>
                  <a:gd name="T15" fmla="*/ 1 h 855"/>
                  <a:gd name="T16" fmla="*/ 1 w 2083"/>
                  <a:gd name="T17" fmla="*/ 1 h 855"/>
                  <a:gd name="T18" fmla="*/ 1 w 2083"/>
                  <a:gd name="T19" fmla="*/ 1 h 855"/>
                  <a:gd name="T20" fmla="*/ 1 w 2083"/>
                  <a:gd name="T21" fmla="*/ 1 h 855"/>
                  <a:gd name="T22" fmla="*/ 1 w 2083"/>
                  <a:gd name="T23" fmla="*/ 1 h 855"/>
                  <a:gd name="T24" fmla="*/ 1 w 2083"/>
                  <a:gd name="T25" fmla="*/ 1 h 855"/>
                  <a:gd name="T26" fmla="*/ 1 w 2083"/>
                  <a:gd name="T27" fmla="*/ 1 h 855"/>
                  <a:gd name="T28" fmla="*/ 1 w 2083"/>
                  <a:gd name="T29" fmla="*/ 1 h 855"/>
                  <a:gd name="T30" fmla="*/ 1 w 2083"/>
                  <a:gd name="T31" fmla="*/ 1 h 855"/>
                  <a:gd name="T32" fmla="*/ 1 w 2083"/>
                  <a:gd name="T33" fmla="*/ 1 h 8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83" h="855">
                    <a:moveTo>
                      <a:pt x="1930" y="418"/>
                    </a:moveTo>
                    <a:lnTo>
                      <a:pt x="1765" y="301"/>
                    </a:lnTo>
                    <a:lnTo>
                      <a:pt x="1724" y="353"/>
                    </a:lnTo>
                    <a:lnTo>
                      <a:pt x="1424" y="155"/>
                    </a:lnTo>
                    <a:lnTo>
                      <a:pt x="1407" y="202"/>
                    </a:lnTo>
                    <a:lnTo>
                      <a:pt x="996" y="0"/>
                    </a:lnTo>
                    <a:lnTo>
                      <a:pt x="983" y="95"/>
                    </a:lnTo>
                    <a:lnTo>
                      <a:pt x="0" y="239"/>
                    </a:lnTo>
                    <a:lnTo>
                      <a:pt x="712" y="577"/>
                    </a:lnTo>
                    <a:lnTo>
                      <a:pt x="725" y="641"/>
                    </a:lnTo>
                    <a:lnTo>
                      <a:pt x="1179" y="630"/>
                    </a:lnTo>
                    <a:lnTo>
                      <a:pt x="1168" y="700"/>
                    </a:lnTo>
                    <a:lnTo>
                      <a:pt x="1612" y="762"/>
                    </a:lnTo>
                    <a:lnTo>
                      <a:pt x="1599" y="855"/>
                    </a:lnTo>
                    <a:lnTo>
                      <a:pt x="1878" y="798"/>
                    </a:lnTo>
                    <a:lnTo>
                      <a:pt x="2083" y="633"/>
                    </a:lnTo>
                    <a:lnTo>
                      <a:pt x="1930" y="418"/>
                    </a:lnTo>
                  </a:path>
                </a:pathLst>
              </a:custGeom>
              <a:solidFill>
                <a:srgbClr val="CCFF99"/>
              </a:solidFill>
              <a:ln w="3175">
                <a:solidFill>
                  <a:srgbClr val="000000"/>
                </a:solidFill>
                <a:prstDash val="solid"/>
                <a:round/>
                <a:headEnd/>
                <a:tailEnd/>
              </a:ln>
            </p:spPr>
            <p:txBody>
              <a:bodyPr/>
              <a:lstStyle/>
              <a:p>
                <a:endParaRPr lang="en-US"/>
              </a:p>
            </p:txBody>
          </p:sp>
        </p:grpSp>
        <p:sp>
          <p:nvSpPr>
            <p:cNvPr id="26702" name="Rectangle 123">
              <a:extLst>
                <a:ext uri="{FF2B5EF4-FFF2-40B4-BE49-F238E27FC236}">
                  <a16:creationId xmlns:a16="http://schemas.microsoft.com/office/drawing/2014/main" id="{776C7468-1B88-4BB5-84C8-30C8D1CEF286}"/>
                </a:ext>
              </a:extLst>
            </p:cNvPr>
            <p:cNvSpPr>
              <a:spLocks noChangeArrowheads="1"/>
            </p:cNvSpPr>
            <p:nvPr/>
          </p:nvSpPr>
          <p:spPr bwMode="auto">
            <a:xfrm rot="660000">
              <a:off x="1201" y="2403"/>
              <a:ext cx="49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Chemical spill</a:t>
              </a:r>
              <a:endParaRPr lang="en-US" altLang="en-US" sz="1000"/>
            </a:p>
          </p:txBody>
        </p:sp>
        <p:sp>
          <p:nvSpPr>
            <p:cNvPr id="26703" name="Oval 124">
              <a:extLst>
                <a:ext uri="{FF2B5EF4-FFF2-40B4-BE49-F238E27FC236}">
                  <a16:creationId xmlns:a16="http://schemas.microsoft.com/office/drawing/2014/main" id="{76215A79-F5BA-4B8B-B4A5-C808B15E0529}"/>
                </a:ext>
              </a:extLst>
            </p:cNvPr>
            <p:cNvSpPr>
              <a:spLocks noChangeArrowheads="1"/>
            </p:cNvSpPr>
            <p:nvPr/>
          </p:nvSpPr>
          <p:spPr bwMode="auto">
            <a:xfrm rot="1936142">
              <a:off x="2328" y="1688"/>
              <a:ext cx="47" cy="11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04" name="Oval 125">
              <a:extLst>
                <a:ext uri="{FF2B5EF4-FFF2-40B4-BE49-F238E27FC236}">
                  <a16:creationId xmlns:a16="http://schemas.microsoft.com/office/drawing/2014/main" id="{6BCB3AC5-308B-406D-B2B6-94B43A2C7DB0}"/>
                </a:ext>
              </a:extLst>
            </p:cNvPr>
            <p:cNvSpPr>
              <a:spLocks noChangeArrowheads="1"/>
            </p:cNvSpPr>
            <p:nvPr/>
          </p:nvSpPr>
          <p:spPr bwMode="auto">
            <a:xfrm rot="1936142">
              <a:off x="2288" y="1758"/>
              <a:ext cx="47" cy="11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05" name="Oval 126">
              <a:extLst>
                <a:ext uri="{FF2B5EF4-FFF2-40B4-BE49-F238E27FC236}">
                  <a16:creationId xmlns:a16="http://schemas.microsoft.com/office/drawing/2014/main" id="{222535C4-E82F-41C3-B7A4-45CAE5423971}"/>
                </a:ext>
              </a:extLst>
            </p:cNvPr>
            <p:cNvSpPr>
              <a:spLocks noChangeArrowheads="1"/>
            </p:cNvSpPr>
            <p:nvPr/>
          </p:nvSpPr>
          <p:spPr bwMode="auto">
            <a:xfrm rot="1936142">
              <a:off x="2277" y="1794"/>
              <a:ext cx="47" cy="11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06" name="AutoShape 127">
              <a:extLst>
                <a:ext uri="{FF2B5EF4-FFF2-40B4-BE49-F238E27FC236}">
                  <a16:creationId xmlns:a16="http://schemas.microsoft.com/office/drawing/2014/main" id="{8FF82D9F-B0F2-461E-A818-9203B84D4267}"/>
                </a:ext>
              </a:extLst>
            </p:cNvPr>
            <p:cNvSpPr>
              <a:spLocks noChangeArrowheads="1"/>
            </p:cNvSpPr>
            <p:nvPr/>
          </p:nvSpPr>
          <p:spPr bwMode="auto">
            <a:xfrm rot="-7980830">
              <a:off x="2227" y="1837"/>
              <a:ext cx="65" cy="98"/>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07" name="AutoShape 128">
              <a:extLst>
                <a:ext uri="{FF2B5EF4-FFF2-40B4-BE49-F238E27FC236}">
                  <a16:creationId xmlns:a16="http://schemas.microsoft.com/office/drawing/2014/main" id="{146FC990-35E5-40F3-BF51-41003775AF63}"/>
                </a:ext>
              </a:extLst>
            </p:cNvPr>
            <p:cNvSpPr>
              <a:spLocks noChangeArrowheads="1"/>
            </p:cNvSpPr>
            <p:nvPr/>
          </p:nvSpPr>
          <p:spPr bwMode="auto">
            <a:xfrm rot="-8917620">
              <a:off x="2192" y="1820"/>
              <a:ext cx="113" cy="188"/>
            </a:xfrm>
            <a:prstGeom prst="triangle">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08" name="Freeform 129">
              <a:extLst>
                <a:ext uri="{FF2B5EF4-FFF2-40B4-BE49-F238E27FC236}">
                  <a16:creationId xmlns:a16="http://schemas.microsoft.com/office/drawing/2014/main" id="{3672AE31-AFF1-4D32-A587-2E1654E8B8BA}"/>
                </a:ext>
              </a:extLst>
            </p:cNvPr>
            <p:cNvSpPr>
              <a:spLocks/>
            </p:cNvSpPr>
            <p:nvPr/>
          </p:nvSpPr>
          <p:spPr bwMode="auto">
            <a:xfrm>
              <a:off x="2064" y="1056"/>
              <a:ext cx="95" cy="2794"/>
            </a:xfrm>
            <a:custGeom>
              <a:avLst/>
              <a:gdLst>
                <a:gd name="T0" fmla="*/ 0 w 191"/>
                <a:gd name="T1" fmla="*/ 1 h 5289"/>
                <a:gd name="T2" fmla="*/ 0 w 191"/>
                <a:gd name="T3" fmla="*/ 1 h 5289"/>
                <a:gd name="T4" fmla="*/ 0 w 191"/>
                <a:gd name="T5" fmla="*/ 1 h 5289"/>
                <a:gd name="T6" fmla="*/ 0 w 191"/>
                <a:gd name="T7" fmla="*/ 1 h 5289"/>
                <a:gd name="T8" fmla="*/ 0 w 191"/>
                <a:gd name="T9" fmla="*/ 1 h 5289"/>
                <a:gd name="T10" fmla="*/ 0 w 191"/>
                <a:gd name="T11" fmla="*/ 1 h 5289"/>
                <a:gd name="T12" fmla="*/ 0 w 191"/>
                <a:gd name="T13" fmla="*/ 1 h 5289"/>
                <a:gd name="T14" fmla="*/ 0 w 191"/>
                <a:gd name="T15" fmla="*/ 1 h 5289"/>
                <a:gd name="T16" fmla="*/ 0 w 191"/>
                <a:gd name="T17" fmla="*/ 1 h 5289"/>
                <a:gd name="T18" fmla="*/ 0 w 191"/>
                <a:gd name="T19" fmla="*/ 1 h 5289"/>
                <a:gd name="T20" fmla="*/ 0 w 191"/>
                <a:gd name="T21" fmla="*/ 1 h 5289"/>
                <a:gd name="T22" fmla="*/ 0 w 191"/>
                <a:gd name="T23" fmla="*/ 1 h 5289"/>
                <a:gd name="T24" fmla="*/ 0 w 191"/>
                <a:gd name="T25" fmla="*/ 1 h 5289"/>
                <a:gd name="T26" fmla="*/ 0 w 191"/>
                <a:gd name="T27" fmla="*/ 1 h 5289"/>
                <a:gd name="T28" fmla="*/ 0 w 191"/>
                <a:gd name="T29" fmla="*/ 1 h 5289"/>
                <a:gd name="T30" fmla="*/ 0 w 191"/>
                <a:gd name="T31" fmla="*/ 1 h 5289"/>
                <a:gd name="T32" fmla="*/ 0 w 191"/>
                <a:gd name="T33" fmla="*/ 1 h 5289"/>
                <a:gd name="T34" fmla="*/ 0 w 191"/>
                <a:gd name="T35" fmla="*/ 1 h 5289"/>
                <a:gd name="T36" fmla="*/ 0 w 191"/>
                <a:gd name="T37" fmla="*/ 1 h 5289"/>
                <a:gd name="T38" fmla="*/ 0 w 191"/>
                <a:gd name="T39" fmla="*/ 1 h 5289"/>
                <a:gd name="T40" fmla="*/ 0 w 191"/>
                <a:gd name="T41" fmla="*/ 1 h 5289"/>
                <a:gd name="T42" fmla="*/ 0 w 191"/>
                <a:gd name="T43" fmla="*/ 1 h 5289"/>
                <a:gd name="T44" fmla="*/ 0 w 191"/>
                <a:gd name="T45" fmla="*/ 1 h 5289"/>
                <a:gd name="T46" fmla="*/ 0 w 191"/>
                <a:gd name="T47" fmla="*/ 1 h 5289"/>
                <a:gd name="T48" fmla="*/ 0 w 191"/>
                <a:gd name="T49" fmla="*/ 1 h 5289"/>
                <a:gd name="T50" fmla="*/ 0 w 191"/>
                <a:gd name="T51" fmla="*/ 1 h 5289"/>
                <a:gd name="T52" fmla="*/ 0 w 191"/>
                <a:gd name="T53" fmla="*/ 1 h 5289"/>
                <a:gd name="T54" fmla="*/ 0 w 191"/>
                <a:gd name="T55" fmla="*/ 1 h 5289"/>
                <a:gd name="T56" fmla="*/ 0 w 191"/>
                <a:gd name="T57" fmla="*/ 1 h 5289"/>
                <a:gd name="T58" fmla="*/ 0 w 191"/>
                <a:gd name="T59" fmla="*/ 1 h 5289"/>
                <a:gd name="T60" fmla="*/ 0 w 191"/>
                <a:gd name="T61" fmla="*/ 1 h 5289"/>
                <a:gd name="T62" fmla="*/ 0 w 191"/>
                <a:gd name="T63" fmla="*/ 1 h 5289"/>
                <a:gd name="T64" fmla="*/ 0 w 191"/>
                <a:gd name="T65" fmla="*/ 1 h 5289"/>
                <a:gd name="T66" fmla="*/ 0 w 191"/>
                <a:gd name="T67" fmla="*/ 0 h 5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1" h="5289">
                  <a:moveTo>
                    <a:pt x="10" y="5289"/>
                  </a:moveTo>
                  <a:lnTo>
                    <a:pt x="6" y="5011"/>
                  </a:lnTo>
                  <a:lnTo>
                    <a:pt x="2" y="4729"/>
                  </a:lnTo>
                  <a:lnTo>
                    <a:pt x="0" y="4445"/>
                  </a:lnTo>
                  <a:lnTo>
                    <a:pt x="0" y="4159"/>
                  </a:lnTo>
                  <a:lnTo>
                    <a:pt x="2" y="3828"/>
                  </a:lnTo>
                  <a:lnTo>
                    <a:pt x="4" y="3503"/>
                  </a:lnTo>
                  <a:lnTo>
                    <a:pt x="8" y="3182"/>
                  </a:lnTo>
                  <a:lnTo>
                    <a:pt x="11" y="3025"/>
                  </a:lnTo>
                  <a:lnTo>
                    <a:pt x="13" y="2870"/>
                  </a:lnTo>
                  <a:lnTo>
                    <a:pt x="17" y="2715"/>
                  </a:lnTo>
                  <a:lnTo>
                    <a:pt x="21" y="2564"/>
                  </a:lnTo>
                  <a:lnTo>
                    <a:pt x="26" y="2415"/>
                  </a:lnTo>
                  <a:lnTo>
                    <a:pt x="30" y="2267"/>
                  </a:lnTo>
                  <a:lnTo>
                    <a:pt x="36" y="2121"/>
                  </a:lnTo>
                  <a:lnTo>
                    <a:pt x="41" y="1979"/>
                  </a:lnTo>
                  <a:lnTo>
                    <a:pt x="47" y="1839"/>
                  </a:lnTo>
                  <a:lnTo>
                    <a:pt x="52" y="1703"/>
                  </a:lnTo>
                  <a:lnTo>
                    <a:pt x="58" y="1570"/>
                  </a:lnTo>
                  <a:lnTo>
                    <a:pt x="66" y="1438"/>
                  </a:lnTo>
                  <a:lnTo>
                    <a:pt x="73" y="1311"/>
                  </a:lnTo>
                  <a:lnTo>
                    <a:pt x="81" y="1188"/>
                  </a:lnTo>
                  <a:lnTo>
                    <a:pt x="88" y="1066"/>
                  </a:lnTo>
                  <a:lnTo>
                    <a:pt x="95" y="949"/>
                  </a:lnTo>
                  <a:lnTo>
                    <a:pt x="103" y="835"/>
                  </a:lnTo>
                  <a:lnTo>
                    <a:pt x="112" y="724"/>
                  </a:lnTo>
                  <a:lnTo>
                    <a:pt x="122" y="620"/>
                  </a:lnTo>
                  <a:lnTo>
                    <a:pt x="131" y="517"/>
                  </a:lnTo>
                  <a:lnTo>
                    <a:pt x="140" y="420"/>
                  </a:lnTo>
                  <a:lnTo>
                    <a:pt x="150" y="327"/>
                  </a:lnTo>
                  <a:lnTo>
                    <a:pt x="159" y="239"/>
                  </a:lnTo>
                  <a:lnTo>
                    <a:pt x="170" y="155"/>
                  </a:lnTo>
                  <a:lnTo>
                    <a:pt x="180" y="75"/>
                  </a:lnTo>
                  <a:lnTo>
                    <a:pt x="191" y="0"/>
                  </a:lnTo>
                </a:path>
              </a:pathLst>
            </a:custGeom>
            <a:solidFill>
              <a:srgbClr val="336600"/>
            </a:solidFill>
            <a:ln w="119063">
              <a:solidFill>
                <a:srgbClr val="336600"/>
              </a:solidFill>
              <a:prstDash val="solid"/>
              <a:round/>
              <a:headEnd/>
              <a:tailEnd/>
            </a:ln>
          </p:spPr>
          <p:txBody>
            <a:bodyPr/>
            <a:lstStyle/>
            <a:p>
              <a:endParaRPr lang="en-US"/>
            </a:p>
          </p:txBody>
        </p:sp>
        <p:sp>
          <p:nvSpPr>
            <p:cNvPr id="26709" name="AutoShape 130">
              <a:extLst>
                <a:ext uri="{FF2B5EF4-FFF2-40B4-BE49-F238E27FC236}">
                  <a16:creationId xmlns:a16="http://schemas.microsoft.com/office/drawing/2014/main" id="{0184AC5D-9C05-46E3-B682-3962C938E8AA}"/>
                </a:ext>
              </a:extLst>
            </p:cNvPr>
            <p:cNvSpPr>
              <a:spLocks noChangeArrowheads="1"/>
            </p:cNvSpPr>
            <p:nvPr/>
          </p:nvSpPr>
          <p:spPr bwMode="auto">
            <a:xfrm rot="-630117">
              <a:off x="1927" y="1437"/>
              <a:ext cx="59" cy="545"/>
            </a:xfrm>
            <a:prstGeom prst="triangle">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10" name="Oval 131">
              <a:extLst>
                <a:ext uri="{FF2B5EF4-FFF2-40B4-BE49-F238E27FC236}">
                  <a16:creationId xmlns:a16="http://schemas.microsoft.com/office/drawing/2014/main" id="{01D538F2-67C5-4D49-9C5C-B4A9FF1F12A1}"/>
                </a:ext>
              </a:extLst>
            </p:cNvPr>
            <p:cNvSpPr>
              <a:spLocks noChangeArrowheads="1"/>
            </p:cNvSpPr>
            <p:nvPr/>
          </p:nvSpPr>
          <p:spPr bwMode="auto">
            <a:xfrm rot="-763041">
              <a:off x="1872" y="1412"/>
              <a:ext cx="56" cy="182"/>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11" name="Oval 132">
              <a:extLst>
                <a:ext uri="{FF2B5EF4-FFF2-40B4-BE49-F238E27FC236}">
                  <a16:creationId xmlns:a16="http://schemas.microsoft.com/office/drawing/2014/main" id="{98D06F70-8941-43F6-98E9-3202A4B29C1A}"/>
                </a:ext>
              </a:extLst>
            </p:cNvPr>
            <p:cNvSpPr>
              <a:spLocks noChangeArrowheads="1"/>
            </p:cNvSpPr>
            <p:nvPr/>
          </p:nvSpPr>
          <p:spPr bwMode="auto">
            <a:xfrm rot="-407622">
              <a:off x="1888" y="1467"/>
              <a:ext cx="47" cy="161"/>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12" name="Oval 133">
              <a:extLst>
                <a:ext uri="{FF2B5EF4-FFF2-40B4-BE49-F238E27FC236}">
                  <a16:creationId xmlns:a16="http://schemas.microsoft.com/office/drawing/2014/main" id="{766530C8-5288-466C-91CB-2D51717FF4CD}"/>
                </a:ext>
              </a:extLst>
            </p:cNvPr>
            <p:cNvSpPr>
              <a:spLocks noChangeArrowheads="1"/>
            </p:cNvSpPr>
            <p:nvPr/>
          </p:nvSpPr>
          <p:spPr bwMode="auto">
            <a:xfrm rot="-827164">
              <a:off x="1939" y="1448"/>
              <a:ext cx="47" cy="49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13" name="Oval 134">
              <a:extLst>
                <a:ext uri="{FF2B5EF4-FFF2-40B4-BE49-F238E27FC236}">
                  <a16:creationId xmlns:a16="http://schemas.microsoft.com/office/drawing/2014/main" id="{8913BC76-CD29-4C60-9A31-D04EE7F31747}"/>
                </a:ext>
              </a:extLst>
            </p:cNvPr>
            <p:cNvSpPr>
              <a:spLocks noChangeArrowheads="1"/>
            </p:cNvSpPr>
            <p:nvPr/>
          </p:nvSpPr>
          <p:spPr bwMode="auto">
            <a:xfrm>
              <a:off x="2012" y="2694"/>
              <a:ext cx="48" cy="48"/>
            </a:xfrm>
            <a:prstGeom prst="ellipse">
              <a:avLst/>
            </a:prstGeom>
            <a:solidFill>
              <a:srgbClr val="33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14" name="Oval 135">
              <a:extLst>
                <a:ext uri="{FF2B5EF4-FFF2-40B4-BE49-F238E27FC236}">
                  <a16:creationId xmlns:a16="http://schemas.microsoft.com/office/drawing/2014/main" id="{C6FC6662-CE4F-47ED-BFD8-5F5380CBA82E}"/>
                </a:ext>
              </a:extLst>
            </p:cNvPr>
            <p:cNvSpPr>
              <a:spLocks noChangeArrowheads="1"/>
            </p:cNvSpPr>
            <p:nvPr/>
          </p:nvSpPr>
          <p:spPr bwMode="auto">
            <a:xfrm>
              <a:off x="2060" y="2954"/>
              <a:ext cx="48" cy="48"/>
            </a:xfrm>
            <a:prstGeom prst="ellipse">
              <a:avLst/>
            </a:prstGeom>
            <a:solidFill>
              <a:srgbClr val="33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15" name="Oval 136">
              <a:extLst>
                <a:ext uri="{FF2B5EF4-FFF2-40B4-BE49-F238E27FC236}">
                  <a16:creationId xmlns:a16="http://schemas.microsoft.com/office/drawing/2014/main" id="{5A83B4E9-10A5-4C69-B21A-4F23D7F2BB5A}"/>
                </a:ext>
              </a:extLst>
            </p:cNvPr>
            <p:cNvSpPr>
              <a:spLocks noChangeArrowheads="1"/>
            </p:cNvSpPr>
            <p:nvPr/>
          </p:nvSpPr>
          <p:spPr bwMode="auto">
            <a:xfrm>
              <a:off x="2014" y="3224"/>
              <a:ext cx="48" cy="48"/>
            </a:xfrm>
            <a:prstGeom prst="ellipse">
              <a:avLst/>
            </a:prstGeom>
            <a:solidFill>
              <a:srgbClr val="33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16" name="Oval 137">
              <a:extLst>
                <a:ext uri="{FF2B5EF4-FFF2-40B4-BE49-F238E27FC236}">
                  <a16:creationId xmlns:a16="http://schemas.microsoft.com/office/drawing/2014/main" id="{28445F2E-6879-495B-AA34-EBACC242EC6E}"/>
                </a:ext>
              </a:extLst>
            </p:cNvPr>
            <p:cNvSpPr>
              <a:spLocks noChangeArrowheads="1"/>
            </p:cNvSpPr>
            <p:nvPr/>
          </p:nvSpPr>
          <p:spPr bwMode="auto">
            <a:xfrm>
              <a:off x="2056" y="3168"/>
              <a:ext cx="48" cy="48"/>
            </a:xfrm>
            <a:prstGeom prst="ellipse">
              <a:avLst/>
            </a:prstGeom>
            <a:solidFill>
              <a:srgbClr val="33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17" name="Oval 138">
              <a:extLst>
                <a:ext uri="{FF2B5EF4-FFF2-40B4-BE49-F238E27FC236}">
                  <a16:creationId xmlns:a16="http://schemas.microsoft.com/office/drawing/2014/main" id="{5B7E78D0-7AF1-4095-A06F-DD8B2B8247FA}"/>
                </a:ext>
              </a:extLst>
            </p:cNvPr>
            <p:cNvSpPr>
              <a:spLocks noChangeArrowheads="1"/>
            </p:cNvSpPr>
            <p:nvPr/>
          </p:nvSpPr>
          <p:spPr bwMode="auto">
            <a:xfrm>
              <a:off x="2018" y="3500"/>
              <a:ext cx="48" cy="48"/>
            </a:xfrm>
            <a:prstGeom prst="ellipse">
              <a:avLst/>
            </a:prstGeom>
            <a:solidFill>
              <a:srgbClr val="33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18" name="AutoShape 139">
              <a:extLst>
                <a:ext uri="{FF2B5EF4-FFF2-40B4-BE49-F238E27FC236}">
                  <a16:creationId xmlns:a16="http://schemas.microsoft.com/office/drawing/2014/main" id="{8705E29A-12C7-4F26-AC77-5854F3042697}"/>
                </a:ext>
              </a:extLst>
            </p:cNvPr>
            <p:cNvSpPr>
              <a:spLocks noChangeArrowheads="1"/>
            </p:cNvSpPr>
            <p:nvPr/>
          </p:nvSpPr>
          <p:spPr bwMode="auto">
            <a:xfrm>
              <a:off x="2010" y="3604"/>
              <a:ext cx="112" cy="248"/>
            </a:xfrm>
            <a:prstGeom prst="triangle">
              <a:avLst>
                <a:gd name="adj" fmla="val 50000"/>
              </a:avLst>
            </a:prstGeom>
            <a:solidFill>
              <a:srgbClr val="33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19" name="Rectangle 140">
              <a:extLst>
                <a:ext uri="{FF2B5EF4-FFF2-40B4-BE49-F238E27FC236}">
                  <a16:creationId xmlns:a16="http://schemas.microsoft.com/office/drawing/2014/main" id="{B06C6960-51F5-47A8-ADAC-5525F02AF128}"/>
                </a:ext>
              </a:extLst>
            </p:cNvPr>
            <p:cNvSpPr>
              <a:spLocks noChangeArrowheads="1"/>
            </p:cNvSpPr>
            <p:nvPr/>
          </p:nvSpPr>
          <p:spPr bwMode="auto">
            <a:xfrm>
              <a:off x="2020" y="3694"/>
              <a:ext cx="94" cy="156"/>
            </a:xfrm>
            <a:prstGeom prst="rect">
              <a:avLst/>
            </a:prstGeom>
            <a:solidFill>
              <a:srgbClr val="33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6720" name="Group 141">
              <a:extLst>
                <a:ext uri="{FF2B5EF4-FFF2-40B4-BE49-F238E27FC236}">
                  <a16:creationId xmlns:a16="http://schemas.microsoft.com/office/drawing/2014/main" id="{702C4BB9-6E37-404C-9B3F-924EAF4778C3}"/>
                </a:ext>
              </a:extLst>
            </p:cNvPr>
            <p:cNvGrpSpPr>
              <a:grpSpLocks/>
            </p:cNvGrpSpPr>
            <p:nvPr/>
          </p:nvGrpSpPr>
          <p:grpSpPr bwMode="auto">
            <a:xfrm>
              <a:off x="558" y="5130"/>
              <a:ext cx="1511" cy="288"/>
              <a:chOff x="611" y="4765"/>
              <a:chExt cx="1511" cy="288"/>
            </a:xfrm>
          </p:grpSpPr>
          <p:sp>
            <p:nvSpPr>
              <p:cNvPr id="26764" name="Freeform 142">
                <a:extLst>
                  <a:ext uri="{FF2B5EF4-FFF2-40B4-BE49-F238E27FC236}">
                    <a16:creationId xmlns:a16="http://schemas.microsoft.com/office/drawing/2014/main" id="{D408DF3D-7868-4622-AB9A-74BF9CBB8A12}"/>
                  </a:ext>
                </a:extLst>
              </p:cNvPr>
              <p:cNvSpPr>
                <a:spLocks/>
              </p:cNvSpPr>
              <p:nvPr/>
            </p:nvSpPr>
            <p:spPr bwMode="auto">
              <a:xfrm>
                <a:off x="611" y="4765"/>
                <a:ext cx="1511" cy="288"/>
              </a:xfrm>
              <a:custGeom>
                <a:avLst/>
                <a:gdLst>
                  <a:gd name="T0" fmla="*/ 1 w 3022"/>
                  <a:gd name="T1" fmla="*/ 0 h 577"/>
                  <a:gd name="T2" fmla="*/ 1 w 3022"/>
                  <a:gd name="T3" fmla="*/ 0 h 577"/>
                  <a:gd name="T4" fmla="*/ 1 w 3022"/>
                  <a:gd name="T5" fmla="*/ 0 h 577"/>
                  <a:gd name="T6" fmla="*/ 1 w 3022"/>
                  <a:gd name="T7" fmla="*/ 0 h 577"/>
                  <a:gd name="T8" fmla="*/ 1 w 3022"/>
                  <a:gd name="T9" fmla="*/ 0 h 577"/>
                  <a:gd name="T10" fmla="*/ 1 w 3022"/>
                  <a:gd name="T11" fmla="*/ 0 h 577"/>
                  <a:gd name="T12" fmla="*/ 1 w 3022"/>
                  <a:gd name="T13" fmla="*/ 0 h 577"/>
                  <a:gd name="T14" fmla="*/ 1 w 3022"/>
                  <a:gd name="T15" fmla="*/ 0 h 577"/>
                  <a:gd name="T16" fmla="*/ 1 w 3022"/>
                  <a:gd name="T17" fmla="*/ 0 h 577"/>
                  <a:gd name="T18" fmla="*/ 1 w 3022"/>
                  <a:gd name="T19" fmla="*/ 0 h 577"/>
                  <a:gd name="T20" fmla="*/ 1 w 3022"/>
                  <a:gd name="T21" fmla="*/ 0 h 577"/>
                  <a:gd name="T22" fmla="*/ 1 w 3022"/>
                  <a:gd name="T23" fmla="*/ 0 h 577"/>
                  <a:gd name="T24" fmla="*/ 1 w 3022"/>
                  <a:gd name="T25" fmla="*/ 0 h 577"/>
                  <a:gd name="T26" fmla="*/ 1 w 3022"/>
                  <a:gd name="T27" fmla="*/ 0 h 577"/>
                  <a:gd name="T28" fmla="*/ 1 w 3022"/>
                  <a:gd name="T29" fmla="*/ 0 h 577"/>
                  <a:gd name="T30" fmla="*/ 1 w 3022"/>
                  <a:gd name="T31" fmla="*/ 0 h 577"/>
                  <a:gd name="T32" fmla="*/ 1 w 3022"/>
                  <a:gd name="T33" fmla="*/ 0 h 577"/>
                  <a:gd name="T34" fmla="*/ 1 w 3022"/>
                  <a:gd name="T35" fmla="*/ 0 h 577"/>
                  <a:gd name="T36" fmla="*/ 1 w 3022"/>
                  <a:gd name="T37" fmla="*/ 0 h 577"/>
                  <a:gd name="T38" fmla="*/ 1 w 3022"/>
                  <a:gd name="T39" fmla="*/ 0 h 577"/>
                  <a:gd name="T40" fmla="*/ 1 w 3022"/>
                  <a:gd name="T41" fmla="*/ 0 h 577"/>
                  <a:gd name="T42" fmla="*/ 1 w 3022"/>
                  <a:gd name="T43" fmla="*/ 0 h 577"/>
                  <a:gd name="T44" fmla="*/ 1 w 3022"/>
                  <a:gd name="T45" fmla="*/ 0 h 577"/>
                  <a:gd name="T46" fmla="*/ 1 w 3022"/>
                  <a:gd name="T47" fmla="*/ 0 h 577"/>
                  <a:gd name="T48" fmla="*/ 1 w 3022"/>
                  <a:gd name="T49" fmla="*/ 0 h 577"/>
                  <a:gd name="T50" fmla="*/ 1 w 3022"/>
                  <a:gd name="T51" fmla="*/ 0 h 577"/>
                  <a:gd name="T52" fmla="*/ 1 w 3022"/>
                  <a:gd name="T53" fmla="*/ 0 h 577"/>
                  <a:gd name="T54" fmla="*/ 1 w 3022"/>
                  <a:gd name="T55" fmla="*/ 0 h 577"/>
                  <a:gd name="T56" fmla="*/ 1 w 3022"/>
                  <a:gd name="T57" fmla="*/ 0 h 577"/>
                  <a:gd name="T58" fmla="*/ 1 w 3022"/>
                  <a:gd name="T59" fmla="*/ 0 h 577"/>
                  <a:gd name="T60" fmla="*/ 1 w 3022"/>
                  <a:gd name="T61" fmla="*/ 0 h 577"/>
                  <a:gd name="T62" fmla="*/ 1 w 3022"/>
                  <a:gd name="T63" fmla="*/ 0 h 577"/>
                  <a:gd name="T64" fmla="*/ 1 w 3022"/>
                  <a:gd name="T65" fmla="*/ 0 h 577"/>
                  <a:gd name="T66" fmla="*/ 1 w 3022"/>
                  <a:gd name="T67" fmla="*/ 0 h 577"/>
                  <a:gd name="T68" fmla="*/ 1 w 3022"/>
                  <a:gd name="T69" fmla="*/ 0 h 577"/>
                  <a:gd name="T70" fmla="*/ 1 w 3022"/>
                  <a:gd name="T71" fmla="*/ 0 h 577"/>
                  <a:gd name="T72" fmla="*/ 1 w 3022"/>
                  <a:gd name="T73" fmla="*/ 0 h 5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022" h="577">
                    <a:moveTo>
                      <a:pt x="2973" y="24"/>
                    </a:moveTo>
                    <a:lnTo>
                      <a:pt x="2902" y="0"/>
                    </a:lnTo>
                    <a:lnTo>
                      <a:pt x="2825" y="110"/>
                    </a:lnTo>
                    <a:lnTo>
                      <a:pt x="2702" y="203"/>
                    </a:lnTo>
                    <a:lnTo>
                      <a:pt x="2575" y="230"/>
                    </a:lnTo>
                    <a:lnTo>
                      <a:pt x="2513" y="271"/>
                    </a:lnTo>
                    <a:lnTo>
                      <a:pt x="2407" y="323"/>
                    </a:lnTo>
                    <a:lnTo>
                      <a:pt x="2336" y="312"/>
                    </a:lnTo>
                    <a:lnTo>
                      <a:pt x="2269" y="334"/>
                    </a:lnTo>
                    <a:lnTo>
                      <a:pt x="2194" y="316"/>
                    </a:lnTo>
                    <a:lnTo>
                      <a:pt x="2070" y="329"/>
                    </a:lnTo>
                    <a:lnTo>
                      <a:pt x="1912" y="301"/>
                    </a:lnTo>
                    <a:lnTo>
                      <a:pt x="1841" y="306"/>
                    </a:lnTo>
                    <a:lnTo>
                      <a:pt x="1766" y="310"/>
                    </a:lnTo>
                    <a:lnTo>
                      <a:pt x="1682" y="304"/>
                    </a:lnTo>
                    <a:lnTo>
                      <a:pt x="1615" y="301"/>
                    </a:lnTo>
                    <a:lnTo>
                      <a:pt x="1538" y="310"/>
                    </a:lnTo>
                    <a:lnTo>
                      <a:pt x="1444" y="312"/>
                    </a:lnTo>
                    <a:lnTo>
                      <a:pt x="1327" y="312"/>
                    </a:lnTo>
                    <a:lnTo>
                      <a:pt x="1282" y="301"/>
                    </a:lnTo>
                    <a:lnTo>
                      <a:pt x="1145" y="306"/>
                    </a:lnTo>
                    <a:lnTo>
                      <a:pt x="1041" y="306"/>
                    </a:lnTo>
                    <a:lnTo>
                      <a:pt x="968" y="312"/>
                    </a:lnTo>
                    <a:lnTo>
                      <a:pt x="880" y="312"/>
                    </a:lnTo>
                    <a:lnTo>
                      <a:pt x="783" y="325"/>
                    </a:lnTo>
                    <a:lnTo>
                      <a:pt x="697" y="334"/>
                    </a:lnTo>
                    <a:lnTo>
                      <a:pt x="529" y="334"/>
                    </a:lnTo>
                    <a:lnTo>
                      <a:pt x="385" y="351"/>
                    </a:lnTo>
                    <a:lnTo>
                      <a:pt x="228" y="347"/>
                    </a:lnTo>
                    <a:lnTo>
                      <a:pt x="77" y="368"/>
                    </a:lnTo>
                    <a:lnTo>
                      <a:pt x="0" y="392"/>
                    </a:lnTo>
                    <a:lnTo>
                      <a:pt x="49" y="392"/>
                    </a:lnTo>
                    <a:lnTo>
                      <a:pt x="120" y="414"/>
                    </a:lnTo>
                    <a:lnTo>
                      <a:pt x="213" y="439"/>
                    </a:lnTo>
                    <a:lnTo>
                      <a:pt x="308" y="485"/>
                    </a:lnTo>
                    <a:lnTo>
                      <a:pt x="385" y="502"/>
                    </a:lnTo>
                    <a:lnTo>
                      <a:pt x="463" y="523"/>
                    </a:lnTo>
                    <a:lnTo>
                      <a:pt x="564" y="530"/>
                    </a:lnTo>
                    <a:lnTo>
                      <a:pt x="619" y="530"/>
                    </a:lnTo>
                    <a:lnTo>
                      <a:pt x="809" y="555"/>
                    </a:lnTo>
                    <a:lnTo>
                      <a:pt x="880" y="555"/>
                    </a:lnTo>
                    <a:lnTo>
                      <a:pt x="951" y="555"/>
                    </a:lnTo>
                    <a:lnTo>
                      <a:pt x="1052" y="558"/>
                    </a:lnTo>
                    <a:lnTo>
                      <a:pt x="1144" y="564"/>
                    </a:lnTo>
                    <a:lnTo>
                      <a:pt x="1194" y="564"/>
                    </a:lnTo>
                    <a:lnTo>
                      <a:pt x="1250" y="564"/>
                    </a:lnTo>
                    <a:lnTo>
                      <a:pt x="1355" y="564"/>
                    </a:lnTo>
                    <a:lnTo>
                      <a:pt x="1431" y="549"/>
                    </a:lnTo>
                    <a:lnTo>
                      <a:pt x="1487" y="551"/>
                    </a:lnTo>
                    <a:lnTo>
                      <a:pt x="1521" y="555"/>
                    </a:lnTo>
                    <a:lnTo>
                      <a:pt x="1629" y="538"/>
                    </a:lnTo>
                    <a:lnTo>
                      <a:pt x="1700" y="538"/>
                    </a:lnTo>
                    <a:lnTo>
                      <a:pt x="1760" y="543"/>
                    </a:lnTo>
                    <a:lnTo>
                      <a:pt x="1814" y="558"/>
                    </a:lnTo>
                    <a:lnTo>
                      <a:pt x="1859" y="568"/>
                    </a:lnTo>
                    <a:lnTo>
                      <a:pt x="1962" y="555"/>
                    </a:lnTo>
                    <a:lnTo>
                      <a:pt x="2022" y="577"/>
                    </a:lnTo>
                    <a:lnTo>
                      <a:pt x="2147" y="558"/>
                    </a:lnTo>
                    <a:lnTo>
                      <a:pt x="2216" y="549"/>
                    </a:lnTo>
                    <a:lnTo>
                      <a:pt x="2282" y="555"/>
                    </a:lnTo>
                    <a:lnTo>
                      <a:pt x="2426" y="556"/>
                    </a:lnTo>
                    <a:lnTo>
                      <a:pt x="2510" y="525"/>
                    </a:lnTo>
                    <a:lnTo>
                      <a:pt x="2545" y="485"/>
                    </a:lnTo>
                    <a:lnTo>
                      <a:pt x="2625" y="452"/>
                    </a:lnTo>
                    <a:lnTo>
                      <a:pt x="2706" y="392"/>
                    </a:lnTo>
                    <a:lnTo>
                      <a:pt x="2829" y="347"/>
                    </a:lnTo>
                    <a:lnTo>
                      <a:pt x="2932" y="362"/>
                    </a:lnTo>
                    <a:lnTo>
                      <a:pt x="2986" y="248"/>
                    </a:lnTo>
                    <a:lnTo>
                      <a:pt x="2902" y="207"/>
                    </a:lnTo>
                    <a:lnTo>
                      <a:pt x="2973" y="207"/>
                    </a:lnTo>
                    <a:lnTo>
                      <a:pt x="3022" y="138"/>
                    </a:lnTo>
                    <a:lnTo>
                      <a:pt x="3022" y="69"/>
                    </a:lnTo>
                    <a:lnTo>
                      <a:pt x="3022" y="0"/>
                    </a:lnTo>
                    <a:lnTo>
                      <a:pt x="2973" y="24"/>
                    </a:lnTo>
                    <a:close/>
                  </a:path>
                </a:pathLst>
              </a:custGeom>
              <a:solidFill>
                <a:srgbClr val="663300"/>
              </a:solidFill>
              <a:ln w="9525">
                <a:solidFill>
                  <a:srgbClr val="996633"/>
                </a:solidFill>
                <a:round/>
                <a:headEnd/>
                <a:tailEnd/>
              </a:ln>
            </p:spPr>
            <p:txBody>
              <a:bodyPr/>
              <a:lstStyle/>
              <a:p>
                <a:endParaRPr lang="en-US"/>
              </a:p>
            </p:txBody>
          </p:sp>
          <p:sp>
            <p:nvSpPr>
              <p:cNvPr id="26765" name="Rectangle 143">
                <a:extLst>
                  <a:ext uri="{FF2B5EF4-FFF2-40B4-BE49-F238E27FC236}">
                    <a16:creationId xmlns:a16="http://schemas.microsoft.com/office/drawing/2014/main" id="{E07A91B3-D014-4F7A-9AE3-123C1F4B6B52}"/>
                  </a:ext>
                </a:extLst>
              </p:cNvPr>
              <p:cNvSpPr>
                <a:spLocks noChangeArrowheads="1"/>
              </p:cNvSpPr>
              <p:nvPr/>
            </p:nvSpPr>
            <p:spPr bwMode="auto">
              <a:xfrm>
                <a:off x="887" y="4931"/>
                <a:ext cx="8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FFFFFF"/>
                    </a:solidFill>
                  </a:rPr>
                  <a:t>No accountability policy</a:t>
                </a:r>
                <a:endParaRPr lang="en-US" altLang="en-US" sz="1000"/>
              </a:p>
            </p:txBody>
          </p:sp>
        </p:grpSp>
        <p:grpSp>
          <p:nvGrpSpPr>
            <p:cNvPr id="26721" name="Group 144">
              <a:extLst>
                <a:ext uri="{FF2B5EF4-FFF2-40B4-BE49-F238E27FC236}">
                  <a16:creationId xmlns:a16="http://schemas.microsoft.com/office/drawing/2014/main" id="{CD14DDB0-F787-49E0-B161-7DE05AC3C33B}"/>
                </a:ext>
              </a:extLst>
            </p:cNvPr>
            <p:cNvGrpSpPr>
              <a:grpSpLocks/>
            </p:cNvGrpSpPr>
            <p:nvPr/>
          </p:nvGrpSpPr>
          <p:grpSpPr bwMode="auto">
            <a:xfrm>
              <a:off x="638" y="4536"/>
              <a:ext cx="1436" cy="228"/>
              <a:chOff x="679" y="4343"/>
              <a:chExt cx="1436" cy="228"/>
            </a:xfrm>
          </p:grpSpPr>
          <p:sp>
            <p:nvSpPr>
              <p:cNvPr id="26762" name="Freeform 145">
                <a:extLst>
                  <a:ext uri="{FF2B5EF4-FFF2-40B4-BE49-F238E27FC236}">
                    <a16:creationId xmlns:a16="http://schemas.microsoft.com/office/drawing/2014/main" id="{00682976-D135-4C1C-8253-A95D37A88BC0}"/>
                  </a:ext>
                </a:extLst>
              </p:cNvPr>
              <p:cNvSpPr>
                <a:spLocks/>
              </p:cNvSpPr>
              <p:nvPr/>
            </p:nvSpPr>
            <p:spPr bwMode="auto">
              <a:xfrm>
                <a:off x="679" y="4343"/>
                <a:ext cx="1436" cy="228"/>
              </a:xfrm>
              <a:custGeom>
                <a:avLst/>
                <a:gdLst>
                  <a:gd name="T0" fmla="*/ 0 w 2873"/>
                  <a:gd name="T1" fmla="*/ 0 h 455"/>
                  <a:gd name="T2" fmla="*/ 0 w 2873"/>
                  <a:gd name="T3" fmla="*/ 1 h 455"/>
                  <a:gd name="T4" fmla="*/ 0 w 2873"/>
                  <a:gd name="T5" fmla="*/ 1 h 455"/>
                  <a:gd name="T6" fmla="*/ 0 w 2873"/>
                  <a:gd name="T7" fmla="*/ 1 h 455"/>
                  <a:gd name="T8" fmla="*/ 0 w 2873"/>
                  <a:gd name="T9" fmla="*/ 1 h 455"/>
                  <a:gd name="T10" fmla="*/ 0 w 2873"/>
                  <a:gd name="T11" fmla="*/ 1 h 455"/>
                  <a:gd name="T12" fmla="*/ 0 w 2873"/>
                  <a:gd name="T13" fmla="*/ 1 h 455"/>
                  <a:gd name="T14" fmla="*/ 0 w 2873"/>
                  <a:gd name="T15" fmla="*/ 1 h 455"/>
                  <a:gd name="T16" fmla="*/ 0 w 2873"/>
                  <a:gd name="T17" fmla="*/ 1 h 455"/>
                  <a:gd name="T18" fmla="*/ 0 w 2873"/>
                  <a:gd name="T19" fmla="*/ 1 h 455"/>
                  <a:gd name="T20" fmla="*/ 0 w 2873"/>
                  <a:gd name="T21" fmla="*/ 1 h 455"/>
                  <a:gd name="T22" fmla="*/ 0 w 2873"/>
                  <a:gd name="T23" fmla="*/ 1 h 455"/>
                  <a:gd name="T24" fmla="*/ 0 w 2873"/>
                  <a:gd name="T25" fmla="*/ 1 h 455"/>
                  <a:gd name="T26" fmla="*/ 0 w 2873"/>
                  <a:gd name="T27" fmla="*/ 1 h 455"/>
                  <a:gd name="T28" fmla="*/ 0 w 2873"/>
                  <a:gd name="T29" fmla="*/ 1 h 455"/>
                  <a:gd name="T30" fmla="*/ 0 w 2873"/>
                  <a:gd name="T31" fmla="*/ 1 h 455"/>
                  <a:gd name="T32" fmla="*/ 0 w 2873"/>
                  <a:gd name="T33" fmla="*/ 1 h 455"/>
                  <a:gd name="T34" fmla="*/ 0 w 2873"/>
                  <a:gd name="T35" fmla="*/ 1 h 455"/>
                  <a:gd name="T36" fmla="*/ 0 w 2873"/>
                  <a:gd name="T37" fmla="*/ 1 h 455"/>
                  <a:gd name="T38" fmla="*/ 0 w 2873"/>
                  <a:gd name="T39" fmla="*/ 1 h 455"/>
                  <a:gd name="T40" fmla="*/ 0 w 2873"/>
                  <a:gd name="T41" fmla="*/ 1 h 455"/>
                  <a:gd name="T42" fmla="*/ 0 w 2873"/>
                  <a:gd name="T43" fmla="*/ 1 h 455"/>
                  <a:gd name="T44" fmla="*/ 0 w 2873"/>
                  <a:gd name="T45" fmla="*/ 1 h 455"/>
                  <a:gd name="T46" fmla="*/ 0 w 2873"/>
                  <a:gd name="T47" fmla="*/ 1 h 455"/>
                  <a:gd name="T48" fmla="*/ 0 w 2873"/>
                  <a:gd name="T49" fmla="*/ 1 h 455"/>
                  <a:gd name="T50" fmla="*/ 0 w 2873"/>
                  <a:gd name="T51" fmla="*/ 1 h 455"/>
                  <a:gd name="T52" fmla="*/ 0 w 2873"/>
                  <a:gd name="T53" fmla="*/ 1 h 455"/>
                  <a:gd name="T54" fmla="*/ 0 w 2873"/>
                  <a:gd name="T55" fmla="*/ 1 h 455"/>
                  <a:gd name="T56" fmla="*/ 0 w 2873"/>
                  <a:gd name="T57" fmla="*/ 1 h 455"/>
                  <a:gd name="T58" fmla="*/ 0 w 2873"/>
                  <a:gd name="T59" fmla="*/ 1 h 455"/>
                  <a:gd name="T60" fmla="*/ 0 w 2873"/>
                  <a:gd name="T61" fmla="*/ 1 h 455"/>
                  <a:gd name="T62" fmla="*/ 0 w 2873"/>
                  <a:gd name="T63" fmla="*/ 1 h 455"/>
                  <a:gd name="T64" fmla="*/ 0 w 2873"/>
                  <a:gd name="T65" fmla="*/ 1 h 455"/>
                  <a:gd name="T66" fmla="*/ 0 w 2873"/>
                  <a:gd name="T67" fmla="*/ 1 h 455"/>
                  <a:gd name="T68" fmla="*/ 0 w 2873"/>
                  <a:gd name="T69" fmla="*/ 1 h 455"/>
                  <a:gd name="T70" fmla="*/ 0 w 2873"/>
                  <a:gd name="T71" fmla="*/ 1 h 455"/>
                  <a:gd name="T72" fmla="*/ 0 w 2873"/>
                  <a:gd name="T73" fmla="*/ 1 h 4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873" h="455">
                    <a:moveTo>
                      <a:pt x="2830" y="22"/>
                    </a:moveTo>
                    <a:lnTo>
                      <a:pt x="2766" y="0"/>
                    </a:lnTo>
                    <a:lnTo>
                      <a:pt x="2703" y="22"/>
                    </a:lnTo>
                    <a:lnTo>
                      <a:pt x="2531" y="46"/>
                    </a:lnTo>
                    <a:lnTo>
                      <a:pt x="2446" y="69"/>
                    </a:lnTo>
                    <a:lnTo>
                      <a:pt x="2318" y="69"/>
                    </a:lnTo>
                    <a:lnTo>
                      <a:pt x="2235" y="91"/>
                    </a:lnTo>
                    <a:lnTo>
                      <a:pt x="2168" y="91"/>
                    </a:lnTo>
                    <a:lnTo>
                      <a:pt x="2105" y="114"/>
                    </a:lnTo>
                    <a:lnTo>
                      <a:pt x="2041" y="138"/>
                    </a:lnTo>
                    <a:lnTo>
                      <a:pt x="1914" y="138"/>
                    </a:lnTo>
                    <a:lnTo>
                      <a:pt x="1854" y="144"/>
                    </a:lnTo>
                    <a:lnTo>
                      <a:pt x="1804" y="162"/>
                    </a:lnTo>
                    <a:lnTo>
                      <a:pt x="1723" y="160"/>
                    </a:lnTo>
                    <a:lnTo>
                      <a:pt x="1665" y="166"/>
                    </a:lnTo>
                    <a:lnTo>
                      <a:pt x="1602" y="160"/>
                    </a:lnTo>
                    <a:lnTo>
                      <a:pt x="1550" y="175"/>
                    </a:lnTo>
                    <a:lnTo>
                      <a:pt x="1439" y="166"/>
                    </a:lnTo>
                    <a:lnTo>
                      <a:pt x="1357" y="168"/>
                    </a:lnTo>
                    <a:lnTo>
                      <a:pt x="1292" y="164"/>
                    </a:lnTo>
                    <a:lnTo>
                      <a:pt x="1234" y="162"/>
                    </a:lnTo>
                    <a:lnTo>
                      <a:pt x="1153" y="190"/>
                    </a:lnTo>
                    <a:lnTo>
                      <a:pt x="1101" y="170"/>
                    </a:lnTo>
                    <a:lnTo>
                      <a:pt x="1008" y="155"/>
                    </a:lnTo>
                    <a:lnTo>
                      <a:pt x="955" y="166"/>
                    </a:lnTo>
                    <a:lnTo>
                      <a:pt x="869" y="162"/>
                    </a:lnTo>
                    <a:lnTo>
                      <a:pt x="688" y="155"/>
                    </a:lnTo>
                    <a:lnTo>
                      <a:pt x="600" y="181"/>
                    </a:lnTo>
                    <a:lnTo>
                      <a:pt x="518" y="157"/>
                    </a:lnTo>
                    <a:lnTo>
                      <a:pt x="445" y="173"/>
                    </a:lnTo>
                    <a:lnTo>
                      <a:pt x="322" y="183"/>
                    </a:lnTo>
                    <a:lnTo>
                      <a:pt x="0" y="306"/>
                    </a:lnTo>
                    <a:lnTo>
                      <a:pt x="266" y="364"/>
                    </a:lnTo>
                    <a:lnTo>
                      <a:pt x="350" y="368"/>
                    </a:lnTo>
                    <a:lnTo>
                      <a:pt x="389" y="386"/>
                    </a:lnTo>
                    <a:lnTo>
                      <a:pt x="464" y="405"/>
                    </a:lnTo>
                    <a:lnTo>
                      <a:pt x="522" y="388"/>
                    </a:lnTo>
                    <a:lnTo>
                      <a:pt x="630" y="411"/>
                    </a:lnTo>
                    <a:lnTo>
                      <a:pt x="711" y="435"/>
                    </a:lnTo>
                    <a:lnTo>
                      <a:pt x="845" y="455"/>
                    </a:lnTo>
                    <a:lnTo>
                      <a:pt x="910" y="433"/>
                    </a:lnTo>
                    <a:lnTo>
                      <a:pt x="976" y="422"/>
                    </a:lnTo>
                    <a:lnTo>
                      <a:pt x="1009" y="437"/>
                    </a:lnTo>
                    <a:lnTo>
                      <a:pt x="1142" y="435"/>
                    </a:lnTo>
                    <a:lnTo>
                      <a:pt x="1211" y="455"/>
                    </a:lnTo>
                    <a:lnTo>
                      <a:pt x="1254" y="455"/>
                    </a:lnTo>
                    <a:lnTo>
                      <a:pt x="1331" y="442"/>
                    </a:lnTo>
                    <a:lnTo>
                      <a:pt x="1394" y="455"/>
                    </a:lnTo>
                    <a:lnTo>
                      <a:pt x="1469" y="439"/>
                    </a:lnTo>
                    <a:lnTo>
                      <a:pt x="1531" y="426"/>
                    </a:lnTo>
                    <a:lnTo>
                      <a:pt x="1589" y="422"/>
                    </a:lnTo>
                    <a:lnTo>
                      <a:pt x="1594" y="426"/>
                    </a:lnTo>
                    <a:lnTo>
                      <a:pt x="1697" y="401"/>
                    </a:lnTo>
                    <a:lnTo>
                      <a:pt x="1772" y="414"/>
                    </a:lnTo>
                    <a:lnTo>
                      <a:pt x="1873" y="414"/>
                    </a:lnTo>
                    <a:lnTo>
                      <a:pt x="1934" y="390"/>
                    </a:lnTo>
                    <a:lnTo>
                      <a:pt x="1998" y="390"/>
                    </a:lnTo>
                    <a:lnTo>
                      <a:pt x="2062" y="390"/>
                    </a:lnTo>
                    <a:lnTo>
                      <a:pt x="2129" y="368"/>
                    </a:lnTo>
                    <a:lnTo>
                      <a:pt x="2192" y="368"/>
                    </a:lnTo>
                    <a:lnTo>
                      <a:pt x="2254" y="368"/>
                    </a:lnTo>
                    <a:lnTo>
                      <a:pt x="2303" y="340"/>
                    </a:lnTo>
                    <a:lnTo>
                      <a:pt x="2377" y="310"/>
                    </a:lnTo>
                    <a:lnTo>
                      <a:pt x="2452" y="297"/>
                    </a:lnTo>
                    <a:lnTo>
                      <a:pt x="2516" y="248"/>
                    </a:lnTo>
                    <a:lnTo>
                      <a:pt x="2585" y="216"/>
                    </a:lnTo>
                    <a:lnTo>
                      <a:pt x="2637" y="229"/>
                    </a:lnTo>
                    <a:lnTo>
                      <a:pt x="2770" y="271"/>
                    </a:lnTo>
                    <a:lnTo>
                      <a:pt x="2766" y="207"/>
                    </a:lnTo>
                    <a:lnTo>
                      <a:pt x="2830" y="207"/>
                    </a:lnTo>
                    <a:lnTo>
                      <a:pt x="2873" y="138"/>
                    </a:lnTo>
                    <a:lnTo>
                      <a:pt x="2873" y="69"/>
                    </a:lnTo>
                    <a:lnTo>
                      <a:pt x="2873" y="0"/>
                    </a:lnTo>
                    <a:lnTo>
                      <a:pt x="2830" y="22"/>
                    </a:lnTo>
                    <a:close/>
                  </a:path>
                </a:pathLst>
              </a:custGeom>
              <a:solidFill>
                <a:srgbClr val="663300"/>
              </a:solidFill>
              <a:ln w="9525">
                <a:solidFill>
                  <a:srgbClr val="996633"/>
                </a:solidFill>
                <a:round/>
                <a:headEnd/>
                <a:tailEnd/>
              </a:ln>
            </p:spPr>
            <p:txBody>
              <a:bodyPr/>
              <a:lstStyle/>
              <a:p>
                <a:endParaRPr lang="en-US"/>
              </a:p>
            </p:txBody>
          </p:sp>
          <p:sp>
            <p:nvSpPr>
              <p:cNvPr id="26763" name="Rectangle 146">
                <a:extLst>
                  <a:ext uri="{FF2B5EF4-FFF2-40B4-BE49-F238E27FC236}">
                    <a16:creationId xmlns:a16="http://schemas.microsoft.com/office/drawing/2014/main" id="{B954967B-D05A-4BCF-BB72-1EF580DF79D8}"/>
                  </a:ext>
                </a:extLst>
              </p:cNvPr>
              <p:cNvSpPr>
                <a:spLocks noChangeArrowheads="1"/>
              </p:cNvSpPr>
              <p:nvPr/>
            </p:nvSpPr>
            <p:spPr bwMode="auto">
              <a:xfrm>
                <a:off x="866" y="4433"/>
                <a:ext cx="77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FFFFFF"/>
                    </a:solidFill>
                  </a:rPr>
                  <a:t>No orientation process</a:t>
                </a:r>
                <a:endParaRPr lang="en-US" altLang="en-US" sz="1000"/>
              </a:p>
            </p:txBody>
          </p:sp>
        </p:grpSp>
        <p:sp>
          <p:nvSpPr>
            <p:cNvPr id="26722" name="Oval 147">
              <a:extLst>
                <a:ext uri="{FF2B5EF4-FFF2-40B4-BE49-F238E27FC236}">
                  <a16:creationId xmlns:a16="http://schemas.microsoft.com/office/drawing/2014/main" id="{E690D349-85B3-4050-A108-2FA880BEFC6B}"/>
                </a:ext>
              </a:extLst>
            </p:cNvPr>
            <p:cNvSpPr>
              <a:spLocks noChangeArrowheads="1"/>
            </p:cNvSpPr>
            <p:nvPr/>
          </p:nvSpPr>
          <p:spPr bwMode="auto">
            <a:xfrm rot="2106050">
              <a:off x="2213" y="1930"/>
              <a:ext cx="70" cy="341"/>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23" name="Oval 148">
              <a:extLst>
                <a:ext uri="{FF2B5EF4-FFF2-40B4-BE49-F238E27FC236}">
                  <a16:creationId xmlns:a16="http://schemas.microsoft.com/office/drawing/2014/main" id="{2236EF2A-5396-4EE6-8B74-20BA4FCF5D08}"/>
                </a:ext>
              </a:extLst>
            </p:cNvPr>
            <p:cNvSpPr>
              <a:spLocks noChangeArrowheads="1"/>
            </p:cNvSpPr>
            <p:nvPr/>
          </p:nvSpPr>
          <p:spPr bwMode="auto">
            <a:xfrm rot="-2054055">
              <a:off x="2112" y="2544"/>
              <a:ext cx="192"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24" name="Oval 149">
              <a:extLst>
                <a:ext uri="{FF2B5EF4-FFF2-40B4-BE49-F238E27FC236}">
                  <a16:creationId xmlns:a16="http://schemas.microsoft.com/office/drawing/2014/main" id="{0D11F0DB-EC6D-4686-BDD6-E91EF18FF95C}"/>
                </a:ext>
              </a:extLst>
            </p:cNvPr>
            <p:cNvSpPr>
              <a:spLocks noChangeArrowheads="1"/>
            </p:cNvSpPr>
            <p:nvPr/>
          </p:nvSpPr>
          <p:spPr bwMode="auto">
            <a:xfrm rot="-1553343">
              <a:off x="2110" y="2858"/>
              <a:ext cx="260" cy="5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25" name="Oval 150">
              <a:extLst>
                <a:ext uri="{FF2B5EF4-FFF2-40B4-BE49-F238E27FC236}">
                  <a16:creationId xmlns:a16="http://schemas.microsoft.com/office/drawing/2014/main" id="{DA1D7DA5-BC5A-4A7C-8E2D-25A299072B33}"/>
                </a:ext>
              </a:extLst>
            </p:cNvPr>
            <p:cNvSpPr>
              <a:spLocks noChangeArrowheads="1"/>
            </p:cNvSpPr>
            <p:nvPr/>
          </p:nvSpPr>
          <p:spPr bwMode="auto">
            <a:xfrm rot="-1164215">
              <a:off x="2102" y="3079"/>
              <a:ext cx="301" cy="7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26" name="Oval 151">
              <a:extLst>
                <a:ext uri="{FF2B5EF4-FFF2-40B4-BE49-F238E27FC236}">
                  <a16:creationId xmlns:a16="http://schemas.microsoft.com/office/drawing/2014/main" id="{52DA83CB-8F3C-45E7-867E-501AFCD10B3D}"/>
                </a:ext>
              </a:extLst>
            </p:cNvPr>
            <p:cNvSpPr>
              <a:spLocks noChangeArrowheads="1"/>
            </p:cNvSpPr>
            <p:nvPr/>
          </p:nvSpPr>
          <p:spPr bwMode="auto">
            <a:xfrm rot="-2054055">
              <a:off x="2100" y="2318"/>
              <a:ext cx="224" cy="7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27" name="Oval 152">
              <a:extLst>
                <a:ext uri="{FF2B5EF4-FFF2-40B4-BE49-F238E27FC236}">
                  <a16:creationId xmlns:a16="http://schemas.microsoft.com/office/drawing/2014/main" id="{195306A5-1321-4EC5-B722-76F8BF00FE10}"/>
                </a:ext>
              </a:extLst>
            </p:cNvPr>
            <p:cNvSpPr>
              <a:spLocks noChangeArrowheads="1"/>
            </p:cNvSpPr>
            <p:nvPr/>
          </p:nvSpPr>
          <p:spPr bwMode="auto">
            <a:xfrm rot="-2223595">
              <a:off x="2082" y="3401"/>
              <a:ext cx="204" cy="6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28" name="Oval 153">
              <a:extLst>
                <a:ext uri="{FF2B5EF4-FFF2-40B4-BE49-F238E27FC236}">
                  <a16:creationId xmlns:a16="http://schemas.microsoft.com/office/drawing/2014/main" id="{D0D45387-D673-42A6-BC0F-BDBACAD9BB37}"/>
                </a:ext>
              </a:extLst>
            </p:cNvPr>
            <p:cNvSpPr>
              <a:spLocks noChangeArrowheads="1"/>
            </p:cNvSpPr>
            <p:nvPr/>
          </p:nvSpPr>
          <p:spPr bwMode="auto">
            <a:xfrm rot="-2223595">
              <a:off x="2097" y="3647"/>
              <a:ext cx="204" cy="6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29" name="Oval 154">
              <a:extLst>
                <a:ext uri="{FF2B5EF4-FFF2-40B4-BE49-F238E27FC236}">
                  <a16:creationId xmlns:a16="http://schemas.microsoft.com/office/drawing/2014/main" id="{4222C08C-7DEA-4F2D-9051-7B5022ADC093}"/>
                </a:ext>
              </a:extLst>
            </p:cNvPr>
            <p:cNvSpPr>
              <a:spLocks noChangeArrowheads="1"/>
            </p:cNvSpPr>
            <p:nvPr/>
          </p:nvSpPr>
          <p:spPr bwMode="auto">
            <a:xfrm rot="1482849">
              <a:off x="1734" y="3648"/>
              <a:ext cx="297" cy="7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30" name="Oval 155">
              <a:extLst>
                <a:ext uri="{FF2B5EF4-FFF2-40B4-BE49-F238E27FC236}">
                  <a16:creationId xmlns:a16="http://schemas.microsoft.com/office/drawing/2014/main" id="{7E2FD448-1BDC-43A4-9D22-8A08B1E2C4A4}"/>
                </a:ext>
              </a:extLst>
            </p:cNvPr>
            <p:cNvSpPr>
              <a:spLocks noChangeArrowheads="1"/>
            </p:cNvSpPr>
            <p:nvPr/>
          </p:nvSpPr>
          <p:spPr bwMode="auto">
            <a:xfrm rot="2439573">
              <a:off x="1866" y="3426"/>
              <a:ext cx="153" cy="59"/>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31" name="Oval 156">
              <a:extLst>
                <a:ext uri="{FF2B5EF4-FFF2-40B4-BE49-F238E27FC236}">
                  <a16:creationId xmlns:a16="http://schemas.microsoft.com/office/drawing/2014/main" id="{DD36B077-9662-4FE5-8D74-626B69B63ED6}"/>
                </a:ext>
              </a:extLst>
            </p:cNvPr>
            <p:cNvSpPr>
              <a:spLocks noChangeArrowheads="1"/>
            </p:cNvSpPr>
            <p:nvPr/>
          </p:nvSpPr>
          <p:spPr bwMode="auto">
            <a:xfrm rot="1398362">
              <a:off x="1805" y="3159"/>
              <a:ext cx="201" cy="49"/>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32" name="Oval 157">
              <a:extLst>
                <a:ext uri="{FF2B5EF4-FFF2-40B4-BE49-F238E27FC236}">
                  <a16:creationId xmlns:a16="http://schemas.microsoft.com/office/drawing/2014/main" id="{3FDFE19E-C981-4F3F-A78E-6EAE3C5FDA6E}"/>
                </a:ext>
              </a:extLst>
            </p:cNvPr>
            <p:cNvSpPr>
              <a:spLocks noChangeArrowheads="1"/>
            </p:cNvSpPr>
            <p:nvPr/>
          </p:nvSpPr>
          <p:spPr bwMode="auto">
            <a:xfrm rot="1398362">
              <a:off x="1817" y="2922"/>
              <a:ext cx="201" cy="49"/>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33" name="Oval 158">
              <a:extLst>
                <a:ext uri="{FF2B5EF4-FFF2-40B4-BE49-F238E27FC236}">
                  <a16:creationId xmlns:a16="http://schemas.microsoft.com/office/drawing/2014/main" id="{E17F9358-1856-4F26-83B0-5330A11A6909}"/>
                </a:ext>
              </a:extLst>
            </p:cNvPr>
            <p:cNvSpPr>
              <a:spLocks noChangeArrowheads="1"/>
            </p:cNvSpPr>
            <p:nvPr/>
          </p:nvSpPr>
          <p:spPr bwMode="auto">
            <a:xfrm rot="-2054458">
              <a:off x="1869" y="1305"/>
              <a:ext cx="66" cy="96"/>
            </a:xfrm>
            <a:prstGeom prst="ellipse">
              <a:avLst/>
            </a:prstGeom>
            <a:solidFill>
              <a:srgbClr val="33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34" name="Oval 159">
              <a:extLst>
                <a:ext uri="{FF2B5EF4-FFF2-40B4-BE49-F238E27FC236}">
                  <a16:creationId xmlns:a16="http://schemas.microsoft.com/office/drawing/2014/main" id="{F64B879D-C3B3-4E54-A91A-8048B3C1E2DD}"/>
                </a:ext>
              </a:extLst>
            </p:cNvPr>
            <p:cNvSpPr>
              <a:spLocks noChangeArrowheads="1"/>
            </p:cNvSpPr>
            <p:nvPr/>
          </p:nvSpPr>
          <p:spPr bwMode="auto">
            <a:xfrm rot="-7454458">
              <a:off x="2391" y="1491"/>
              <a:ext cx="66" cy="96"/>
            </a:xfrm>
            <a:prstGeom prst="ellipse">
              <a:avLst/>
            </a:prstGeom>
            <a:solidFill>
              <a:srgbClr val="33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35" name="Freeform 160">
              <a:extLst>
                <a:ext uri="{FF2B5EF4-FFF2-40B4-BE49-F238E27FC236}">
                  <a16:creationId xmlns:a16="http://schemas.microsoft.com/office/drawing/2014/main" id="{7F3A5CD8-6F46-4C9D-86B1-68973C938065}"/>
                </a:ext>
              </a:extLst>
            </p:cNvPr>
            <p:cNvSpPr>
              <a:spLocks/>
            </p:cNvSpPr>
            <p:nvPr/>
          </p:nvSpPr>
          <p:spPr bwMode="auto">
            <a:xfrm>
              <a:off x="2133" y="1035"/>
              <a:ext cx="50" cy="77"/>
            </a:xfrm>
            <a:custGeom>
              <a:avLst/>
              <a:gdLst>
                <a:gd name="T0" fmla="*/ 0 w 50"/>
                <a:gd name="T1" fmla="*/ 11 h 77"/>
                <a:gd name="T2" fmla="*/ 11 w 50"/>
                <a:gd name="T3" fmla="*/ 30 h 77"/>
                <a:gd name="T4" fmla="*/ 15 w 50"/>
                <a:gd name="T5" fmla="*/ 56 h 77"/>
                <a:gd name="T6" fmla="*/ 18 w 50"/>
                <a:gd name="T7" fmla="*/ 77 h 77"/>
                <a:gd name="T8" fmla="*/ 29 w 50"/>
                <a:gd name="T9" fmla="*/ 63 h 77"/>
                <a:gd name="T10" fmla="*/ 41 w 50"/>
                <a:gd name="T11" fmla="*/ 42 h 77"/>
                <a:gd name="T12" fmla="*/ 47 w 50"/>
                <a:gd name="T13" fmla="*/ 12 h 77"/>
                <a:gd name="T14" fmla="*/ 45 w 50"/>
                <a:gd name="T15" fmla="*/ 2 h 77"/>
                <a:gd name="T16" fmla="*/ 24 w 50"/>
                <a:gd name="T17" fmla="*/ 6 h 77"/>
                <a:gd name="T18" fmla="*/ 0 w 50"/>
                <a:gd name="T19" fmla="*/ 11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77">
                  <a:moveTo>
                    <a:pt x="0" y="11"/>
                  </a:moveTo>
                  <a:cubicBezTo>
                    <a:pt x="5" y="18"/>
                    <a:pt x="3" y="28"/>
                    <a:pt x="11" y="30"/>
                  </a:cubicBezTo>
                  <a:cubicBezTo>
                    <a:pt x="13" y="39"/>
                    <a:pt x="13" y="47"/>
                    <a:pt x="15" y="56"/>
                  </a:cubicBezTo>
                  <a:cubicBezTo>
                    <a:pt x="14" y="65"/>
                    <a:pt x="13" y="69"/>
                    <a:pt x="18" y="77"/>
                  </a:cubicBezTo>
                  <a:cubicBezTo>
                    <a:pt x="22" y="70"/>
                    <a:pt x="21" y="67"/>
                    <a:pt x="29" y="63"/>
                  </a:cubicBezTo>
                  <a:cubicBezTo>
                    <a:pt x="30" y="48"/>
                    <a:pt x="30" y="49"/>
                    <a:pt x="41" y="42"/>
                  </a:cubicBezTo>
                  <a:cubicBezTo>
                    <a:pt x="43" y="32"/>
                    <a:pt x="43" y="21"/>
                    <a:pt x="47" y="12"/>
                  </a:cubicBezTo>
                  <a:cubicBezTo>
                    <a:pt x="47" y="9"/>
                    <a:pt x="50" y="4"/>
                    <a:pt x="45" y="2"/>
                  </a:cubicBezTo>
                  <a:cubicBezTo>
                    <a:pt x="38" y="0"/>
                    <a:pt x="24" y="6"/>
                    <a:pt x="24" y="6"/>
                  </a:cubicBezTo>
                  <a:cubicBezTo>
                    <a:pt x="21" y="11"/>
                    <a:pt x="7" y="14"/>
                    <a:pt x="0" y="11"/>
                  </a:cubicBezTo>
                  <a:close/>
                </a:path>
              </a:pathLst>
            </a:custGeom>
            <a:solidFill>
              <a:srgbClr val="99CC99"/>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736" name="Group 161">
              <a:extLst>
                <a:ext uri="{FF2B5EF4-FFF2-40B4-BE49-F238E27FC236}">
                  <a16:creationId xmlns:a16="http://schemas.microsoft.com/office/drawing/2014/main" id="{8EB52775-F241-46B9-9E8B-09D43B53EBDF}"/>
                </a:ext>
              </a:extLst>
            </p:cNvPr>
            <p:cNvGrpSpPr>
              <a:grpSpLocks/>
            </p:cNvGrpSpPr>
            <p:nvPr/>
          </p:nvGrpSpPr>
          <p:grpSpPr bwMode="auto">
            <a:xfrm>
              <a:off x="2362" y="1012"/>
              <a:ext cx="603" cy="575"/>
              <a:chOff x="2362" y="1032"/>
              <a:chExt cx="603" cy="575"/>
            </a:xfrm>
          </p:grpSpPr>
          <p:pic>
            <p:nvPicPr>
              <p:cNvPr id="26760" name="Picture 162">
                <a:extLst>
                  <a:ext uri="{FF2B5EF4-FFF2-40B4-BE49-F238E27FC236}">
                    <a16:creationId xmlns:a16="http://schemas.microsoft.com/office/drawing/2014/main" id="{DFB7079B-3F6A-4831-AB07-C403E9C4F6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 y="1032"/>
                <a:ext cx="603"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61" name="Rectangle 163">
                <a:extLst>
                  <a:ext uri="{FF2B5EF4-FFF2-40B4-BE49-F238E27FC236}">
                    <a16:creationId xmlns:a16="http://schemas.microsoft.com/office/drawing/2014/main" id="{29857CFA-6BDF-49EE-B0BB-4AEC3B59D9A5}"/>
                  </a:ext>
                </a:extLst>
              </p:cNvPr>
              <p:cNvSpPr>
                <a:spLocks noChangeArrowheads="1"/>
              </p:cNvSpPr>
              <p:nvPr/>
            </p:nvSpPr>
            <p:spPr bwMode="auto">
              <a:xfrm>
                <a:off x="2620" y="1167"/>
                <a:ext cx="21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300" b="1">
                    <a:solidFill>
                      <a:srgbClr val="000000"/>
                    </a:solidFill>
                  </a:rPr>
                  <a:t>Cuts</a:t>
                </a:r>
                <a:endParaRPr lang="en-US" altLang="en-US" sz="1000"/>
              </a:p>
            </p:txBody>
          </p:sp>
        </p:grpSp>
        <p:sp>
          <p:nvSpPr>
            <p:cNvPr id="26737" name="Freeform 164">
              <a:extLst>
                <a:ext uri="{FF2B5EF4-FFF2-40B4-BE49-F238E27FC236}">
                  <a16:creationId xmlns:a16="http://schemas.microsoft.com/office/drawing/2014/main" id="{F382C60A-AD9C-4A5B-A918-FE11CB7DD1EB}"/>
                </a:ext>
              </a:extLst>
            </p:cNvPr>
            <p:cNvSpPr>
              <a:spLocks/>
            </p:cNvSpPr>
            <p:nvPr/>
          </p:nvSpPr>
          <p:spPr bwMode="auto">
            <a:xfrm>
              <a:off x="2133" y="1047"/>
              <a:ext cx="47" cy="70"/>
            </a:xfrm>
            <a:custGeom>
              <a:avLst/>
              <a:gdLst>
                <a:gd name="T0" fmla="*/ 0 w 47"/>
                <a:gd name="T1" fmla="*/ 0 h 70"/>
                <a:gd name="T2" fmla="*/ 14 w 47"/>
                <a:gd name="T3" fmla="*/ 30 h 70"/>
                <a:gd name="T4" fmla="*/ 14 w 47"/>
                <a:gd name="T5" fmla="*/ 57 h 70"/>
                <a:gd name="T6" fmla="*/ 15 w 47"/>
                <a:gd name="T7" fmla="*/ 62 h 70"/>
                <a:gd name="T8" fmla="*/ 14 w 47"/>
                <a:gd name="T9" fmla="*/ 68 h 70"/>
                <a:gd name="T10" fmla="*/ 15 w 47"/>
                <a:gd name="T11" fmla="*/ 63 h 70"/>
                <a:gd name="T12" fmla="*/ 17 w 47"/>
                <a:gd name="T13" fmla="*/ 68 h 70"/>
                <a:gd name="T14" fmla="*/ 27 w 47"/>
                <a:gd name="T15" fmla="*/ 57 h 70"/>
                <a:gd name="T16" fmla="*/ 24 w 47"/>
                <a:gd name="T17" fmla="*/ 53 h 70"/>
                <a:gd name="T18" fmla="*/ 29 w 47"/>
                <a:gd name="T19" fmla="*/ 51 h 70"/>
                <a:gd name="T20" fmla="*/ 44 w 47"/>
                <a:gd name="T21" fmla="*/ 30 h 70"/>
                <a:gd name="T22" fmla="*/ 47 w 47"/>
                <a:gd name="T23" fmla="*/ 6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70">
                  <a:moveTo>
                    <a:pt x="0" y="0"/>
                  </a:moveTo>
                  <a:cubicBezTo>
                    <a:pt x="4" y="10"/>
                    <a:pt x="8" y="21"/>
                    <a:pt x="14" y="30"/>
                  </a:cubicBezTo>
                  <a:cubicBezTo>
                    <a:pt x="10" y="41"/>
                    <a:pt x="12" y="45"/>
                    <a:pt x="14" y="57"/>
                  </a:cubicBezTo>
                  <a:cubicBezTo>
                    <a:pt x="14" y="59"/>
                    <a:pt x="15" y="62"/>
                    <a:pt x="15" y="62"/>
                  </a:cubicBezTo>
                  <a:cubicBezTo>
                    <a:pt x="15" y="64"/>
                    <a:pt x="14" y="66"/>
                    <a:pt x="14" y="68"/>
                  </a:cubicBezTo>
                  <a:cubicBezTo>
                    <a:pt x="14" y="70"/>
                    <a:pt x="13" y="63"/>
                    <a:pt x="15" y="63"/>
                  </a:cubicBezTo>
                  <a:cubicBezTo>
                    <a:pt x="17" y="63"/>
                    <a:pt x="16" y="66"/>
                    <a:pt x="17" y="68"/>
                  </a:cubicBezTo>
                  <a:cubicBezTo>
                    <a:pt x="18" y="61"/>
                    <a:pt x="20" y="59"/>
                    <a:pt x="27" y="57"/>
                  </a:cubicBezTo>
                  <a:cubicBezTo>
                    <a:pt x="26" y="56"/>
                    <a:pt x="23" y="55"/>
                    <a:pt x="24" y="53"/>
                  </a:cubicBezTo>
                  <a:cubicBezTo>
                    <a:pt x="25" y="51"/>
                    <a:pt x="28" y="52"/>
                    <a:pt x="29" y="51"/>
                  </a:cubicBezTo>
                  <a:cubicBezTo>
                    <a:pt x="36" y="42"/>
                    <a:pt x="29" y="39"/>
                    <a:pt x="44" y="30"/>
                  </a:cubicBezTo>
                  <a:cubicBezTo>
                    <a:pt x="39" y="21"/>
                    <a:pt x="47" y="14"/>
                    <a:pt x="47" y="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8" name="Oval 165">
              <a:extLst>
                <a:ext uri="{FF2B5EF4-FFF2-40B4-BE49-F238E27FC236}">
                  <a16:creationId xmlns:a16="http://schemas.microsoft.com/office/drawing/2014/main" id="{C5108994-2F28-40D5-9518-2AA7BD9FAC49}"/>
                </a:ext>
              </a:extLst>
            </p:cNvPr>
            <p:cNvSpPr>
              <a:spLocks noChangeArrowheads="1"/>
            </p:cNvSpPr>
            <p:nvPr/>
          </p:nvSpPr>
          <p:spPr bwMode="auto">
            <a:xfrm>
              <a:off x="2416" y="1472"/>
              <a:ext cx="72" cy="84"/>
            </a:xfrm>
            <a:prstGeom prst="ellipse">
              <a:avLst/>
            </a:prstGeom>
            <a:solidFill>
              <a:srgbClr val="33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39" name="Freeform 166">
              <a:extLst>
                <a:ext uri="{FF2B5EF4-FFF2-40B4-BE49-F238E27FC236}">
                  <a16:creationId xmlns:a16="http://schemas.microsoft.com/office/drawing/2014/main" id="{9575A306-40DC-4A34-826B-30B61D64B4A3}"/>
                </a:ext>
              </a:extLst>
            </p:cNvPr>
            <p:cNvSpPr>
              <a:spLocks/>
            </p:cNvSpPr>
            <p:nvPr/>
          </p:nvSpPr>
          <p:spPr bwMode="auto">
            <a:xfrm>
              <a:off x="2135" y="1031"/>
              <a:ext cx="9" cy="19"/>
            </a:xfrm>
            <a:custGeom>
              <a:avLst/>
              <a:gdLst>
                <a:gd name="T0" fmla="*/ 0 w 9"/>
                <a:gd name="T1" fmla="*/ 16 h 19"/>
                <a:gd name="T2" fmla="*/ 4 w 9"/>
                <a:gd name="T3" fmla="*/ 18 h 19"/>
                <a:gd name="T4" fmla="*/ 0 w 9"/>
                <a:gd name="T5" fmla="*/ 16 h 19"/>
                <a:gd name="T6" fmla="*/ 0 60000 65536"/>
                <a:gd name="T7" fmla="*/ 0 60000 65536"/>
                <a:gd name="T8" fmla="*/ 0 60000 65536"/>
              </a:gdLst>
              <a:ahLst/>
              <a:cxnLst>
                <a:cxn ang="T6">
                  <a:pos x="T0" y="T1"/>
                </a:cxn>
                <a:cxn ang="T7">
                  <a:pos x="T2" y="T3"/>
                </a:cxn>
                <a:cxn ang="T8">
                  <a:pos x="T4" y="T5"/>
                </a:cxn>
              </a:cxnLst>
              <a:rect l="0" t="0" r="r" b="b"/>
              <a:pathLst>
                <a:path w="9" h="19">
                  <a:moveTo>
                    <a:pt x="0" y="16"/>
                  </a:moveTo>
                  <a:cubicBezTo>
                    <a:pt x="1" y="17"/>
                    <a:pt x="3" y="19"/>
                    <a:pt x="4" y="18"/>
                  </a:cubicBezTo>
                  <a:cubicBezTo>
                    <a:pt x="5" y="17"/>
                    <a:pt x="9" y="0"/>
                    <a:pt x="0" y="16"/>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40" name="Freeform 167">
              <a:extLst>
                <a:ext uri="{FF2B5EF4-FFF2-40B4-BE49-F238E27FC236}">
                  <a16:creationId xmlns:a16="http://schemas.microsoft.com/office/drawing/2014/main" id="{91979CF3-002C-4CB2-B363-8CC9F36242AB}"/>
                </a:ext>
              </a:extLst>
            </p:cNvPr>
            <p:cNvSpPr>
              <a:spLocks/>
            </p:cNvSpPr>
            <p:nvPr/>
          </p:nvSpPr>
          <p:spPr bwMode="auto">
            <a:xfrm>
              <a:off x="2187" y="1058"/>
              <a:ext cx="6" cy="15"/>
            </a:xfrm>
            <a:custGeom>
              <a:avLst/>
              <a:gdLst>
                <a:gd name="T0" fmla="*/ 0 w 6"/>
                <a:gd name="T1" fmla="*/ 0 h 15"/>
                <a:gd name="T2" fmla="*/ 6 w 6"/>
                <a:gd name="T3" fmla="*/ 15 h 15"/>
                <a:gd name="T4" fmla="*/ 0 60000 65536"/>
                <a:gd name="T5" fmla="*/ 0 60000 65536"/>
              </a:gdLst>
              <a:ahLst/>
              <a:cxnLst>
                <a:cxn ang="T4">
                  <a:pos x="T0" y="T1"/>
                </a:cxn>
                <a:cxn ang="T5">
                  <a:pos x="T2" y="T3"/>
                </a:cxn>
              </a:cxnLst>
              <a:rect l="0" t="0" r="r" b="b"/>
              <a:pathLst>
                <a:path w="6" h="15">
                  <a:moveTo>
                    <a:pt x="0" y="0"/>
                  </a:moveTo>
                  <a:cubicBezTo>
                    <a:pt x="3" y="4"/>
                    <a:pt x="6" y="15"/>
                    <a:pt x="6" y="15"/>
                  </a:cubicBezTo>
                </a:path>
              </a:pathLst>
            </a:custGeom>
            <a:noFill/>
            <a:ln w="63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741" name="Group 168">
              <a:extLst>
                <a:ext uri="{FF2B5EF4-FFF2-40B4-BE49-F238E27FC236}">
                  <a16:creationId xmlns:a16="http://schemas.microsoft.com/office/drawing/2014/main" id="{5C846FE0-CADC-4D71-8928-E7A94B853588}"/>
                </a:ext>
              </a:extLst>
            </p:cNvPr>
            <p:cNvGrpSpPr>
              <a:grpSpLocks/>
            </p:cNvGrpSpPr>
            <p:nvPr/>
          </p:nvGrpSpPr>
          <p:grpSpPr bwMode="auto">
            <a:xfrm>
              <a:off x="2091" y="4183"/>
              <a:ext cx="1489" cy="249"/>
              <a:chOff x="2111" y="4103"/>
              <a:chExt cx="1489" cy="249"/>
            </a:xfrm>
          </p:grpSpPr>
          <p:sp>
            <p:nvSpPr>
              <p:cNvPr id="26758" name="Freeform 169">
                <a:extLst>
                  <a:ext uri="{FF2B5EF4-FFF2-40B4-BE49-F238E27FC236}">
                    <a16:creationId xmlns:a16="http://schemas.microsoft.com/office/drawing/2014/main" id="{1DBB2693-65B5-4D12-90C8-66012B53C240}"/>
                  </a:ext>
                </a:extLst>
              </p:cNvPr>
              <p:cNvSpPr>
                <a:spLocks/>
              </p:cNvSpPr>
              <p:nvPr/>
            </p:nvSpPr>
            <p:spPr bwMode="auto">
              <a:xfrm>
                <a:off x="2111" y="4103"/>
                <a:ext cx="1489" cy="249"/>
              </a:xfrm>
              <a:custGeom>
                <a:avLst/>
                <a:gdLst>
                  <a:gd name="T0" fmla="*/ 1 w 2499"/>
                  <a:gd name="T1" fmla="*/ 1 h 498"/>
                  <a:gd name="T2" fmla="*/ 1 w 2499"/>
                  <a:gd name="T3" fmla="*/ 1 h 498"/>
                  <a:gd name="T4" fmla="*/ 1 w 2499"/>
                  <a:gd name="T5" fmla="*/ 1 h 498"/>
                  <a:gd name="T6" fmla="*/ 1 w 2499"/>
                  <a:gd name="T7" fmla="*/ 1 h 498"/>
                  <a:gd name="T8" fmla="*/ 1 w 2499"/>
                  <a:gd name="T9" fmla="*/ 1 h 498"/>
                  <a:gd name="T10" fmla="*/ 1 w 2499"/>
                  <a:gd name="T11" fmla="*/ 1 h 498"/>
                  <a:gd name="T12" fmla="*/ 1 w 2499"/>
                  <a:gd name="T13" fmla="*/ 1 h 498"/>
                  <a:gd name="T14" fmla="*/ 1 w 2499"/>
                  <a:gd name="T15" fmla="*/ 1 h 498"/>
                  <a:gd name="T16" fmla="*/ 1 w 2499"/>
                  <a:gd name="T17" fmla="*/ 1 h 498"/>
                  <a:gd name="T18" fmla="*/ 1 w 2499"/>
                  <a:gd name="T19" fmla="*/ 1 h 498"/>
                  <a:gd name="T20" fmla="*/ 1 w 2499"/>
                  <a:gd name="T21" fmla="*/ 1 h 498"/>
                  <a:gd name="T22" fmla="*/ 1 w 2499"/>
                  <a:gd name="T23" fmla="*/ 1 h 498"/>
                  <a:gd name="T24" fmla="*/ 1 w 2499"/>
                  <a:gd name="T25" fmla="*/ 1 h 498"/>
                  <a:gd name="T26" fmla="*/ 1 w 2499"/>
                  <a:gd name="T27" fmla="*/ 1 h 498"/>
                  <a:gd name="T28" fmla="*/ 1 w 2499"/>
                  <a:gd name="T29" fmla="*/ 1 h 498"/>
                  <a:gd name="T30" fmla="*/ 1 w 2499"/>
                  <a:gd name="T31" fmla="*/ 1 h 498"/>
                  <a:gd name="T32" fmla="*/ 1 w 2499"/>
                  <a:gd name="T33" fmla="*/ 1 h 498"/>
                  <a:gd name="T34" fmla="*/ 1 w 2499"/>
                  <a:gd name="T35" fmla="*/ 1 h 498"/>
                  <a:gd name="T36" fmla="*/ 1 w 2499"/>
                  <a:gd name="T37" fmla="*/ 1 h 498"/>
                  <a:gd name="T38" fmla="*/ 1 w 2499"/>
                  <a:gd name="T39" fmla="*/ 1 h 498"/>
                  <a:gd name="T40" fmla="*/ 1 w 2499"/>
                  <a:gd name="T41" fmla="*/ 1 h 498"/>
                  <a:gd name="T42" fmla="*/ 1 w 2499"/>
                  <a:gd name="T43" fmla="*/ 1 h 498"/>
                  <a:gd name="T44" fmla="*/ 1 w 2499"/>
                  <a:gd name="T45" fmla="*/ 1 h 498"/>
                  <a:gd name="T46" fmla="*/ 1 w 2499"/>
                  <a:gd name="T47" fmla="*/ 1 h 498"/>
                  <a:gd name="T48" fmla="*/ 1 w 2499"/>
                  <a:gd name="T49" fmla="*/ 1 h 498"/>
                  <a:gd name="T50" fmla="*/ 1 w 2499"/>
                  <a:gd name="T51" fmla="*/ 1 h 498"/>
                  <a:gd name="T52" fmla="*/ 1 w 2499"/>
                  <a:gd name="T53" fmla="*/ 1 h 498"/>
                  <a:gd name="T54" fmla="*/ 1 w 2499"/>
                  <a:gd name="T55" fmla="*/ 1 h 498"/>
                  <a:gd name="T56" fmla="*/ 1 w 2499"/>
                  <a:gd name="T57" fmla="*/ 1 h 498"/>
                  <a:gd name="T58" fmla="*/ 1 w 2499"/>
                  <a:gd name="T59" fmla="*/ 1 h 498"/>
                  <a:gd name="T60" fmla="*/ 1 w 2499"/>
                  <a:gd name="T61" fmla="*/ 1 h 498"/>
                  <a:gd name="T62" fmla="*/ 1 w 2499"/>
                  <a:gd name="T63" fmla="*/ 1 h 498"/>
                  <a:gd name="T64" fmla="*/ 1 w 2499"/>
                  <a:gd name="T65" fmla="*/ 1 h 498"/>
                  <a:gd name="T66" fmla="*/ 1 w 2499"/>
                  <a:gd name="T67" fmla="*/ 1 h 498"/>
                  <a:gd name="T68" fmla="*/ 1 w 2499"/>
                  <a:gd name="T69" fmla="*/ 1 h 498"/>
                  <a:gd name="T70" fmla="*/ 1 w 2499"/>
                  <a:gd name="T71" fmla="*/ 1 h 498"/>
                  <a:gd name="T72" fmla="*/ 1 w 2499"/>
                  <a:gd name="T73" fmla="*/ 1 h 498"/>
                  <a:gd name="T74" fmla="*/ 1 w 2499"/>
                  <a:gd name="T75" fmla="*/ 1 h 498"/>
                  <a:gd name="T76" fmla="*/ 1 w 2499"/>
                  <a:gd name="T77" fmla="*/ 1 h 498"/>
                  <a:gd name="T78" fmla="*/ 1 w 2499"/>
                  <a:gd name="T79" fmla="*/ 1 h 498"/>
                  <a:gd name="T80" fmla="*/ 1 w 2499"/>
                  <a:gd name="T81" fmla="*/ 1 h 498"/>
                  <a:gd name="T82" fmla="*/ 0 w 2499"/>
                  <a:gd name="T83" fmla="*/ 0 h 4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99" h="498">
                    <a:moveTo>
                      <a:pt x="0" y="0"/>
                    </a:moveTo>
                    <a:lnTo>
                      <a:pt x="54" y="43"/>
                    </a:lnTo>
                    <a:lnTo>
                      <a:pt x="107" y="63"/>
                    </a:lnTo>
                    <a:lnTo>
                      <a:pt x="159" y="86"/>
                    </a:lnTo>
                    <a:lnTo>
                      <a:pt x="210" y="106"/>
                    </a:lnTo>
                    <a:lnTo>
                      <a:pt x="266" y="129"/>
                    </a:lnTo>
                    <a:lnTo>
                      <a:pt x="307" y="149"/>
                    </a:lnTo>
                    <a:lnTo>
                      <a:pt x="370" y="170"/>
                    </a:lnTo>
                    <a:lnTo>
                      <a:pt x="421" y="168"/>
                    </a:lnTo>
                    <a:lnTo>
                      <a:pt x="449" y="166"/>
                    </a:lnTo>
                    <a:lnTo>
                      <a:pt x="527" y="209"/>
                    </a:lnTo>
                    <a:lnTo>
                      <a:pt x="596" y="207"/>
                    </a:lnTo>
                    <a:lnTo>
                      <a:pt x="649" y="226"/>
                    </a:lnTo>
                    <a:lnTo>
                      <a:pt x="699" y="224"/>
                    </a:lnTo>
                    <a:lnTo>
                      <a:pt x="768" y="222"/>
                    </a:lnTo>
                    <a:lnTo>
                      <a:pt x="837" y="218"/>
                    </a:lnTo>
                    <a:lnTo>
                      <a:pt x="916" y="220"/>
                    </a:lnTo>
                    <a:lnTo>
                      <a:pt x="1032" y="224"/>
                    </a:lnTo>
                    <a:lnTo>
                      <a:pt x="1063" y="211"/>
                    </a:lnTo>
                    <a:lnTo>
                      <a:pt x="1121" y="209"/>
                    </a:lnTo>
                    <a:lnTo>
                      <a:pt x="1181" y="211"/>
                    </a:lnTo>
                    <a:lnTo>
                      <a:pt x="1226" y="196"/>
                    </a:lnTo>
                    <a:lnTo>
                      <a:pt x="1286" y="201"/>
                    </a:lnTo>
                    <a:lnTo>
                      <a:pt x="1329" y="200"/>
                    </a:lnTo>
                    <a:lnTo>
                      <a:pt x="1448" y="187"/>
                    </a:lnTo>
                    <a:lnTo>
                      <a:pt x="1501" y="188"/>
                    </a:lnTo>
                    <a:lnTo>
                      <a:pt x="1562" y="192"/>
                    </a:lnTo>
                    <a:lnTo>
                      <a:pt x="1615" y="190"/>
                    </a:lnTo>
                    <a:lnTo>
                      <a:pt x="1667" y="188"/>
                    </a:lnTo>
                    <a:lnTo>
                      <a:pt x="1811" y="185"/>
                    </a:lnTo>
                    <a:lnTo>
                      <a:pt x="1938" y="194"/>
                    </a:lnTo>
                    <a:lnTo>
                      <a:pt x="2076" y="220"/>
                    </a:lnTo>
                    <a:lnTo>
                      <a:pt x="2183" y="222"/>
                    </a:lnTo>
                    <a:lnTo>
                      <a:pt x="2258" y="243"/>
                    </a:lnTo>
                    <a:lnTo>
                      <a:pt x="2308" y="263"/>
                    </a:lnTo>
                    <a:lnTo>
                      <a:pt x="2344" y="280"/>
                    </a:lnTo>
                    <a:lnTo>
                      <a:pt x="2394" y="299"/>
                    </a:lnTo>
                    <a:lnTo>
                      <a:pt x="2446" y="297"/>
                    </a:lnTo>
                    <a:lnTo>
                      <a:pt x="2499" y="295"/>
                    </a:lnTo>
                    <a:lnTo>
                      <a:pt x="2446" y="297"/>
                    </a:lnTo>
                    <a:lnTo>
                      <a:pt x="2396" y="323"/>
                    </a:lnTo>
                    <a:lnTo>
                      <a:pt x="2345" y="347"/>
                    </a:lnTo>
                    <a:lnTo>
                      <a:pt x="2293" y="349"/>
                    </a:lnTo>
                    <a:lnTo>
                      <a:pt x="2243" y="375"/>
                    </a:lnTo>
                    <a:lnTo>
                      <a:pt x="2190" y="413"/>
                    </a:lnTo>
                    <a:lnTo>
                      <a:pt x="2147" y="426"/>
                    </a:lnTo>
                    <a:lnTo>
                      <a:pt x="2091" y="427"/>
                    </a:lnTo>
                    <a:lnTo>
                      <a:pt x="1977" y="414"/>
                    </a:lnTo>
                    <a:lnTo>
                      <a:pt x="1914" y="411"/>
                    </a:lnTo>
                    <a:lnTo>
                      <a:pt x="1871" y="424"/>
                    </a:lnTo>
                    <a:lnTo>
                      <a:pt x="1787" y="439"/>
                    </a:lnTo>
                    <a:lnTo>
                      <a:pt x="1714" y="442"/>
                    </a:lnTo>
                    <a:lnTo>
                      <a:pt x="1661" y="444"/>
                    </a:lnTo>
                    <a:lnTo>
                      <a:pt x="1615" y="444"/>
                    </a:lnTo>
                    <a:lnTo>
                      <a:pt x="1546" y="450"/>
                    </a:lnTo>
                    <a:lnTo>
                      <a:pt x="1482" y="455"/>
                    </a:lnTo>
                    <a:lnTo>
                      <a:pt x="1405" y="454"/>
                    </a:lnTo>
                    <a:lnTo>
                      <a:pt x="1349" y="450"/>
                    </a:lnTo>
                    <a:lnTo>
                      <a:pt x="1278" y="461"/>
                    </a:lnTo>
                    <a:lnTo>
                      <a:pt x="1155" y="461"/>
                    </a:lnTo>
                    <a:lnTo>
                      <a:pt x="1088" y="469"/>
                    </a:lnTo>
                    <a:lnTo>
                      <a:pt x="1035" y="465"/>
                    </a:lnTo>
                    <a:lnTo>
                      <a:pt x="978" y="469"/>
                    </a:lnTo>
                    <a:lnTo>
                      <a:pt x="916" y="482"/>
                    </a:lnTo>
                    <a:lnTo>
                      <a:pt x="856" y="472"/>
                    </a:lnTo>
                    <a:lnTo>
                      <a:pt x="821" y="480"/>
                    </a:lnTo>
                    <a:lnTo>
                      <a:pt x="751" y="476"/>
                    </a:lnTo>
                    <a:lnTo>
                      <a:pt x="710" y="498"/>
                    </a:lnTo>
                    <a:lnTo>
                      <a:pt x="649" y="491"/>
                    </a:lnTo>
                    <a:lnTo>
                      <a:pt x="527" y="474"/>
                    </a:lnTo>
                    <a:lnTo>
                      <a:pt x="475" y="476"/>
                    </a:lnTo>
                    <a:lnTo>
                      <a:pt x="406" y="478"/>
                    </a:lnTo>
                    <a:lnTo>
                      <a:pt x="381" y="478"/>
                    </a:lnTo>
                    <a:lnTo>
                      <a:pt x="335" y="446"/>
                    </a:lnTo>
                    <a:lnTo>
                      <a:pt x="277" y="424"/>
                    </a:lnTo>
                    <a:lnTo>
                      <a:pt x="221" y="394"/>
                    </a:lnTo>
                    <a:lnTo>
                      <a:pt x="191" y="370"/>
                    </a:lnTo>
                    <a:lnTo>
                      <a:pt x="135" y="338"/>
                    </a:lnTo>
                    <a:lnTo>
                      <a:pt x="81" y="317"/>
                    </a:lnTo>
                    <a:lnTo>
                      <a:pt x="26" y="295"/>
                    </a:lnTo>
                    <a:lnTo>
                      <a:pt x="10" y="230"/>
                    </a:lnTo>
                    <a:lnTo>
                      <a:pt x="6" y="160"/>
                    </a:lnTo>
                    <a:lnTo>
                      <a:pt x="4" y="91"/>
                    </a:lnTo>
                    <a:lnTo>
                      <a:pt x="0" y="0"/>
                    </a:lnTo>
                    <a:close/>
                  </a:path>
                </a:pathLst>
              </a:custGeom>
              <a:solidFill>
                <a:srgbClr val="663300"/>
              </a:solidFill>
              <a:ln w="9525">
                <a:solidFill>
                  <a:srgbClr val="996633"/>
                </a:solidFill>
                <a:round/>
                <a:headEnd/>
                <a:tailEnd/>
              </a:ln>
            </p:spPr>
            <p:txBody>
              <a:bodyPr/>
              <a:lstStyle/>
              <a:p>
                <a:endParaRPr lang="en-US"/>
              </a:p>
            </p:txBody>
          </p:sp>
          <p:sp>
            <p:nvSpPr>
              <p:cNvPr id="26759" name="Rectangle 170">
                <a:extLst>
                  <a:ext uri="{FF2B5EF4-FFF2-40B4-BE49-F238E27FC236}">
                    <a16:creationId xmlns:a16="http://schemas.microsoft.com/office/drawing/2014/main" id="{24F9E8EF-DB9B-4CB3-A650-BEF2FD9E82EE}"/>
                  </a:ext>
                </a:extLst>
              </p:cNvPr>
              <p:cNvSpPr>
                <a:spLocks noChangeArrowheads="1"/>
              </p:cNvSpPr>
              <p:nvPr/>
            </p:nvSpPr>
            <p:spPr bwMode="auto">
              <a:xfrm>
                <a:off x="2255" y="4208"/>
                <a:ext cx="109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FFFFFF"/>
                    </a:solidFill>
                  </a:rPr>
                  <a:t>Inadequate labeling procedures</a:t>
                </a:r>
                <a:endParaRPr lang="en-US" altLang="en-US" sz="1000"/>
              </a:p>
            </p:txBody>
          </p:sp>
        </p:grpSp>
        <p:sp>
          <p:nvSpPr>
            <p:cNvPr id="26742" name="Freeform 171">
              <a:extLst>
                <a:ext uri="{FF2B5EF4-FFF2-40B4-BE49-F238E27FC236}">
                  <a16:creationId xmlns:a16="http://schemas.microsoft.com/office/drawing/2014/main" id="{16158B3E-0207-4BDE-8630-7FC679C1A9EA}"/>
                </a:ext>
              </a:extLst>
            </p:cNvPr>
            <p:cNvSpPr>
              <a:spLocks/>
            </p:cNvSpPr>
            <p:nvPr/>
          </p:nvSpPr>
          <p:spPr bwMode="auto">
            <a:xfrm>
              <a:off x="2073" y="1520"/>
              <a:ext cx="375" cy="978"/>
            </a:xfrm>
            <a:custGeom>
              <a:avLst/>
              <a:gdLst>
                <a:gd name="T0" fmla="*/ 0 w 802"/>
                <a:gd name="T1" fmla="*/ 1 h 1955"/>
                <a:gd name="T2" fmla="*/ 0 w 802"/>
                <a:gd name="T3" fmla="*/ 1 h 1955"/>
                <a:gd name="T4" fmla="*/ 0 w 802"/>
                <a:gd name="T5" fmla="*/ 1 h 1955"/>
                <a:gd name="T6" fmla="*/ 0 w 802"/>
                <a:gd name="T7" fmla="*/ 1 h 1955"/>
                <a:gd name="T8" fmla="*/ 0 w 802"/>
                <a:gd name="T9" fmla="*/ 1 h 1955"/>
                <a:gd name="T10" fmla="*/ 0 w 802"/>
                <a:gd name="T11" fmla="*/ 1 h 1955"/>
                <a:gd name="T12" fmla="*/ 0 w 802"/>
                <a:gd name="T13" fmla="*/ 1 h 1955"/>
                <a:gd name="T14" fmla="*/ 0 w 802"/>
                <a:gd name="T15" fmla="*/ 1 h 1955"/>
                <a:gd name="T16" fmla="*/ 0 w 802"/>
                <a:gd name="T17" fmla="*/ 1 h 1955"/>
                <a:gd name="T18" fmla="*/ 0 w 802"/>
                <a:gd name="T19" fmla="*/ 1 h 1955"/>
                <a:gd name="T20" fmla="*/ 0 w 802"/>
                <a:gd name="T21" fmla="*/ 1 h 1955"/>
                <a:gd name="T22" fmla="*/ 0 w 802"/>
                <a:gd name="T23" fmla="*/ 1 h 1955"/>
                <a:gd name="T24" fmla="*/ 0 w 802"/>
                <a:gd name="T25" fmla="*/ 1 h 1955"/>
                <a:gd name="T26" fmla="*/ 0 w 802"/>
                <a:gd name="T27" fmla="*/ 1 h 1955"/>
                <a:gd name="T28" fmla="*/ 0 w 802"/>
                <a:gd name="T29" fmla="*/ 1 h 1955"/>
                <a:gd name="T30" fmla="*/ 0 w 802"/>
                <a:gd name="T31" fmla="*/ 1 h 1955"/>
                <a:gd name="T32" fmla="*/ 0 w 802"/>
                <a:gd name="T33" fmla="*/ 1 h 1955"/>
                <a:gd name="T34" fmla="*/ 0 w 802"/>
                <a:gd name="T35" fmla="*/ 1 h 1955"/>
                <a:gd name="T36" fmla="*/ 0 w 802"/>
                <a:gd name="T37" fmla="*/ 1 h 1955"/>
                <a:gd name="T38" fmla="*/ 0 w 802"/>
                <a:gd name="T39" fmla="*/ 1 h 1955"/>
                <a:gd name="T40" fmla="*/ 0 w 802"/>
                <a:gd name="T41" fmla="*/ 1 h 1955"/>
                <a:gd name="T42" fmla="*/ 0 w 802"/>
                <a:gd name="T43" fmla="*/ 1 h 1955"/>
                <a:gd name="T44" fmla="*/ 0 w 802"/>
                <a:gd name="T45" fmla="*/ 1 h 1955"/>
                <a:gd name="T46" fmla="*/ 0 w 802"/>
                <a:gd name="T47" fmla="*/ 1 h 1955"/>
                <a:gd name="T48" fmla="*/ 0 w 802"/>
                <a:gd name="T49" fmla="*/ 1 h 1955"/>
                <a:gd name="T50" fmla="*/ 0 w 802"/>
                <a:gd name="T51" fmla="*/ 1 h 1955"/>
                <a:gd name="T52" fmla="*/ 0 w 802"/>
                <a:gd name="T53" fmla="*/ 0 h 19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02" h="1955">
                  <a:moveTo>
                    <a:pt x="6" y="1955"/>
                  </a:moveTo>
                  <a:lnTo>
                    <a:pt x="4" y="1909"/>
                  </a:lnTo>
                  <a:lnTo>
                    <a:pt x="2" y="1860"/>
                  </a:lnTo>
                  <a:lnTo>
                    <a:pt x="0" y="1785"/>
                  </a:lnTo>
                  <a:lnTo>
                    <a:pt x="2" y="1709"/>
                  </a:lnTo>
                  <a:lnTo>
                    <a:pt x="4" y="1634"/>
                  </a:lnTo>
                  <a:lnTo>
                    <a:pt x="10" y="1561"/>
                  </a:lnTo>
                  <a:lnTo>
                    <a:pt x="15" y="1489"/>
                  </a:lnTo>
                  <a:lnTo>
                    <a:pt x="23" y="1416"/>
                  </a:lnTo>
                  <a:lnTo>
                    <a:pt x="45" y="1274"/>
                  </a:lnTo>
                  <a:lnTo>
                    <a:pt x="75" y="1134"/>
                  </a:lnTo>
                  <a:lnTo>
                    <a:pt x="111" y="999"/>
                  </a:lnTo>
                  <a:lnTo>
                    <a:pt x="154" y="870"/>
                  </a:lnTo>
                  <a:lnTo>
                    <a:pt x="204" y="745"/>
                  </a:lnTo>
                  <a:lnTo>
                    <a:pt x="258" y="626"/>
                  </a:lnTo>
                  <a:lnTo>
                    <a:pt x="320" y="514"/>
                  </a:lnTo>
                  <a:lnTo>
                    <a:pt x="387" y="409"/>
                  </a:lnTo>
                  <a:lnTo>
                    <a:pt x="423" y="359"/>
                  </a:lnTo>
                  <a:lnTo>
                    <a:pt x="460" y="310"/>
                  </a:lnTo>
                  <a:lnTo>
                    <a:pt x="499" y="263"/>
                  </a:lnTo>
                  <a:lnTo>
                    <a:pt x="539" y="220"/>
                  </a:lnTo>
                  <a:lnTo>
                    <a:pt x="580" y="178"/>
                  </a:lnTo>
                  <a:lnTo>
                    <a:pt x="621" y="138"/>
                  </a:lnTo>
                  <a:lnTo>
                    <a:pt x="666" y="99"/>
                  </a:lnTo>
                  <a:lnTo>
                    <a:pt x="709" y="64"/>
                  </a:lnTo>
                  <a:lnTo>
                    <a:pt x="755" y="32"/>
                  </a:lnTo>
                  <a:lnTo>
                    <a:pt x="802" y="0"/>
                  </a:lnTo>
                </a:path>
              </a:pathLst>
            </a:custGeom>
            <a:solidFill>
              <a:srgbClr val="669900"/>
            </a:solidFill>
            <a:ln w="119063">
              <a:solidFill>
                <a:srgbClr val="336600"/>
              </a:solidFill>
              <a:prstDash val="solid"/>
              <a:round/>
              <a:headEnd/>
              <a:tailEnd/>
            </a:ln>
          </p:spPr>
          <p:txBody>
            <a:bodyPr/>
            <a:lstStyle/>
            <a:p>
              <a:endParaRPr lang="en-US"/>
            </a:p>
          </p:txBody>
        </p:sp>
        <p:sp>
          <p:nvSpPr>
            <p:cNvPr id="26743" name="Oval 172">
              <a:extLst>
                <a:ext uri="{FF2B5EF4-FFF2-40B4-BE49-F238E27FC236}">
                  <a16:creationId xmlns:a16="http://schemas.microsoft.com/office/drawing/2014/main" id="{0DA4219D-41C0-4697-85F2-74E6AB443998}"/>
                </a:ext>
              </a:extLst>
            </p:cNvPr>
            <p:cNvSpPr>
              <a:spLocks noChangeArrowheads="1"/>
            </p:cNvSpPr>
            <p:nvPr/>
          </p:nvSpPr>
          <p:spPr bwMode="auto">
            <a:xfrm rot="2069037">
              <a:off x="2272" y="1566"/>
              <a:ext cx="108" cy="432"/>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44" name="Oval 173">
              <a:extLst>
                <a:ext uri="{FF2B5EF4-FFF2-40B4-BE49-F238E27FC236}">
                  <a16:creationId xmlns:a16="http://schemas.microsoft.com/office/drawing/2014/main" id="{ABF094E2-4309-47D6-8AAE-763B63773E6F}"/>
                </a:ext>
              </a:extLst>
            </p:cNvPr>
            <p:cNvSpPr>
              <a:spLocks noChangeArrowheads="1"/>
            </p:cNvSpPr>
            <p:nvPr/>
          </p:nvSpPr>
          <p:spPr bwMode="auto">
            <a:xfrm rot="1551171">
              <a:off x="2178" y="2036"/>
              <a:ext cx="81" cy="20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45" name="Oval 174">
              <a:extLst>
                <a:ext uri="{FF2B5EF4-FFF2-40B4-BE49-F238E27FC236}">
                  <a16:creationId xmlns:a16="http://schemas.microsoft.com/office/drawing/2014/main" id="{03BEC662-CAAA-4B0A-A550-7D1C4108E563}"/>
                </a:ext>
              </a:extLst>
            </p:cNvPr>
            <p:cNvSpPr>
              <a:spLocks noChangeArrowheads="1"/>
            </p:cNvSpPr>
            <p:nvPr/>
          </p:nvSpPr>
          <p:spPr bwMode="auto">
            <a:xfrm rot="2598919">
              <a:off x="2370" y="1566"/>
              <a:ext cx="56" cy="15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6746" name="Group 175">
              <a:extLst>
                <a:ext uri="{FF2B5EF4-FFF2-40B4-BE49-F238E27FC236}">
                  <a16:creationId xmlns:a16="http://schemas.microsoft.com/office/drawing/2014/main" id="{09C78D97-6131-4C2B-BE00-0D9A84C4A37B}"/>
                </a:ext>
              </a:extLst>
            </p:cNvPr>
            <p:cNvGrpSpPr>
              <a:grpSpLocks/>
            </p:cNvGrpSpPr>
            <p:nvPr/>
          </p:nvGrpSpPr>
          <p:grpSpPr bwMode="auto">
            <a:xfrm>
              <a:off x="2341" y="1518"/>
              <a:ext cx="957" cy="446"/>
              <a:chOff x="2341" y="1518"/>
              <a:chExt cx="957" cy="446"/>
            </a:xfrm>
          </p:grpSpPr>
          <p:grpSp>
            <p:nvGrpSpPr>
              <p:cNvPr id="26754" name="Group 176">
                <a:extLst>
                  <a:ext uri="{FF2B5EF4-FFF2-40B4-BE49-F238E27FC236}">
                    <a16:creationId xmlns:a16="http://schemas.microsoft.com/office/drawing/2014/main" id="{F3F31A75-52F3-41DC-9751-232C68145BAD}"/>
                  </a:ext>
                </a:extLst>
              </p:cNvPr>
              <p:cNvGrpSpPr>
                <a:grpSpLocks/>
              </p:cNvGrpSpPr>
              <p:nvPr/>
            </p:nvGrpSpPr>
            <p:grpSpPr bwMode="auto">
              <a:xfrm>
                <a:off x="2341" y="1518"/>
                <a:ext cx="957" cy="446"/>
                <a:chOff x="2485" y="1230"/>
                <a:chExt cx="957" cy="446"/>
              </a:xfrm>
            </p:grpSpPr>
            <p:sp>
              <p:nvSpPr>
                <p:cNvPr id="26756" name="Freeform 177">
                  <a:extLst>
                    <a:ext uri="{FF2B5EF4-FFF2-40B4-BE49-F238E27FC236}">
                      <a16:creationId xmlns:a16="http://schemas.microsoft.com/office/drawing/2014/main" id="{2753068C-7496-4A0D-A563-2A1C61CA904F}"/>
                    </a:ext>
                  </a:extLst>
                </p:cNvPr>
                <p:cNvSpPr>
                  <a:spLocks/>
                </p:cNvSpPr>
                <p:nvPr/>
              </p:nvSpPr>
              <p:spPr bwMode="auto">
                <a:xfrm>
                  <a:off x="2485" y="1230"/>
                  <a:ext cx="957" cy="446"/>
                </a:xfrm>
                <a:custGeom>
                  <a:avLst/>
                  <a:gdLst>
                    <a:gd name="T0" fmla="*/ 1 w 1913"/>
                    <a:gd name="T1" fmla="*/ 1 h 891"/>
                    <a:gd name="T2" fmla="*/ 1 w 1913"/>
                    <a:gd name="T3" fmla="*/ 1 h 891"/>
                    <a:gd name="T4" fmla="*/ 1 w 1913"/>
                    <a:gd name="T5" fmla="*/ 1 h 891"/>
                    <a:gd name="T6" fmla="*/ 1 w 1913"/>
                    <a:gd name="T7" fmla="*/ 1 h 891"/>
                    <a:gd name="T8" fmla="*/ 1 w 1913"/>
                    <a:gd name="T9" fmla="*/ 1 h 891"/>
                    <a:gd name="T10" fmla="*/ 1 w 1913"/>
                    <a:gd name="T11" fmla="*/ 0 h 891"/>
                    <a:gd name="T12" fmla="*/ 1 w 1913"/>
                    <a:gd name="T13" fmla="*/ 1 h 891"/>
                    <a:gd name="T14" fmla="*/ 1 w 1913"/>
                    <a:gd name="T15" fmla="*/ 1 h 891"/>
                    <a:gd name="T16" fmla="*/ 1 w 1913"/>
                    <a:gd name="T17" fmla="*/ 1 h 891"/>
                    <a:gd name="T18" fmla="*/ 1 w 1913"/>
                    <a:gd name="T19" fmla="*/ 1 h 891"/>
                    <a:gd name="T20" fmla="*/ 1 w 1913"/>
                    <a:gd name="T21" fmla="*/ 1 h 891"/>
                    <a:gd name="T22" fmla="*/ 1 w 1913"/>
                    <a:gd name="T23" fmla="*/ 1 h 891"/>
                    <a:gd name="T24" fmla="*/ 1 w 1913"/>
                    <a:gd name="T25" fmla="*/ 1 h 891"/>
                    <a:gd name="T26" fmla="*/ 1 w 1913"/>
                    <a:gd name="T27" fmla="*/ 1 h 891"/>
                    <a:gd name="T28" fmla="*/ 1 w 1913"/>
                    <a:gd name="T29" fmla="*/ 1 h 891"/>
                    <a:gd name="T30" fmla="*/ 0 w 1913"/>
                    <a:gd name="T31" fmla="*/ 1 h 891"/>
                    <a:gd name="T32" fmla="*/ 1 w 1913"/>
                    <a:gd name="T33" fmla="*/ 1 h 8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13" h="891">
                      <a:moveTo>
                        <a:pt x="121" y="503"/>
                      </a:moveTo>
                      <a:lnTo>
                        <a:pt x="267" y="361"/>
                      </a:lnTo>
                      <a:lnTo>
                        <a:pt x="293" y="415"/>
                      </a:lnTo>
                      <a:lnTo>
                        <a:pt x="587" y="172"/>
                      </a:lnTo>
                      <a:lnTo>
                        <a:pt x="596" y="331"/>
                      </a:lnTo>
                      <a:lnTo>
                        <a:pt x="1067" y="0"/>
                      </a:lnTo>
                      <a:lnTo>
                        <a:pt x="1119" y="191"/>
                      </a:lnTo>
                      <a:lnTo>
                        <a:pt x="1913" y="183"/>
                      </a:lnTo>
                      <a:lnTo>
                        <a:pt x="1310" y="505"/>
                      </a:lnTo>
                      <a:lnTo>
                        <a:pt x="1321" y="637"/>
                      </a:lnTo>
                      <a:lnTo>
                        <a:pt x="844" y="684"/>
                      </a:lnTo>
                      <a:lnTo>
                        <a:pt x="867" y="796"/>
                      </a:lnTo>
                      <a:lnTo>
                        <a:pt x="501" y="800"/>
                      </a:lnTo>
                      <a:lnTo>
                        <a:pt x="510" y="891"/>
                      </a:lnTo>
                      <a:lnTo>
                        <a:pt x="224" y="871"/>
                      </a:lnTo>
                      <a:lnTo>
                        <a:pt x="0" y="736"/>
                      </a:lnTo>
                      <a:lnTo>
                        <a:pt x="121" y="503"/>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57" name="Freeform 178">
                  <a:extLst>
                    <a:ext uri="{FF2B5EF4-FFF2-40B4-BE49-F238E27FC236}">
                      <a16:creationId xmlns:a16="http://schemas.microsoft.com/office/drawing/2014/main" id="{3E3CD73E-F5D6-4637-8071-1610ED475AAC}"/>
                    </a:ext>
                  </a:extLst>
                </p:cNvPr>
                <p:cNvSpPr>
                  <a:spLocks/>
                </p:cNvSpPr>
                <p:nvPr/>
              </p:nvSpPr>
              <p:spPr bwMode="auto">
                <a:xfrm>
                  <a:off x="2485" y="1230"/>
                  <a:ext cx="957" cy="446"/>
                </a:xfrm>
                <a:custGeom>
                  <a:avLst/>
                  <a:gdLst>
                    <a:gd name="T0" fmla="*/ 1 w 1913"/>
                    <a:gd name="T1" fmla="*/ 1 h 891"/>
                    <a:gd name="T2" fmla="*/ 1 w 1913"/>
                    <a:gd name="T3" fmla="*/ 1 h 891"/>
                    <a:gd name="T4" fmla="*/ 1 w 1913"/>
                    <a:gd name="T5" fmla="*/ 1 h 891"/>
                    <a:gd name="T6" fmla="*/ 1 w 1913"/>
                    <a:gd name="T7" fmla="*/ 1 h 891"/>
                    <a:gd name="T8" fmla="*/ 1 w 1913"/>
                    <a:gd name="T9" fmla="*/ 1 h 891"/>
                    <a:gd name="T10" fmla="*/ 1 w 1913"/>
                    <a:gd name="T11" fmla="*/ 0 h 891"/>
                    <a:gd name="T12" fmla="*/ 1 w 1913"/>
                    <a:gd name="T13" fmla="*/ 1 h 891"/>
                    <a:gd name="T14" fmla="*/ 1 w 1913"/>
                    <a:gd name="T15" fmla="*/ 1 h 891"/>
                    <a:gd name="T16" fmla="*/ 1 w 1913"/>
                    <a:gd name="T17" fmla="*/ 1 h 891"/>
                    <a:gd name="T18" fmla="*/ 1 w 1913"/>
                    <a:gd name="T19" fmla="*/ 1 h 891"/>
                    <a:gd name="T20" fmla="*/ 1 w 1913"/>
                    <a:gd name="T21" fmla="*/ 1 h 891"/>
                    <a:gd name="T22" fmla="*/ 1 w 1913"/>
                    <a:gd name="T23" fmla="*/ 1 h 891"/>
                    <a:gd name="T24" fmla="*/ 1 w 1913"/>
                    <a:gd name="T25" fmla="*/ 1 h 891"/>
                    <a:gd name="T26" fmla="*/ 1 w 1913"/>
                    <a:gd name="T27" fmla="*/ 1 h 891"/>
                    <a:gd name="T28" fmla="*/ 1 w 1913"/>
                    <a:gd name="T29" fmla="*/ 1 h 891"/>
                    <a:gd name="T30" fmla="*/ 0 w 1913"/>
                    <a:gd name="T31" fmla="*/ 1 h 891"/>
                    <a:gd name="T32" fmla="*/ 1 w 1913"/>
                    <a:gd name="T33" fmla="*/ 1 h 8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13" h="891">
                      <a:moveTo>
                        <a:pt x="121" y="503"/>
                      </a:moveTo>
                      <a:lnTo>
                        <a:pt x="267" y="361"/>
                      </a:lnTo>
                      <a:lnTo>
                        <a:pt x="293" y="415"/>
                      </a:lnTo>
                      <a:lnTo>
                        <a:pt x="587" y="172"/>
                      </a:lnTo>
                      <a:lnTo>
                        <a:pt x="596" y="331"/>
                      </a:lnTo>
                      <a:lnTo>
                        <a:pt x="1067" y="0"/>
                      </a:lnTo>
                      <a:lnTo>
                        <a:pt x="1119" y="191"/>
                      </a:lnTo>
                      <a:lnTo>
                        <a:pt x="1913" y="183"/>
                      </a:lnTo>
                      <a:lnTo>
                        <a:pt x="1310" y="505"/>
                      </a:lnTo>
                      <a:lnTo>
                        <a:pt x="1321" y="637"/>
                      </a:lnTo>
                      <a:lnTo>
                        <a:pt x="844" y="684"/>
                      </a:lnTo>
                      <a:lnTo>
                        <a:pt x="867" y="796"/>
                      </a:lnTo>
                      <a:lnTo>
                        <a:pt x="501" y="800"/>
                      </a:lnTo>
                      <a:lnTo>
                        <a:pt x="510" y="891"/>
                      </a:lnTo>
                      <a:lnTo>
                        <a:pt x="224" y="871"/>
                      </a:lnTo>
                      <a:lnTo>
                        <a:pt x="0" y="736"/>
                      </a:lnTo>
                      <a:lnTo>
                        <a:pt x="121" y="503"/>
                      </a:lnTo>
                    </a:path>
                  </a:pathLst>
                </a:custGeom>
                <a:solidFill>
                  <a:srgbClr val="CCFF99"/>
                </a:solidFill>
                <a:ln w="3175">
                  <a:solidFill>
                    <a:srgbClr val="000000"/>
                  </a:solidFill>
                  <a:prstDash val="solid"/>
                  <a:round/>
                  <a:headEnd/>
                  <a:tailEnd/>
                </a:ln>
              </p:spPr>
              <p:txBody>
                <a:bodyPr/>
                <a:lstStyle/>
                <a:p>
                  <a:endParaRPr lang="en-US"/>
                </a:p>
              </p:txBody>
            </p:sp>
          </p:grpSp>
          <p:sp>
            <p:nvSpPr>
              <p:cNvPr id="26755" name="Rectangle 179">
                <a:extLst>
                  <a:ext uri="{FF2B5EF4-FFF2-40B4-BE49-F238E27FC236}">
                    <a16:creationId xmlns:a16="http://schemas.microsoft.com/office/drawing/2014/main" id="{D0D89D59-5ECB-4530-965A-90F6064D4039}"/>
                  </a:ext>
                </a:extLst>
              </p:cNvPr>
              <p:cNvSpPr>
                <a:spLocks noChangeArrowheads="1"/>
              </p:cNvSpPr>
              <p:nvPr/>
            </p:nvSpPr>
            <p:spPr bwMode="auto">
              <a:xfrm rot="-1260000">
                <a:off x="2511" y="1728"/>
                <a:ext cx="3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Horseplay</a:t>
                </a:r>
                <a:endParaRPr lang="en-US" altLang="en-US" sz="1000"/>
              </a:p>
            </p:txBody>
          </p:sp>
        </p:grpSp>
        <p:sp>
          <p:nvSpPr>
            <p:cNvPr id="26747" name="Oval 180">
              <a:extLst>
                <a:ext uri="{FF2B5EF4-FFF2-40B4-BE49-F238E27FC236}">
                  <a16:creationId xmlns:a16="http://schemas.microsoft.com/office/drawing/2014/main" id="{CB1D50A0-9423-4728-88B8-0E17ED501CC4}"/>
                </a:ext>
              </a:extLst>
            </p:cNvPr>
            <p:cNvSpPr>
              <a:spLocks noChangeArrowheads="1"/>
            </p:cNvSpPr>
            <p:nvPr/>
          </p:nvSpPr>
          <p:spPr bwMode="auto">
            <a:xfrm rot="-3947733">
              <a:off x="2090" y="2944"/>
              <a:ext cx="83" cy="47"/>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48" name="Oval 181">
              <a:extLst>
                <a:ext uri="{FF2B5EF4-FFF2-40B4-BE49-F238E27FC236}">
                  <a16:creationId xmlns:a16="http://schemas.microsoft.com/office/drawing/2014/main" id="{707CB78D-B59C-46BD-9CE8-1A1228340D21}"/>
                </a:ext>
              </a:extLst>
            </p:cNvPr>
            <p:cNvSpPr>
              <a:spLocks noChangeArrowheads="1"/>
            </p:cNvSpPr>
            <p:nvPr/>
          </p:nvSpPr>
          <p:spPr bwMode="auto">
            <a:xfrm>
              <a:off x="2256" y="2283"/>
              <a:ext cx="79" cy="69"/>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49" name="Oval 182">
              <a:extLst>
                <a:ext uri="{FF2B5EF4-FFF2-40B4-BE49-F238E27FC236}">
                  <a16:creationId xmlns:a16="http://schemas.microsoft.com/office/drawing/2014/main" id="{7C51F5E5-A595-4F13-8BE8-8CCC3FB08277}"/>
                </a:ext>
              </a:extLst>
            </p:cNvPr>
            <p:cNvSpPr>
              <a:spLocks noChangeArrowheads="1"/>
            </p:cNvSpPr>
            <p:nvPr/>
          </p:nvSpPr>
          <p:spPr bwMode="auto">
            <a:xfrm>
              <a:off x="2117" y="2379"/>
              <a:ext cx="79" cy="69"/>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50" name="Oval 183">
              <a:extLst>
                <a:ext uri="{FF2B5EF4-FFF2-40B4-BE49-F238E27FC236}">
                  <a16:creationId xmlns:a16="http://schemas.microsoft.com/office/drawing/2014/main" id="{0F029E75-7F51-4CF4-9A74-BB8943F4B2D1}"/>
                </a:ext>
              </a:extLst>
            </p:cNvPr>
            <p:cNvSpPr>
              <a:spLocks noChangeArrowheads="1"/>
            </p:cNvSpPr>
            <p:nvPr/>
          </p:nvSpPr>
          <p:spPr bwMode="auto">
            <a:xfrm rot="2414182">
              <a:off x="2237" y="2013"/>
              <a:ext cx="48" cy="9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51" name="Oval 184">
              <a:extLst>
                <a:ext uri="{FF2B5EF4-FFF2-40B4-BE49-F238E27FC236}">
                  <a16:creationId xmlns:a16="http://schemas.microsoft.com/office/drawing/2014/main" id="{AF8337B7-5CAB-402B-BEF8-A09FDF5D5317}"/>
                </a:ext>
              </a:extLst>
            </p:cNvPr>
            <p:cNvSpPr>
              <a:spLocks noChangeArrowheads="1"/>
            </p:cNvSpPr>
            <p:nvPr/>
          </p:nvSpPr>
          <p:spPr bwMode="auto">
            <a:xfrm rot="-1312843">
              <a:off x="1974" y="1933"/>
              <a:ext cx="54" cy="5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752" name="Line 185">
              <a:extLst>
                <a:ext uri="{FF2B5EF4-FFF2-40B4-BE49-F238E27FC236}">
                  <a16:creationId xmlns:a16="http://schemas.microsoft.com/office/drawing/2014/main" id="{CD6AB1AB-4B8E-49C6-864B-B7C93208F5FD}"/>
                </a:ext>
              </a:extLst>
            </p:cNvPr>
            <p:cNvSpPr>
              <a:spLocks noChangeShapeType="1"/>
            </p:cNvSpPr>
            <p:nvPr/>
          </p:nvSpPr>
          <p:spPr bwMode="auto">
            <a:xfrm>
              <a:off x="1915" y="1920"/>
              <a:ext cx="18" cy="53"/>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53" name="Line 186">
              <a:extLst>
                <a:ext uri="{FF2B5EF4-FFF2-40B4-BE49-F238E27FC236}">
                  <a16:creationId xmlns:a16="http://schemas.microsoft.com/office/drawing/2014/main" id="{08C03F59-03E6-4728-A74E-DC0363DC379D}"/>
                </a:ext>
              </a:extLst>
            </p:cNvPr>
            <p:cNvSpPr>
              <a:spLocks noChangeShapeType="1"/>
            </p:cNvSpPr>
            <p:nvPr/>
          </p:nvSpPr>
          <p:spPr bwMode="auto">
            <a:xfrm>
              <a:off x="1784" y="2054"/>
              <a:ext cx="11" cy="4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91">
            <a:extLst>
              <a:ext uri="{FF2B5EF4-FFF2-40B4-BE49-F238E27FC236}">
                <a16:creationId xmlns:a16="http://schemas.microsoft.com/office/drawing/2014/main" id="{D1AA71D0-7624-4539-8BCB-2EACD4FBC685}"/>
              </a:ext>
            </a:extLst>
          </p:cNvPr>
          <p:cNvGrpSpPr>
            <a:grpSpLocks/>
          </p:cNvGrpSpPr>
          <p:nvPr/>
        </p:nvGrpSpPr>
        <p:grpSpPr bwMode="auto">
          <a:xfrm>
            <a:off x="0" y="165100"/>
            <a:ext cx="6856413" cy="8693150"/>
            <a:chOff x="0" y="104"/>
            <a:chExt cx="4319" cy="5476"/>
          </a:xfrm>
        </p:grpSpPr>
        <p:grpSp>
          <p:nvGrpSpPr>
            <p:cNvPr id="27651" name="Group 192">
              <a:extLst>
                <a:ext uri="{FF2B5EF4-FFF2-40B4-BE49-F238E27FC236}">
                  <a16:creationId xmlns:a16="http://schemas.microsoft.com/office/drawing/2014/main" id="{3029F4C4-6CB4-4761-A3C5-E8520356E5DD}"/>
                </a:ext>
              </a:extLst>
            </p:cNvPr>
            <p:cNvGrpSpPr>
              <a:grpSpLocks/>
            </p:cNvGrpSpPr>
            <p:nvPr/>
          </p:nvGrpSpPr>
          <p:grpSpPr bwMode="auto">
            <a:xfrm>
              <a:off x="1736" y="104"/>
              <a:ext cx="1750" cy="921"/>
              <a:chOff x="1592" y="-132"/>
              <a:chExt cx="1750" cy="921"/>
            </a:xfrm>
          </p:grpSpPr>
          <p:pic>
            <p:nvPicPr>
              <p:cNvPr id="27824" name="Picture 193" descr="C:\aTomas\Download\G503A.jpg">
                <a:extLst>
                  <a:ext uri="{FF2B5EF4-FFF2-40B4-BE49-F238E27FC236}">
                    <a16:creationId xmlns:a16="http://schemas.microsoft.com/office/drawing/2014/main" id="{67A6743B-5F48-4815-A5E5-2EFD768392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 y="-132"/>
                <a:ext cx="1710" cy="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25" name="Rectangle 194">
                <a:extLst>
                  <a:ext uri="{FF2B5EF4-FFF2-40B4-BE49-F238E27FC236}">
                    <a16:creationId xmlns:a16="http://schemas.microsoft.com/office/drawing/2014/main" id="{6DC3155E-30DB-4D1C-BB22-B84DA5464904}"/>
                  </a:ext>
                </a:extLst>
              </p:cNvPr>
              <p:cNvSpPr>
                <a:spLocks noChangeArrowheads="1"/>
              </p:cNvSpPr>
              <p:nvPr/>
            </p:nvSpPr>
            <p:spPr bwMode="auto">
              <a:xfrm>
                <a:off x="1592" y="-82"/>
                <a:ext cx="1313" cy="87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826" name="Rectangle 195">
                <a:extLst>
                  <a:ext uri="{FF2B5EF4-FFF2-40B4-BE49-F238E27FC236}">
                    <a16:creationId xmlns:a16="http://schemas.microsoft.com/office/drawing/2014/main" id="{CBC75117-4321-4CAD-9CA8-4A28ED5DE931}"/>
                  </a:ext>
                </a:extLst>
              </p:cNvPr>
              <p:cNvSpPr>
                <a:spLocks noChangeArrowheads="1"/>
              </p:cNvSpPr>
              <p:nvPr/>
            </p:nvSpPr>
            <p:spPr bwMode="auto">
              <a:xfrm rot="1529003">
                <a:off x="2616" y="-16"/>
                <a:ext cx="444" cy="4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27652" name="Rectangle 196">
              <a:extLst>
                <a:ext uri="{FF2B5EF4-FFF2-40B4-BE49-F238E27FC236}">
                  <a16:creationId xmlns:a16="http://schemas.microsoft.com/office/drawing/2014/main" id="{922593BB-3EE7-402E-9CC3-0D7F8D9C23DD}"/>
                </a:ext>
              </a:extLst>
            </p:cNvPr>
            <p:cNvSpPr>
              <a:spLocks noChangeArrowheads="1"/>
            </p:cNvSpPr>
            <p:nvPr/>
          </p:nvSpPr>
          <p:spPr bwMode="auto">
            <a:xfrm>
              <a:off x="0" y="3835"/>
              <a:ext cx="4319" cy="1745"/>
            </a:xfrm>
            <a:prstGeom prst="rect">
              <a:avLst/>
            </a:prstGeom>
            <a:solidFill>
              <a:srgbClr val="FFCC00"/>
            </a:solidFill>
            <a:ln>
              <a:noFill/>
            </a:ln>
            <a:effectLst/>
            <a:extLst>
              <a:ext uri="{91240B29-F687-4F45-9708-019B960494DF}">
                <a14:hiddenLine xmlns:a14="http://schemas.microsoft.com/office/drawing/2010/main" w="25400">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endParaRPr lang="es-ES_tradnl" altLang="en-US" sz="1400"/>
            </a:p>
          </p:txBody>
        </p:sp>
        <p:sp>
          <p:nvSpPr>
            <p:cNvPr id="27653" name="Text Box 197">
              <a:extLst>
                <a:ext uri="{FF2B5EF4-FFF2-40B4-BE49-F238E27FC236}">
                  <a16:creationId xmlns:a16="http://schemas.microsoft.com/office/drawing/2014/main" id="{CB2603C3-F428-412F-800B-48474D5DA132}"/>
                </a:ext>
              </a:extLst>
            </p:cNvPr>
            <p:cNvSpPr txBox="1">
              <a:spLocks noChangeArrowheads="1"/>
            </p:cNvSpPr>
            <p:nvPr/>
          </p:nvSpPr>
          <p:spPr bwMode="auto">
            <a:xfrm>
              <a:off x="144" y="142"/>
              <a:ext cx="3504" cy="291"/>
            </a:xfrm>
            <a:prstGeom prst="rect">
              <a:avLst/>
            </a:prstGeom>
            <a:noFill/>
            <a:ln>
              <a:noFill/>
            </a:ln>
            <a:effectLst/>
            <a:extLst>
              <a:ext uri="{909E8E84-426E-40DD-AFC4-6F175D3DCCD1}">
                <a14:hiddenFill xmlns:a14="http://schemas.microsoft.com/office/drawing/2010/main">
                  <a:gradFill rotWithShape="0">
                    <a:gsLst>
                      <a:gs pos="0">
                        <a:srgbClr val="AAAAAA"/>
                      </a:gs>
                      <a:gs pos="100000">
                        <a:schemeClr val="tx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200" b="1"/>
                <a:t>¡Desmalesca las Lesiones y Enfermedades!</a:t>
              </a:r>
              <a:r>
                <a:rPr lang="en-US" altLang="en-US" b="1"/>
                <a:t> </a:t>
              </a:r>
            </a:p>
          </p:txBody>
        </p:sp>
        <p:sp>
          <p:nvSpPr>
            <p:cNvPr id="27654" name="Text Box 198">
              <a:extLst>
                <a:ext uri="{FF2B5EF4-FFF2-40B4-BE49-F238E27FC236}">
                  <a16:creationId xmlns:a16="http://schemas.microsoft.com/office/drawing/2014/main" id="{5CA1BFCA-AA87-4755-B7BB-2B4AD1838129}"/>
                </a:ext>
              </a:extLst>
            </p:cNvPr>
            <p:cNvSpPr txBox="1">
              <a:spLocks noChangeArrowheads="1"/>
            </p:cNvSpPr>
            <p:nvPr/>
          </p:nvSpPr>
          <p:spPr bwMode="auto">
            <a:xfrm>
              <a:off x="3434" y="3069"/>
              <a:ext cx="718" cy="233"/>
            </a:xfrm>
            <a:prstGeom prst="rect">
              <a:avLst/>
            </a:prstGeom>
            <a:noFill/>
            <a:ln w="9525" cap="rnd">
              <a:solidFill>
                <a:schemeClr val="tx1"/>
              </a:solidFill>
              <a:prstDash val="sysDot"/>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800" b="1"/>
                <a:t>Acciones</a:t>
              </a:r>
            </a:p>
          </p:txBody>
        </p:sp>
        <p:sp>
          <p:nvSpPr>
            <p:cNvPr id="27655" name="Text Box 199">
              <a:extLst>
                <a:ext uri="{FF2B5EF4-FFF2-40B4-BE49-F238E27FC236}">
                  <a16:creationId xmlns:a16="http://schemas.microsoft.com/office/drawing/2014/main" id="{3F674D4D-D2D4-4E4C-819C-FE3D990CDB12}"/>
                </a:ext>
              </a:extLst>
            </p:cNvPr>
            <p:cNvSpPr txBox="1">
              <a:spLocks noChangeArrowheads="1"/>
            </p:cNvSpPr>
            <p:nvPr/>
          </p:nvSpPr>
          <p:spPr bwMode="auto">
            <a:xfrm>
              <a:off x="68" y="1696"/>
              <a:ext cx="824" cy="407"/>
            </a:xfrm>
            <a:prstGeom prst="rect">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t>Causas de Superficie</a:t>
              </a:r>
              <a:endParaRPr lang="en-US" altLang="en-US" sz="1600" b="1"/>
            </a:p>
          </p:txBody>
        </p:sp>
        <p:sp>
          <p:nvSpPr>
            <p:cNvPr id="27656" name="Text Box 200">
              <a:extLst>
                <a:ext uri="{FF2B5EF4-FFF2-40B4-BE49-F238E27FC236}">
                  <a16:creationId xmlns:a16="http://schemas.microsoft.com/office/drawing/2014/main" id="{E73F8A8C-3E02-4960-984A-1E357B046071}"/>
                </a:ext>
              </a:extLst>
            </p:cNvPr>
            <p:cNvSpPr txBox="1">
              <a:spLocks noChangeArrowheads="1"/>
            </p:cNvSpPr>
            <p:nvPr/>
          </p:nvSpPr>
          <p:spPr bwMode="auto">
            <a:xfrm>
              <a:off x="3456" y="5016"/>
              <a:ext cx="696" cy="416"/>
            </a:xfrm>
            <a:prstGeom prst="rect">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800" b="1">
                  <a:solidFill>
                    <a:schemeClr val="bg1"/>
                  </a:solidFill>
                </a:rPr>
                <a:t>Causas de Raíz</a:t>
              </a:r>
              <a:endParaRPr lang="en-US" altLang="en-US" sz="1800" b="1"/>
            </a:p>
          </p:txBody>
        </p:sp>
        <p:sp>
          <p:nvSpPr>
            <p:cNvPr id="27657" name="Text Box 201">
              <a:extLst>
                <a:ext uri="{FF2B5EF4-FFF2-40B4-BE49-F238E27FC236}">
                  <a16:creationId xmlns:a16="http://schemas.microsoft.com/office/drawing/2014/main" id="{AED03B6D-DC7F-4EB4-A599-959318CC31DE}"/>
                </a:ext>
              </a:extLst>
            </p:cNvPr>
            <p:cNvSpPr txBox="1">
              <a:spLocks noChangeArrowheads="1"/>
            </p:cNvSpPr>
            <p:nvPr/>
          </p:nvSpPr>
          <p:spPr bwMode="auto">
            <a:xfrm>
              <a:off x="3408" y="800"/>
              <a:ext cx="744" cy="4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t>Causas Directas</a:t>
              </a:r>
            </a:p>
          </p:txBody>
        </p:sp>
        <p:sp>
          <p:nvSpPr>
            <p:cNvPr id="27658" name="Text Box 202">
              <a:extLst>
                <a:ext uri="{FF2B5EF4-FFF2-40B4-BE49-F238E27FC236}">
                  <a16:creationId xmlns:a16="http://schemas.microsoft.com/office/drawing/2014/main" id="{D4B7EA23-72F0-4014-8DE2-69C77C7A4435}"/>
                </a:ext>
              </a:extLst>
            </p:cNvPr>
            <p:cNvSpPr txBox="1">
              <a:spLocks noChangeArrowheads="1"/>
            </p:cNvSpPr>
            <p:nvPr/>
          </p:nvSpPr>
          <p:spPr bwMode="auto">
            <a:xfrm>
              <a:off x="36" y="3140"/>
              <a:ext cx="962" cy="233"/>
            </a:xfrm>
            <a:prstGeom prst="rect">
              <a:avLst/>
            </a:prstGeom>
            <a:noFill/>
            <a:ln w="9525" cap="rnd">
              <a:solidFill>
                <a:schemeClr val="tx1"/>
              </a:solidFill>
              <a:prstDash val="sysDot"/>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t>Condiciones</a:t>
              </a:r>
            </a:p>
          </p:txBody>
        </p:sp>
        <p:sp>
          <p:nvSpPr>
            <p:cNvPr id="27659" name="Line 203">
              <a:extLst>
                <a:ext uri="{FF2B5EF4-FFF2-40B4-BE49-F238E27FC236}">
                  <a16:creationId xmlns:a16="http://schemas.microsoft.com/office/drawing/2014/main" id="{E112FECA-E694-4AC3-89F5-04E4C6915027}"/>
                </a:ext>
              </a:extLst>
            </p:cNvPr>
            <p:cNvSpPr>
              <a:spLocks noChangeShapeType="1"/>
            </p:cNvSpPr>
            <p:nvPr/>
          </p:nvSpPr>
          <p:spPr bwMode="auto">
            <a:xfrm>
              <a:off x="192" y="512"/>
              <a:ext cx="2744" cy="12"/>
            </a:xfrm>
            <a:prstGeom prst="line">
              <a:avLst/>
            </a:prstGeom>
            <a:noFill/>
            <a:ln w="76200">
              <a:solidFill>
                <a:srgbClr val="BD7E3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7660" name="Picture 204">
              <a:extLst>
                <a:ext uri="{FF2B5EF4-FFF2-40B4-BE49-F238E27FC236}">
                  <a16:creationId xmlns:a16="http://schemas.microsoft.com/office/drawing/2014/main" id="{DF6CAAD8-BCD8-4AB7-81AB-E82292391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 y="812"/>
              <a:ext cx="551" cy="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Freeform 205">
              <a:extLst>
                <a:ext uri="{FF2B5EF4-FFF2-40B4-BE49-F238E27FC236}">
                  <a16:creationId xmlns:a16="http://schemas.microsoft.com/office/drawing/2014/main" id="{0AC754D9-D781-4D72-8B3F-59C9AC91119E}"/>
                </a:ext>
              </a:extLst>
            </p:cNvPr>
            <p:cNvSpPr>
              <a:spLocks/>
            </p:cNvSpPr>
            <p:nvPr/>
          </p:nvSpPr>
          <p:spPr bwMode="auto">
            <a:xfrm>
              <a:off x="2106" y="1871"/>
              <a:ext cx="288" cy="376"/>
            </a:xfrm>
            <a:custGeom>
              <a:avLst/>
              <a:gdLst>
                <a:gd name="T0" fmla="*/ 1 w 575"/>
                <a:gd name="T1" fmla="*/ 0 h 753"/>
                <a:gd name="T2" fmla="*/ 1 w 575"/>
                <a:gd name="T3" fmla="*/ 0 h 753"/>
                <a:gd name="T4" fmla="*/ 1 w 575"/>
                <a:gd name="T5" fmla="*/ 0 h 753"/>
                <a:gd name="T6" fmla="*/ 1 w 575"/>
                <a:gd name="T7" fmla="*/ 0 h 753"/>
                <a:gd name="T8" fmla="*/ 1 w 575"/>
                <a:gd name="T9" fmla="*/ 0 h 753"/>
                <a:gd name="T10" fmla="*/ 1 w 575"/>
                <a:gd name="T11" fmla="*/ 0 h 753"/>
                <a:gd name="T12" fmla="*/ 1 w 575"/>
                <a:gd name="T13" fmla="*/ 0 h 753"/>
                <a:gd name="T14" fmla="*/ 1 w 575"/>
                <a:gd name="T15" fmla="*/ 0 h 753"/>
                <a:gd name="T16" fmla="*/ 1 w 575"/>
                <a:gd name="T17" fmla="*/ 0 h 753"/>
                <a:gd name="T18" fmla="*/ 1 w 575"/>
                <a:gd name="T19" fmla="*/ 0 h 753"/>
                <a:gd name="T20" fmla="*/ 1 w 575"/>
                <a:gd name="T21" fmla="*/ 0 h 753"/>
                <a:gd name="T22" fmla="*/ 1 w 575"/>
                <a:gd name="T23" fmla="*/ 0 h 753"/>
                <a:gd name="T24" fmla="*/ 1 w 575"/>
                <a:gd name="T25" fmla="*/ 0 h 753"/>
                <a:gd name="T26" fmla="*/ 1 w 575"/>
                <a:gd name="T27" fmla="*/ 0 h 753"/>
                <a:gd name="T28" fmla="*/ 1 w 575"/>
                <a:gd name="T29" fmla="*/ 0 h 753"/>
                <a:gd name="T30" fmla="*/ 1 w 575"/>
                <a:gd name="T31" fmla="*/ 0 h 753"/>
                <a:gd name="T32" fmla="*/ 0 w 575"/>
                <a:gd name="T33" fmla="*/ 0 h 7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5" h="753">
                  <a:moveTo>
                    <a:pt x="575" y="0"/>
                  </a:moveTo>
                  <a:lnTo>
                    <a:pt x="516" y="24"/>
                  </a:lnTo>
                  <a:lnTo>
                    <a:pt x="458" y="54"/>
                  </a:lnTo>
                  <a:lnTo>
                    <a:pt x="402" y="86"/>
                  </a:lnTo>
                  <a:lnTo>
                    <a:pt x="349" y="121"/>
                  </a:lnTo>
                  <a:lnTo>
                    <a:pt x="301" y="161"/>
                  </a:lnTo>
                  <a:lnTo>
                    <a:pt x="254" y="202"/>
                  </a:lnTo>
                  <a:lnTo>
                    <a:pt x="213" y="247"/>
                  </a:lnTo>
                  <a:lnTo>
                    <a:pt x="174" y="295"/>
                  </a:lnTo>
                  <a:lnTo>
                    <a:pt x="136" y="346"/>
                  </a:lnTo>
                  <a:lnTo>
                    <a:pt x="105" y="398"/>
                  </a:lnTo>
                  <a:lnTo>
                    <a:pt x="76" y="452"/>
                  </a:lnTo>
                  <a:lnTo>
                    <a:pt x="52" y="510"/>
                  </a:lnTo>
                  <a:lnTo>
                    <a:pt x="34" y="568"/>
                  </a:lnTo>
                  <a:lnTo>
                    <a:pt x="17" y="628"/>
                  </a:lnTo>
                  <a:lnTo>
                    <a:pt x="7" y="689"/>
                  </a:lnTo>
                  <a:lnTo>
                    <a:pt x="0" y="753"/>
                  </a:lnTo>
                </a:path>
              </a:pathLst>
            </a:custGeom>
            <a:solidFill>
              <a:srgbClr val="669900"/>
            </a:solidFill>
            <a:ln w="119063">
              <a:solidFill>
                <a:srgbClr val="336600"/>
              </a:solidFill>
              <a:prstDash val="solid"/>
              <a:round/>
              <a:headEnd/>
              <a:tailEnd/>
            </a:ln>
          </p:spPr>
          <p:txBody>
            <a:bodyPr/>
            <a:lstStyle/>
            <a:p>
              <a:endParaRPr lang="en-US"/>
            </a:p>
          </p:txBody>
        </p:sp>
        <p:sp>
          <p:nvSpPr>
            <p:cNvPr id="27662" name="Freeform 206">
              <a:extLst>
                <a:ext uri="{FF2B5EF4-FFF2-40B4-BE49-F238E27FC236}">
                  <a16:creationId xmlns:a16="http://schemas.microsoft.com/office/drawing/2014/main" id="{59021067-B559-47A1-B166-2E301F4A492D}"/>
                </a:ext>
              </a:extLst>
            </p:cNvPr>
            <p:cNvSpPr>
              <a:spLocks/>
            </p:cNvSpPr>
            <p:nvPr/>
          </p:nvSpPr>
          <p:spPr bwMode="auto">
            <a:xfrm>
              <a:off x="2077" y="3538"/>
              <a:ext cx="286" cy="188"/>
            </a:xfrm>
            <a:custGeom>
              <a:avLst/>
              <a:gdLst>
                <a:gd name="T0" fmla="*/ 1 w 572"/>
                <a:gd name="T1" fmla="*/ 1 h 375"/>
                <a:gd name="T2" fmla="*/ 1 w 572"/>
                <a:gd name="T3" fmla="*/ 1 h 375"/>
                <a:gd name="T4" fmla="*/ 1 w 572"/>
                <a:gd name="T5" fmla="*/ 0 h 375"/>
                <a:gd name="T6" fmla="*/ 1 w 572"/>
                <a:gd name="T7" fmla="*/ 1 h 375"/>
                <a:gd name="T8" fmla="*/ 1 w 572"/>
                <a:gd name="T9" fmla="*/ 1 h 375"/>
                <a:gd name="T10" fmla="*/ 1 w 572"/>
                <a:gd name="T11" fmla="*/ 1 h 375"/>
                <a:gd name="T12" fmla="*/ 1 w 572"/>
                <a:gd name="T13" fmla="*/ 1 h 375"/>
                <a:gd name="T14" fmla="*/ 1 w 572"/>
                <a:gd name="T15" fmla="*/ 1 h 375"/>
                <a:gd name="T16" fmla="*/ 1 w 572"/>
                <a:gd name="T17" fmla="*/ 1 h 375"/>
                <a:gd name="T18" fmla="*/ 1 w 572"/>
                <a:gd name="T19" fmla="*/ 1 h 375"/>
                <a:gd name="T20" fmla="*/ 1 w 572"/>
                <a:gd name="T21" fmla="*/ 1 h 375"/>
                <a:gd name="T22" fmla="*/ 1 w 572"/>
                <a:gd name="T23" fmla="*/ 1 h 375"/>
                <a:gd name="T24" fmla="*/ 1 w 572"/>
                <a:gd name="T25" fmla="*/ 1 h 375"/>
                <a:gd name="T26" fmla="*/ 1 w 572"/>
                <a:gd name="T27" fmla="*/ 1 h 375"/>
                <a:gd name="T28" fmla="*/ 1 w 572"/>
                <a:gd name="T29" fmla="*/ 1 h 375"/>
                <a:gd name="T30" fmla="*/ 1 w 572"/>
                <a:gd name="T31" fmla="*/ 1 h 375"/>
                <a:gd name="T32" fmla="*/ 1 w 572"/>
                <a:gd name="T33" fmla="*/ 1 h 375"/>
                <a:gd name="T34" fmla="*/ 1 w 572"/>
                <a:gd name="T35" fmla="*/ 1 h 375"/>
                <a:gd name="T36" fmla="*/ 0 w 572"/>
                <a:gd name="T37" fmla="*/ 1 h 3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72" h="375">
                  <a:moveTo>
                    <a:pt x="572" y="9"/>
                  </a:moveTo>
                  <a:lnTo>
                    <a:pt x="519" y="2"/>
                  </a:lnTo>
                  <a:lnTo>
                    <a:pt x="467" y="0"/>
                  </a:lnTo>
                  <a:lnTo>
                    <a:pt x="422" y="2"/>
                  </a:lnTo>
                  <a:lnTo>
                    <a:pt x="377" y="7"/>
                  </a:lnTo>
                  <a:lnTo>
                    <a:pt x="334" y="16"/>
                  </a:lnTo>
                  <a:lnTo>
                    <a:pt x="291" y="30"/>
                  </a:lnTo>
                  <a:lnTo>
                    <a:pt x="252" y="44"/>
                  </a:lnTo>
                  <a:lnTo>
                    <a:pt x="215" y="63"/>
                  </a:lnTo>
                  <a:lnTo>
                    <a:pt x="179" y="84"/>
                  </a:lnTo>
                  <a:lnTo>
                    <a:pt x="148" y="108"/>
                  </a:lnTo>
                  <a:lnTo>
                    <a:pt x="116" y="134"/>
                  </a:lnTo>
                  <a:lnTo>
                    <a:pt x="90" y="164"/>
                  </a:lnTo>
                  <a:lnTo>
                    <a:pt x="65" y="194"/>
                  </a:lnTo>
                  <a:lnTo>
                    <a:pt x="45" y="228"/>
                  </a:lnTo>
                  <a:lnTo>
                    <a:pt x="28" y="263"/>
                  </a:lnTo>
                  <a:lnTo>
                    <a:pt x="15" y="298"/>
                  </a:lnTo>
                  <a:lnTo>
                    <a:pt x="6" y="336"/>
                  </a:lnTo>
                  <a:lnTo>
                    <a:pt x="0" y="375"/>
                  </a:lnTo>
                </a:path>
              </a:pathLst>
            </a:custGeom>
            <a:solidFill>
              <a:srgbClr val="669900"/>
            </a:solidFill>
            <a:ln w="119063">
              <a:solidFill>
                <a:srgbClr val="336600"/>
              </a:solidFill>
              <a:prstDash val="solid"/>
              <a:round/>
              <a:headEnd/>
              <a:tailEnd/>
            </a:ln>
          </p:spPr>
          <p:txBody>
            <a:bodyPr/>
            <a:lstStyle/>
            <a:p>
              <a:endParaRPr lang="en-US"/>
            </a:p>
          </p:txBody>
        </p:sp>
        <p:sp>
          <p:nvSpPr>
            <p:cNvPr id="27663" name="Freeform 207">
              <a:extLst>
                <a:ext uri="{FF2B5EF4-FFF2-40B4-BE49-F238E27FC236}">
                  <a16:creationId xmlns:a16="http://schemas.microsoft.com/office/drawing/2014/main" id="{E0DB9B22-7229-4F7B-9166-B6A6D1A430BE}"/>
                </a:ext>
              </a:extLst>
            </p:cNvPr>
            <p:cNvSpPr>
              <a:spLocks/>
            </p:cNvSpPr>
            <p:nvPr/>
          </p:nvSpPr>
          <p:spPr bwMode="auto">
            <a:xfrm>
              <a:off x="1747" y="1961"/>
              <a:ext cx="328" cy="187"/>
            </a:xfrm>
            <a:custGeom>
              <a:avLst/>
              <a:gdLst>
                <a:gd name="T0" fmla="*/ 0 w 656"/>
                <a:gd name="T1" fmla="*/ 0 h 376"/>
                <a:gd name="T2" fmla="*/ 1 w 656"/>
                <a:gd name="T3" fmla="*/ 0 h 376"/>
                <a:gd name="T4" fmla="*/ 1 w 656"/>
                <a:gd name="T5" fmla="*/ 0 h 376"/>
                <a:gd name="T6" fmla="*/ 1 w 656"/>
                <a:gd name="T7" fmla="*/ 0 h 376"/>
                <a:gd name="T8" fmla="*/ 1 w 656"/>
                <a:gd name="T9" fmla="*/ 0 h 376"/>
                <a:gd name="T10" fmla="*/ 1 w 656"/>
                <a:gd name="T11" fmla="*/ 0 h 376"/>
                <a:gd name="T12" fmla="*/ 1 w 656"/>
                <a:gd name="T13" fmla="*/ 0 h 376"/>
                <a:gd name="T14" fmla="*/ 1 w 656"/>
                <a:gd name="T15" fmla="*/ 0 h 376"/>
                <a:gd name="T16" fmla="*/ 1 w 656"/>
                <a:gd name="T17" fmla="*/ 0 h 376"/>
                <a:gd name="T18" fmla="*/ 1 w 656"/>
                <a:gd name="T19" fmla="*/ 0 h 376"/>
                <a:gd name="T20" fmla="*/ 1 w 656"/>
                <a:gd name="T21" fmla="*/ 0 h 376"/>
                <a:gd name="T22" fmla="*/ 1 w 656"/>
                <a:gd name="T23" fmla="*/ 0 h 376"/>
                <a:gd name="T24" fmla="*/ 1 w 656"/>
                <a:gd name="T25" fmla="*/ 0 h 376"/>
                <a:gd name="T26" fmla="*/ 1 w 656"/>
                <a:gd name="T27" fmla="*/ 0 h 376"/>
                <a:gd name="T28" fmla="*/ 1 w 656"/>
                <a:gd name="T29" fmla="*/ 0 h 376"/>
                <a:gd name="T30" fmla="*/ 1 w 656"/>
                <a:gd name="T31" fmla="*/ 0 h 376"/>
                <a:gd name="T32" fmla="*/ 1 w 656"/>
                <a:gd name="T33" fmla="*/ 0 h 376"/>
                <a:gd name="T34" fmla="*/ 1 w 656"/>
                <a:gd name="T35" fmla="*/ 0 h 376"/>
                <a:gd name="T36" fmla="*/ 1 w 656"/>
                <a:gd name="T37" fmla="*/ 0 h 3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56" h="376">
                  <a:moveTo>
                    <a:pt x="0" y="12"/>
                  </a:moveTo>
                  <a:lnTo>
                    <a:pt x="66" y="4"/>
                  </a:lnTo>
                  <a:lnTo>
                    <a:pt x="129" y="0"/>
                  </a:lnTo>
                  <a:lnTo>
                    <a:pt x="182" y="2"/>
                  </a:lnTo>
                  <a:lnTo>
                    <a:pt x="232" y="8"/>
                  </a:lnTo>
                  <a:lnTo>
                    <a:pt x="281" y="17"/>
                  </a:lnTo>
                  <a:lnTo>
                    <a:pt x="327" y="30"/>
                  </a:lnTo>
                  <a:lnTo>
                    <a:pt x="372" y="45"/>
                  </a:lnTo>
                  <a:lnTo>
                    <a:pt x="413" y="64"/>
                  </a:lnTo>
                  <a:lnTo>
                    <a:pt x="454" y="84"/>
                  </a:lnTo>
                  <a:lnTo>
                    <a:pt x="492" y="109"/>
                  </a:lnTo>
                  <a:lnTo>
                    <a:pt x="525" y="135"/>
                  </a:lnTo>
                  <a:lnTo>
                    <a:pt x="555" y="165"/>
                  </a:lnTo>
                  <a:lnTo>
                    <a:pt x="583" y="195"/>
                  </a:lnTo>
                  <a:lnTo>
                    <a:pt x="606" y="228"/>
                  </a:lnTo>
                  <a:lnTo>
                    <a:pt x="624" y="264"/>
                  </a:lnTo>
                  <a:lnTo>
                    <a:pt x="639" y="299"/>
                  </a:lnTo>
                  <a:lnTo>
                    <a:pt x="651" y="337"/>
                  </a:lnTo>
                  <a:lnTo>
                    <a:pt x="656" y="376"/>
                  </a:lnTo>
                </a:path>
              </a:pathLst>
            </a:custGeom>
            <a:noFill/>
            <a:ln w="119063">
              <a:solidFill>
                <a:srgbClr val="66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4" name="Freeform 208">
              <a:extLst>
                <a:ext uri="{FF2B5EF4-FFF2-40B4-BE49-F238E27FC236}">
                  <a16:creationId xmlns:a16="http://schemas.microsoft.com/office/drawing/2014/main" id="{CCB307CB-E232-49F3-B52D-27928580C396}"/>
                </a:ext>
              </a:extLst>
            </p:cNvPr>
            <p:cNvSpPr>
              <a:spLocks/>
            </p:cNvSpPr>
            <p:nvPr/>
          </p:nvSpPr>
          <p:spPr bwMode="auto">
            <a:xfrm>
              <a:off x="1014" y="1669"/>
              <a:ext cx="809" cy="435"/>
            </a:xfrm>
            <a:custGeom>
              <a:avLst/>
              <a:gdLst>
                <a:gd name="T0" fmla="*/ 0 w 1619"/>
                <a:gd name="T1" fmla="*/ 1 h 870"/>
                <a:gd name="T2" fmla="*/ 0 w 1619"/>
                <a:gd name="T3" fmla="*/ 1 h 870"/>
                <a:gd name="T4" fmla="*/ 0 w 1619"/>
                <a:gd name="T5" fmla="*/ 1 h 870"/>
                <a:gd name="T6" fmla="*/ 0 w 1619"/>
                <a:gd name="T7" fmla="*/ 1 h 870"/>
                <a:gd name="T8" fmla="*/ 0 w 1619"/>
                <a:gd name="T9" fmla="*/ 1 h 870"/>
                <a:gd name="T10" fmla="*/ 0 w 1619"/>
                <a:gd name="T11" fmla="*/ 0 h 870"/>
                <a:gd name="T12" fmla="*/ 0 w 1619"/>
                <a:gd name="T13" fmla="*/ 1 h 870"/>
                <a:gd name="T14" fmla="*/ 0 w 1619"/>
                <a:gd name="T15" fmla="*/ 1 h 870"/>
                <a:gd name="T16" fmla="*/ 0 w 1619"/>
                <a:gd name="T17" fmla="*/ 1 h 870"/>
                <a:gd name="T18" fmla="*/ 0 w 1619"/>
                <a:gd name="T19" fmla="*/ 1 h 870"/>
                <a:gd name="T20" fmla="*/ 0 w 1619"/>
                <a:gd name="T21" fmla="*/ 1 h 870"/>
                <a:gd name="T22" fmla="*/ 0 w 1619"/>
                <a:gd name="T23" fmla="*/ 1 h 870"/>
                <a:gd name="T24" fmla="*/ 0 w 1619"/>
                <a:gd name="T25" fmla="*/ 1 h 870"/>
                <a:gd name="T26" fmla="*/ 0 w 1619"/>
                <a:gd name="T27" fmla="*/ 1 h 870"/>
                <a:gd name="T28" fmla="*/ 0 w 1619"/>
                <a:gd name="T29" fmla="*/ 1 h 870"/>
                <a:gd name="T30" fmla="*/ 0 w 1619"/>
                <a:gd name="T31" fmla="*/ 1 h 870"/>
                <a:gd name="T32" fmla="*/ 0 w 1619"/>
                <a:gd name="T33" fmla="*/ 1 h 8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19" h="870">
                  <a:moveTo>
                    <a:pt x="1473" y="440"/>
                  </a:moveTo>
                  <a:lnTo>
                    <a:pt x="1312" y="315"/>
                  </a:lnTo>
                  <a:lnTo>
                    <a:pt x="1297" y="412"/>
                  </a:lnTo>
                  <a:lnTo>
                    <a:pt x="972" y="166"/>
                  </a:lnTo>
                  <a:lnTo>
                    <a:pt x="957" y="259"/>
                  </a:lnTo>
                  <a:lnTo>
                    <a:pt x="548" y="0"/>
                  </a:lnTo>
                  <a:lnTo>
                    <a:pt x="531" y="97"/>
                  </a:lnTo>
                  <a:lnTo>
                    <a:pt x="0" y="11"/>
                  </a:lnTo>
                  <a:lnTo>
                    <a:pt x="383" y="457"/>
                  </a:lnTo>
                  <a:lnTo>
                    <a:pt x="279" y="539"/>
                  </a:lnTo>
                  <a:lnTo>
                    <a:pt x="808" y="625"/>
                  </a:lnTo>
                  <a:lnTo>
                    <a:pt x="707" y="704"/>
                  </a:lnTo>
                  <a:lnTo>
                    <a:pt x="1148" y="775"/>
                  </a:lnTo>
                  <a:lnTo>
                    <a:pt x="1133" y="870"/>
                  </a:lnTo>
                  <a:lnTo>
                    <a:pt x="1413" y="818"/>
                  </a:lnTo>
                  <a:lnTo>
                    <a:pt x="1619" y="657"/>
                  </a:lnTo>
                  <a:lnTo>
                    <a:pt x="1473" y="440"/>
                  </a:lnTo>
                  <a:close/>
                </a:path>
              </a:pathLst>
            </a:custGeom>
            <a:solidFill>
              <a:srgbClr val="336600"/>
            </a:solidFill>
            <a:ln w="9525">
              <a:solidFill>
                <a:srgbClr val="336600"/>
              </a:solidFill>
              <a:round/>
              <a:headEnd/>
              <a:tailEnd/>
            </a:ln>
          </p:spPr>
          <p:txBody>
            <a:bodyPr/>
            <a:lstStyle/>
            <a:p>
              <a:endParaRPr lang="en-US"/>
            </a:p>
          </p:txBody>
        </p:sp>
        <p:sp>
          <p:nvSpPr>
            <p:cNvPr id="27665" name="Freeform 209">
              <a:extLst>
                <a:ext uri="{FF2B5EF4-FFF2-40B4-BE49-F238E27FC236}">
                  <a16:creationId xmlns:a16="http://schemas.microsoft.com/office/drawing/2014/main" id="{6CD2227F-C909-4716-9873-8A8CEA385AFC}"/>
                </a:ext>
              </a:extLst>
            </p:cNvPr>
            <p:cNvSpPr>
              <a:spLocks/>
            </p:cNvSpPr>
            <p:nvPr/>
          </p:nvSpPr>
          <p:spPr bwMode="auto">
            <a:xfrm>
              <a:off x="955" y="2121"/>
              <a:ext cx="833" cy="412"/>
            </a:xfrm>
            <a:custGeom>
              <a:avLst/>
              <a:gdLst>
                <a:gd name="T0" fmla="*/ 0 w 1667"/>
                <a:gd name="T1" fmla="*/ 1 h 823"/>
                <a:gd name="T2" fmla="*/ 0 w 1667"/>
                <a:gd name="T3" fmla="*/ 1 h 823"/>
                <a:gd name="T4" fmla="*/ 0 w 1667"/>
                <a:gd name="T5" fmla="*/ 1 h 823"/>
                <a:gd name="T6" fmla="*/ 0 w 1667"/>
                <a:gd name="T7" fmla="*/ 1 h 823"/>
                <a:gd name="T8" fmla="*/ 0 w 1667"/>
                <a:gd name="T9" fmla="*/ 1 h 823"/>
                <a:gd name="T10" fmla="*/ 0 w 1667"/>
                <a:gd name="T11" fmla="*/ 1 h 823"/>
                <a:gd name="T12" fmla="*/ 0 w 1667"/>
                <a:gd name="T13" fmla="*/ 1 h 823"/>
                <a:gd name="T14" fmla="*/ 0 w 1667"/>
                <a:gd name="T15" fmla="*/ 1 h 823"/>
                <a:gd name="T16" fmla="*/ 0 w 1667"/>
                <a:gd name="T17" fmla="*/ 1 h 823"/>
                <a:gd name="T18" fmla="*/ 0 w 1667"/>
                <a:gd name="T19" fmla="*/ 0 h 823"/>
                <a:gd name="T20" fmla="*/ 0 w 1667"/>
                <a:gd name="T21" fmla="*/ 1 h 823"/>
                <a:gd name="T22" fmla="*/ 0 w 1667"/>
                <a:gd name="T23" fmla="*/ 1 h 823"/>
                <a:gd name="T24" fmla="*/ 0 w 1667"/>
                <a:gd name="T25" fmla="*/ 1 h 823"/>
                <a:gd name="T26" fmla="*/ 0 w 1667"/>
                <a:gd name="T27" fmla="*/ 1 h 823"/>
                <a:gd name="T28" fmla="*/ 0 w 1667"/>
                <a:gd name="T29" fmla="*/ 1 h 823"/>
                <a:gd name="T30" fmla="*/ 0 w 1667"/>
                <a:gd name="T31" fmla="*/ 1 h 823"/>
                <a:gd name="T32" fmla="*/ 0 w 1667"/>
                <a:gd name="T33" fmla="*/ 1 h 8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67" h="823">
                  <a:moveTo>
                    <a:pt x="1418" y="823"/>
                  </a:moveTo>
                  <a:lnTo>
                    <a:pt x="1214" y="819"/>
                  </a:lnTo>
                  <a:lnTo>
                    <a:pt x="1263" y="735"/>
                  </a:lnTo>
                  <a:lnTo>
                    <a:pt x="856" y="724"/>
                  </a:lnTo>
                  <a:lnTo>
                    <a:pt x="902" y="642"/>
                  </a:lnTo>
                  <a:lnTo>
                    <a:pt x="420" y="588"/>
                  </a:lnTo>
                  <a:lnTo>
                    <a:pt x="467" y="504"/>
                  </a:lnTo>
                  <a:lnTo>
                    <a:pt x="0" y="239"/>
                  </a:lnTo>
                  <a:lnTo>
                    <a:pt x="577" y="128"/>
                  </a:lnTo>
                  <a:lnTo>
                    <a:pt x="547" y="0"/>
                  </a:lnTo>
                  <a:lnTo>
                    <a:pt x="1014" y="265"/>
                  </a:lnTo>
                  <a:lnTo>
                    <a:pt x="984" y="138"/>
                  </a:lnTo>
                  <a:lnTo>
                    <a:pt x="1373" y="358"/>
                  </a:lnTo>
                  <a:lnTo>
                    <a:pt x="1420" y="276"/>
                  </a:lnTo>
                  <a:lnTo>
                    <a:pt x="1607" y="491"/>
                  </a:lnTo>
                  <a:lnTo>
                    <a:pt x="1667" y="747"/>
                  </a:lnTo>
                  <a:lnTo>
                    <a:pt x="1418" y="823"/>
                  </a:lnTo>
                  <a:close/>
                </a:path>
              </a:pathLst>
            </a:custGeom>
            <a:solidFill>
              <a:srgbClr val="66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6" name="Freeform 210">
              <a:extLst>
                <a:ext uri="{FF2B5EF4-FFF2-40B4-BE49-F238E27FC236}">
                  <a16:creationId xmlns:a16="http://schemas.microsoft.com/office/drawing/2014/main" id="{1FB16399-A64D-4474-97F3-772200DEB684}"/>
                </a:ext>
              </a:extLst>
            </p:cNvPr>
            <p:cNvSpPr>
              <a:spLocks/>
            </p:cNvSpPr>
            <p:nvPr/>
          </p:nvSpPr>
          <p:spPr bwMode="auto">
            <a:xfrm>
              <a:off x="851" y="3006"/>
              <a:ext cx="649" cy="382"/>
            </a:xfrm>
            <a:custGeom>
              <a:avLst/>
              <a:gdLst>
                <a:gd name="T0" fmla="*/ 1 w 1297"/>
                <a:gd name="T1" fmla="*/ 0 h 766"/>
                <a:gd name="T2" fmla="*/ 1 w 1297"/>
                <a:gd name="T3" fmla="*/ 0 h 766"/>
                <a:gd name="T4" fmla="*/ 1 w 1297"/>
                <a:gd name="T5" fmla="*/ 0 h 766"/>
                <a:gd name="T6" fmla="*/ 1 w 1297"/>
                <a:gd name="T7" fmla="*/ 0 h 766"/>
                <a:gd name="T8" fmla="*/ 1 w 1297"/>
                <a:gd name="T9" fmla="*/ 0 h 766"/>
                <a:gd name="T10" fmla="*/ 1 w 1297"/>
                <a:gd name="T11" fmla="*/ 0 h 766"/>
                <a:gd name="T12" fmla="*/ 1 w 1297"/>
                <a:gd name="T13" fmla="*/ 0 h 766"/>
                <a:gd name="T14" fmla="*/ 0 w 1297"/>
                <a:gd name="T15" fmla="*/ 0 h 766"/>
                <a:gd name="T16" fmla="*/ 1 w 1297"/>
                <a:gd name="T17" fmla="*/ 0 h 766"/>
                <a:gd name="T18" fmla="*/ 1 w 1297"/>
                <a:gd name="T19" fmla="*/ 0 h 766"/>
                <a:gd name="T20" fmla="*/ 1 w 1297"/>
                <a:gd name="T21" fmla="*/ 0 h 766"/>
                <a:gd name="T22" fmla="*/ 1 w 1297"/>
                <a:gd name="T23" fmla="*/ 0 h 766"/>
                <a:gd name="T24" fmla="*/ 1 w 1297"/>
                <a:gd name="T25" fmla="*/ 0 h 766"/>
                <a:gd name="T26" fmla="*/ 1 w 1297"/>
                <a:gd name="T27" fmla="*/ 0 h 766"/>
                <a:gd name="T28" fmla="*/ 1 w 1297"/>
                <a:gd name="T29" fmla="*/ 0 h 766"/>
                <a:gd name="T30" fmla="*/ 1 w 1297"/>
                <a:gd name="T31" fmla="*/ 0 h 766"/>
                <a:gd name="T32" fmla="*/ 1 w 1297"/>
                <a:gd name="T33" fmla="*/ 0 h 7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97" h="766">
                  <a:moveTo>
                    <a:pt x="1163" y="288"/>
                  </a:moveTo>
                  <a:lnTo>
                    <a:pt x="1024" y="191"/>
                  </a:lnTo>
                  <a:lnTo>
                    <a:pt x="1024" y="288"/>
                  </a:lnTo>
                  <a:lnTo>
                    <a:pt x="751" y="97"/>
                  </a:lnTo>
                  <a:lnTo>
                    <a:pt x="751" y="191"/>
                  </a:lnTo>
                  <a:lnTo>
                    <a:pt x="409" y="0"/>
                  </a:lnTo>
                  <a:lnTo>
                    <a:pt x="409" y="97"/>
                  </a:lnTo>
                  <a:lnTo>
                    <a:pt x="0" y="97"/>
                  </a:lnTo>
                  <a:lnTo>
                    <a:pt x="342" y="478"/>
                  </a:lnTo>
                  <a:lnTo>
                    <a:pt x="273" y="575"/>
                  </a:lnTo>
                  <a:lnTo>
                    <a:pt x="682" y="575"/>
                  </a:lnTo>
                  <a:lnTo>
                    <a:pt x="615" y="671"/>
                  </a:lnTo>
                  <a:lnTo>
                    <a:pt x="957" y="671"/>
                  </a:lnTo>
                  <a:lnTo>
                    <a:pt x="957" y="766"/>
                  </a:lnTo>
                  <a:lnTo>
                    <a:pt x="1163" y="671"/>
                  </a:lnTo>
                  <a:lnTo>
                    <a:pt x="1297" y="478"/>
                  </a:lnTo>
                  <a:lnTo>
                    <a:pt x="1163" y="288"/>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7" name="Freeform 211">
              <a:extLst>
                <a:ext uri="{FF2B5EF4-FFF2-40B4-BE49-F238E27FC236}">
                  <a16:creationId xmlns:a16="http://schemas.microsoft.com/office/drawing/2014/main" id="{48D855DD-2964-4E15-AF1C-6DFB12DA9727}"/>
                </a:ext>
              </a:extLst>
            </p:cNvPr>
            <p:cNvSpPr>
              <a:spLocks/>
            </p:cNvSpPr>
            <p:nvPr/>
          </p:nvSpPr>
          <p:spPr bwMode="auto">
            <a:xfrm>
              <a:off x="2528" y="2053"/>
              <a:ext cx="828" cy="351"/>
            </a:xfrm>
            <a:custGeom>
              <a:avLst/>
              <a:gdLst>
                <a:gd name="T0" fmla="*/ 1 w 1655"/>
                <a:gd name="T1" fmla="*/ 1 h 702"/>
                <a:gd name="T2" fmla="*/ 1 w 1655"/>
                <a:gd name="T3" fmla="*/ 1 h 702"/>
                <a:gd name="T4" fmla="*/ 1 w 1655"/>
                <a:gd name="T5" fmla="*/ 1 h 702"/>
                <a:gd name="T6" fmla="*/ 1 w 1655"/>
                <a:gd name="T7" fmla="*/ 1 h 702"/>
                <a:gd name="T8" fmla="*/ 1 w 1655"/>
                <a:gd name="T9" fmla="*/ 1 h 702"/>
                <a:gd name="T10" fmla="*/ 1 w 1655"/>
                <a:gd name="T11" fmla="*/ 1 h 702"/>
                <a:gd name="T12" fmla="*/ 1 w 1655"/>
                <a:gd name="T13" fmla="*/ 1 h 702"/>
                <a:gd name="T14" fmla="*/ 1 w 1655"/>
                <a:gd name="T15" fmla="*/ 1 h 702"/>
                <a:gd name="T16" fmla="*/ 1 w 1655"/>
                <a:gd name="T17" fmla="*/ 1 h 702"/>
                <a:gd name="T18" fmla="*/ 1 w 1655"/>
                <a:gd name="T19" fmla="*/ 0 h 702"/>
                <a:gd name="T20" fmla="*/ 1 w 1655"/>
                <a:gd name="T21" fmla="*/ 1 h 702"/>
                <a:gd name="T22" fmla="*/ 1 w 1655"/>
                <a:gd name="T23" fmla="*/ 1 h 702"/>
                <a:gd name="T24" fmla="*/ 1 w 1655"/>
                <a:gd name="T25" fmla="*/ 1 h 702"/>
                <a:gd name="T26" fmla="*/ 1 w 1655"/>
                <a:gd name="T27" fmla="*/ 1 h 702"/>
                <a:gd name="T28" fmla="*/ 1 w 1655"/>
                <a:gd name="T29" fmla="*/ 1 h 702"/>
                <a:gd name="T30" fmla="*/ 0 w 1655"/>
                <a:gd name="T31" fmla="*/ 1 h 702"/>
                <a:gd name="T32" fmla="*/ 1 w 1655"/>
                <a:gd name="T33" fmla="*/ 1 h 7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5" h="702">
                  <a:moveTo>
                    <a:pt x="227" y="674"/>
                  </a:moveTo>
                  <a:lnTo>
                    <a:pt x="424" y="702"/>
                  </a:lnTo>
                  <a:lnTo>
                    <a:pt x="388" y="613"/>
                  </a:lnTo>
                  <a:lnTo>
                    <a:pt x="777" y="665"/>
                  </a:lnTo>
                  <a:lnTo>
                    <a:pt x="743" y="577"/>
                  </a:lnTo>
                  <a:lnTo>
                    <a:pt x="1210" y="600"/>
                  </a:lnTo>
                  <a:lnTo>
                    <a:pt x="1175" y="508"/>
                  </a:lnTo>
                  <a:lnTo>
                    <a:pt x="1655" y="321"/>
                  </a:lnTo>
                  <a:lnTo>
                    <a:pt x="1115" y="123"/>
                  </a:lnTo>
                  <a:lnTo>
                    <a:pt x="1160" y="0"/>
                  </a:lnTo>
                  <a:lnTo>
                    <a:pt x="682" y="189"/>
                  </a:lnTo>
                  <a:lnTo>
                    <a:pt x="726" y="69"/>
                  </a:lnTo>
                  <a:lnTo>
                    <a:pt x="328" y="224"/>
                  </a:lnTo>
                  <a:lnTo>
                    <a:pt x="293" y="137"/>
                  </a:lnTo>
                  <a:lnTo>
                    <a:pt x="87" y="318"/>
                  </a:lnTo>
                  <a:lnTo>
                    <a:pt x="0" y="561"/>
                  </a:lnTo>
                  <a:lnTo>
                    <a:pt x="227" y="674"/>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8" name="Freeform 212">
              <a:extLst>
                <a:ext uri="{FF2B5EF4-FFF2-40B4-BE49-F238E27FC236}">
                  <a16:creationId xmlns:a16="http://schemas.microsoft.com/office/drawing/2014/main" id="{B7CBEDB3-DAB8-419A-AFF7-80FB3D393407}"/>
                </a:ext>
              </a:extLst>
            </p:cNvPr>
            <p:cNvSpPr>
              <a:spLocks/>
            </p:cNvSpPr>
            <p:nvPr/>
          </p:nvSpPr>
          <p:spPr bwMode="auto">
            <a:xfrm>
              <a:off x="2554" y="2662"/>
              <a:ext cx="851" cy="383"/>
            </a:xfrm>
            <a:custGeom>
              <a:avLst/>
              <a:gdLst>
                <a:gd name="T0" fmla="*/ 1 w 1700"/>
                <a:gd name="T1" fmla="*/ 1 h 766"/>
                <a:gd name="T2" fmla="*/ 1 w 1700"/>
                <a:gd name="T3" fmla="*/ 1 h 766"/>
                <a:gd name="T4" fmla="*/ 1 w 1700"/>
                <a:gd name="T5" fmla="*/ 1 h 766"/>
                <a:gd name="T6" fmla="*/ 1 w 1700"/>
                <a:gd name="T7" fmla="*/ 1 h 766"/>
                <a:gd name="T8" fmla="*/ 1 w 1700"/>
                <a:gd name="T9" fmla="*/ 1 h 766"/>
                <a:gd name="T10" fmla="*/ 1 w 1700"/>
                <a:gd name="T11" fmla="*/ 0 h 766"/>
                <a:gd name="T12" fmla="*/ 1 w 1700"/>
                <a:gd name="T13" fmla="*/ 1 h 766"/>
                <a:gd name="T14" fmla="*/ 1 w 1700"/>
                <a:gd name="T15" fmla="*/ 1 h 766"/>
                <a:gd name="T16" fmla="*/ 1 w 1700"/>
                <a:gd name="T17" fmla="*/ 1 h 766"/>
                <a:gd name="T18" fmla="*/ 1 w 1700"/>
                <a:gd name="T19" fmla="*/ 1 h 766"/>
                <a:gd name="T20" fmla="*/ 1 w 1700"/>
                <a:gd name="T21" fmla="*/ 1 h 766"/>
                <a:gd name="T22" fmla="*/ 1 w 1700"/>
                <a:gd name="T23" fmla="*/ 1 h 766"/>
                <a:gd name="T24" fmla="*/ 1 w 1700"/>
                <a:gd name="T25" fmla="*/ 1 h 766"/>
                <a:gd name="T26" fmla="*/ 1 w 1700"/>
                <a:gd name="T27" fmla="*/ 1 h 766"/>
                <a:gd name="T28" fmla="*/ 1 w 1700"/>
                <a:gd name="T29" fmla="*/ 1 h 766"/>
                <a:gd name="T30" fmla="*/ 0 w 1700"/>
                <a:gd name="T31" fmla="*/ 1 h 766"/>
                <a:gd name="T32" fmla="*/ 1 w 1700"/>
                <a:gd name="T33" fmla="*/ 1 h 7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00" h="766">
                  <a:moveTo>
                    <a:pt x="177" y="287"/>
                  </a:moveTo>
                  <a:lnTo>
                    <a:pt x="357" y="190"/>
                  </a:lnTo>
                  <a:lnTo>
                    <a:pt x="357" y="287"/>
                  </a:lnTo>
                  <a:lnTo>
                    <a:pt x="716" y="97"/>
                  </a:lnTo>
                  <a:lnTo>
                    <a:pt x="716" y="190"/>
                  </a:lnTo>
                  <a:lnTo>
                    <a:pt x="1162" y="0"/>
                  </a:lnTo>
                  <a:lnTo>
                    <a:pt x="1162" y="97"/>
                  </a:lnTo>
                  <a:lnTo>
                    <a:pt x="1700" y="97"/>
                  </a:lnTo>
                  <a:lnTo>
                    <a:pt x="1252" y="478"/>
                  </a:lnTo>
                  <a:lnTo>
                    <a:pt x="1342" y="575"/>
                  </a:lnTo>
                  <a:lnTo>
                    <a:pt x="805" y="575"/>
                  </a:lnTo>
                  <a:lnTo>
                    <a:pt x="893" y="670"/>
                  </a:lnTo>
                  <a:lnTo>
                    <a:pt x="446" y="670"/>
                  </a:lnTo>
                  <a:lnTo>
                    <a:pt x="446" y="766"/>
                  </a:lnTo>
                  <a:lnTo>
                    <a:pt x="177" y="670"/>
                  </a:lnTo>
                  <a:lnTo>
                    <a:pt x="0" y="478"/>
                  </a:lnTo>
                  <a:lnTo>
                    <a:pt x="177" y="287"/>
                  </a:lnTo>
                  <a:close/>
                </a:path>
              </a:pathLst>
            </a:custGeom>
            <a:solidFill>
              <a:srgbClr val="66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9" name="Freeform 213">
              <a:extLst>
                <a:ext uri="{FF2B5EF4-FFF2-40B4-BE49-F238E27FC236}">
                  <a16:creationId xmlns:a16="http://schemas.microsoft.com/office/drawing/2014/main" id="{712F943D-62BF-45BB-B195-A8A770D7478C}"/>
                </a:ext>
              </a:extLst>
            </p:cNvPr>
            <p:cNvSpPr>
              <a:spLocks/>
            </p:cNvSpPr>
            <p:nvPr/>
          </p:nvSpPr>
          <p:spPr bwMode="auto">
            <a:xfrm>
              <a:off x="2061" y="2230"/>
              <a:ext cx="308" cy="187"/>
            </a:xfrm>
            <a:custGeom>
              <a:avLst/>
              <a:gdLst>
                <a:gd name="T0" fmla="*/ 0 w 617"/>
                <a:gd name="T1" fmla="*/ 0 h 376"/>
                <a:gd name="T2" fmla="*/ 0 w 617"/>
                <a:gd name="T3" fmla="*/ 0 h 376"/>
                <a:gd name="T4" fmla="*/ 0 w 617"/>
                <a:gd name="T5" fmla="*/ 0 h 376"/>
                <a:gd name="T6" fmla="*/ 0 w 617"/>
                <a:gd name="T7" fmla="*/ 0 h 376"/>
                <a:gd name="T8" fmla="*/ 0 w 617"/>
                <a:gd name="T9" fmla="*/ 0 h 376"/>
                <a:gd name="T10" fmla="*/ 0 w 617"/>
                <a:gd name="T11" fmla="*/ 0 h 376"/>
                <a:gd name="T12" fmla="*/ 0 w 617"/>
                <a:gd name="T13" fmla="*/ 0 h 376"/>
                <a:gd name="T14" fmla="*/ 0 w 617"/>
                <a:gd name="T15" fmla="*/ 0 h 376"/>
                <a:gd name="T16" fmla="*/ 0 w 617"/>
                <a:gd name="T17" fmla="*/ 0 h 376"/>
                <a:gd name="T18" fmla="*/ 0 w 617"/>
                <a:gd name="T19" fmla="*/ 0 h 376"/>
                <a:gd name="T20" fmla="*/ 0 w 617"/>
                <a:gd name="T21" fmla="*/ 0 h 376"/>
                <a:gd name="T22" fmla="*/ 0 w 617"/>
                <a:gd name="T23" fmla="*/ 0 h 376"/>
                <a:gd name="T24" fmla="*/ 0 w 617"/>
                <a:gd name="T25" fmla="*/ 0 h 376"/>
                <a:gd name="T26" fmla="*/ 0 w 617"/>
                <a:gd name="T27" fmla="*/ 0 h 376"/>
                <a:gd name="T28" fmla="*/ 0 w 617"/>
                <a:gd name="T29" fmla="*/ 0 h 376"/>
                <a:gd name="T30" fmla="*/ 0 w 617"/>
                <a:gd name="T31" fmla="*/ 0 h 376"/>
                <a:gd name="T32" fmla="*/ 0 w 617"/>
                <a:gd name="T33" fmla="*/ 0 h 376"/>
                <a:gd name="T34" fmla="*/ 0 w 617"/>
                <a:gd name="T35" fmla="*/ 0 h 376"/>
                <a:gd name="T36" fmla="*/ 0 w 617"/>
                <a:gd name="T37" fmla="*/ 0 h 3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7" h="376">
                  <a:moveTo>
                    <a:pt x="617" y="11"/>
                  </a:moveTo>
                  <a:lnTo>
                    <a:pt x="557" y="4"/>
                  </a:lnTo>
                  <a:lnTo>
                    <a:pt x="495" y="0"/>
                  </a:lnTo>
                  <a:lnTo>
                    <a:pt x="447" y="2"/>
                  </a:lnTo>
                  <a:lnTo>
                    <a:pt x="400" y="8"/>
                  </a:lnTo>
                  <a:lnTo>
                    <a:pt x="353" y="17"/>
                  </a:lnTo>
                  <a:lnTo>
                    <a:pt x="310" y="30"/>
                  </a:lnTo>
                  <a:lnTo>
                    <a:pt x="267" y="45"/>
                  </a:lnTo>
                  <a:lnTo>
                    <a:pt x="228" y="64"/>
                  </a:lnTo>
                  <a:lnTo>
                    <a:pt x="191" y="84"/>
                  </a:lnTo>
                  <a:lnTo>
                    <a:pt x="155" y="109"/>
                  </a:lnTo>
                  <a:lnTo>
                    <a:pt x="124" y="135"/>
                  </a:lnTo>
                  <a:lnTo>
                    <a:pt x="95" y="165"/>
                  </a:lnTo>
                  <a:lnTo>
                    <a:pt x="69" y="194"/>
                  </a:lnTo>
                  <a:lnTo>
                    <a:pt x="49" y="228"/>
                  </a:lnTo>
                  <a:lnTo>
                    <a:pt x="30" y="264"/>
                  </a:lnTo>
                  <a:lnTo>
                    <a:pt x="15" y="299"/>
                  </a:lnTo>
                  <a:lnTo>
                    <a:pt x="6" y="336"/>
                  </a:lnTo>
                  <a:lnTo>
                    <a:pt x="0" y="376"/>
                  </a:lnTo>
                </a:path>
              </a:pathLst>
            </a:custGeom>
            <a:solidFill>
              <a:srgbClr val="669900"/>
            </a:solidFill>
            <a:ln w="119063">
              <a:solidFill>
                <a:srgbClr val="336600"/>
              </a:solidFill>
              <a:prstDash val="solid"/>
              <a:round/>
              <a:headEnd/>
              <a:tailEnd/>
            </a:ln>
          </p:spPr>
          <p:txBody>
            <a:bodyPr/>
            <a:lstStyle/>
            <a:p>
              <a:endParaRPr lang="en-US"/>
            </a:p>
          </p:txBody>
        </p:sp>
        <p:sp>
          <p:nvSpPr>
            <p:cNvPr id="27670" name="Freeform 214">
              <a:extLst>
                <a:ext uri="{FF2B5EF4-FFF2-40B4-BE49-F238E27FC236}">
                  <a16:creationId xmlns:a16="http://schemas.microsoft.com/office/drawing/2014/main" id="{A83406AD-7BD3-4135-8B5F-041641043B37}"/>
                </a:ext>
              </a:extLst>
            </p:cNvPr>
            <p:cNvSpPr>
              <a:spLocks/>
            </p:cNvSpPr>
            <p:nvPr/>
          </p:nvSpPr>
          <p:spPr bwMode="auto">
            <a:xfrm>
              <a:off x="2069" y="2448"/>
              <a:ext cx="263" cy="188"/>
            </a:xfrm>
            <a:custGeom>
              <a:avLst/>
              <a:gdLst>
                <a:gd name="T0" fmla="*/ 0 w 527"/>
                <a:gd name="T1" fmla="*/ 1 h 376"/>
                <a:gd name="T2" fmla="*/ 0 w 527"/>
                <a:gd name="T3" fmla="*/ 1 h 376"/>
                <a:gd name="T4" fmla="*/ 0 w 527"/>
                <a:gd name="T5" fmla="*/ 0 h 376"/>
                <a:gd name="T6" fmla="*/ 0 w 527"/>
                <a:gd name="T7" fmla="*/ 1 h 376"/>
                <a:gd name="T8" fmla="*/ 0 w 527"/>
                <a:gd name="T9" fmla="*/ 1 h 376"/>
                <a:gd name="T10" fmla="*/ 0 w 527"/>
                <a:gd name="T11" fmla="*/ 1 h 376"/>
                <a:gd name="T12" fmla="*/ 0 w 527"/>
                <a:gd name="T13" fmla="*/ 1 h 376"/>
                <a:gd name="T14" fmla="*/ 0 w 527"/>
                <a:gd name="T15" fmla="*/ 1 h 376"/>
                <a:gd name="T16" fmla="*/ 0 w 527"/>
                <a:gd name="T17" fmla="*/ 1 h 376"/>
                <a:gd name="T18" fmla="*/ 0 w 527"/>
                <a:gd name="T19" fmla="*/ 1 h 376"/>
                <a:gd name="T20" fmla="*/ 0 w 527"/>
                <a:gd name="T21" fmla="*/ 1 h 376"/>
                <a:gd name="T22" fmla="*/ 0 w 527"/>
                <a:gd name="T23" fmla="*/ 1 h 376"/>
                <a:gd name="T24" fmla="*/ 0 w 527"/>
                <a:gd name="T25" fmla="*/ 1 h 376"/>
                <a:gd name="T26" fmla="*/ 0 w 527"/>
                <a:gd name="T27" fmla="*/ 1 h 376"/>
                <a:gd name="T28" fmla="*/ 0 w 527"/>
                <a:gd name="T29" fmla="*/ 1 h 376"/>
                <a:gd name="T30" fmla="*/ 0 w 527"/>
                <a:gd name="T31" fmla="*/ 1 h 376"/>
                <a:gd name="T32" fmla="*/ 0 w 527"/>
                <a:gd name="T33" fmla="*/ 1 h 376"/>
                <a:gd name="T34" fmla="*/ 0 w 527"/>
                <a:gd name="T35" fmla="*/ 1 h 376"/>
                <a:gd name="T36" fmla="*/ 0 w 527"/>
                <a:gd name="T37" fmla="*/ 1 h 3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27" h="376">
                  <a:moveTo>
                    <a:pt x="527" y="11"/>
                  </a:moveTo>
                  <a:lnTo>
                    <a:pt x="475" y="4"/>
                  </a:lnTo>
                  <a:lnTo>
                    <a:pt x="422" y="0"/>
                  </a:lnTo>
                  <a:lnTo>
                    <a:pt x="381" y="2"/>
                  </a:lnTo>
                  <a:lnTo>
                    <a:pt x="340" y="8"/>
                  </a:lnTo>
                  <a:lnTo>
                    <a:pt x="303" y="17"/>
                  </a:lnTo>
                  <a:lnTo>
                    <a:pt x="265" y="30"/>
                  </a:lnTo>
                  <a:lnTo>
                    <a:pt x="228" y="45"/>
                  </a:lnTo>
                  <a:lnTo>
                    <a:pt x="194" y="64"/>
                  </a:lnTo>
                  <a:lnTo>
                    <a:pt x="163" y="84"/>
                  </a:lnTo>
                  <a:lnTo>
                    <a:pt x="133" y="109"/>
                  </a:lnTo>
                  <a:lnTo>
                    <a:pt x="105" y="135"/>
                  </a:lnTo>
                  <a:lnTo>
                    <a:pt x="80" y="165"/>
                  </a:lnTo>
                  <a:lnTo>
                    <a:pt x="60" y="194"/>
                  </a:lnTo>
                  <a:lnTo>
                    <a:pt x="41" y="228"/>
                  </a:lnTo>
                  <a:lnTo>
                    <a:pt x="24" y="264"/>
                  </a:lnTo>
                  <a:lnTo>
                    <a:pt x="13" y="299"/>
                  </a:lnTo>
                  <a:lnTo>
                    <a:pt x="4" y="336"/>
                  </a:lnTo>
                  <a:lnTo>
                    <a:pt x="0" y="376"/>
                  </a:lnTo>
                </a:path>
              </a:pathLst>
            </a:custGeom>
            <a:solidFill>
              <a:srgbClr val="669900"/>
            </a:solidFill>
            <a:ln w="119063">
              <a:solidFill>
                <a:srgbClr val="336600"/>
              </a:solidFill>
              <a:prstDash val="solid"/>
              <a:round/>
              <a:headEnd/>
              <a:tailEnd/>
            </a:ln>
          </p:spPr>
          <p:txBody>
            <a:bodyPr/>
            <a:lstStyle/>
            <a:p>
              <a:endParaRPr lang="en-US"/>
            </a:p>
          </p:txBody>
        </p:sp>
        <p:sp>
          <p:nvSpPr>
            <p:cNvPr id="27671" name="Freeform 215">
              <a:extLst>
                <a:ext uri="{FF2B5EF4-FFF2-40B4-BE49-F238E27FC236}">
                  <a16:creationId xmlns:a16="http://schemas.microsoft.com/office/drawing/2014/main" id="{60CF26EF-096D-4BDD-8F6F-12BDAD210E4B}"/>
                </a:ext>
              </a:extLst>
            </p:cNvPr>
            <p:cNvSpPr>
              <a:spLocks/>
            </p:cNvSpPr>
            <p:nvPr/>
          </p:nvSpPr>
          <p:spPr bwMode="auto">
            <a:xfrm>
              <a:off x="2076" y="2760"/>
              <a:ext cx="383" cy="188"/>
            </a:xfrm>
            <a:custGeom>
              <a:avLst/>
              <a:gdLst>
                <a:gd name="T0" fmla="*/ 1 w 766"/>
                <a:gd name="T1" fmla="*/ 1 h 375"/>
                <a:gd name="T2" fmla="*/ 1 w 766"/>
                <a:gd name="T3" fmla="*/ 1 h 375"/>
                <a:gd name="T4" fmla="*/ 1 w 766"/>
                <a:gd name="T5" fmla="*/ 0 h 375"/>
                <a:gd name="T6" fmla="*/ 1 w 766"/>
                <a:gd name="T7" fmla="*/ 1 h 375"/>
                <a:gd name="T8" fmla="*/ 1 w 766"/>
                <a:gd name="T9" fmla="*/ 1 h 375"/>
                <a:gd name="T10" fmla="*/ 1 w 766"/>
                <a:gd name="T11" fmla="*/ 1 h 375"/>
                <a:gd name="T12" fmla="*/ 1 w 766"/>
                <a:gd name="T13" fmla="*/ 1 h 375"/>
                <a:gd name="T14" fmla="*/ 1 w 766"/>
                <a:gd name="T15" fmla="*/ 1 h 375"/>
                <a:gd name="T16" fmla="*/ 1 w 766"/>
                <a:gd name="T17" fmla="*/ 1 h 375"/>
                <a:gd name="T18" fmla="*/ 1 w 766"/>
                <a:gd name="T19" fmla="*/ 1 h 375"/>
                <a:gd name="T20" fmla="*/ 1 w 766"/>
                <a:gd name="T21" fmla="*/ 1 h 375"/>
                <a:gd name="T22" fmla="*/ 1 w 766"/>
                <a:gd name="T23" fmla="*/ 1 h 375"/>
                <a:gd name="T24" fmla="*/ 1 w 766"/>
                <a:gd name="T25" fmla="*/ 1 h 375"/>
                <a:gd name="T26" fmla="*/ 1 w 766"/>
                <a:gd name="T27" fmla="*/ 1 h 375"/>
                <a:gd name="T28" fmla="*/ 1 w 766"/>
                <a:gd name="T29" fmla="*/ 1 h 375"/>
                <a:gd name="T30" fmla="*/ 1 w 766"/>
                <a:gd name="T31" fmla="*/ 1 h 375"/>
                <a:gd name="T32" fmla="*/ 1 w 766"/>
                <a:gd name="T33" fmla="*/ 1 h 375"/>
                <a:gd name="T34" fmla="*/ 1 w 766"/>
                <a:gd name="T35" fmla="*/ 1 h 375"/>
                <a:gd name="T36" fmla="*/ 0 w 766"/>
                <a:gd name="T37" fmla="*/ 1 h 3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66" h="375">
                  <a:moveTo>
                    <a:pt x="766" y="11"/>
                  </a:moveTo>
                  <a:lnTo>
                    <a:pt x="691" y="4"/>
                  </a:lnTo>
                  <a:lnTo>
                    <a:pt x="615" y="0"/>
                  </a:lnTo>
                  <a:lnTo>
                    <a:pt x="555" y="2"/>
                  </a:lnTo>
                  <a:lnTo>
                    <a:pt x="495" y="7"/>
                  </a:lnTo>
                  <a:lnTo>
                    <a:pt x="439" y="17"/>
                  </a:lnTo>
                  <a:lnTo>
                    <a:pt x="385" y="30"/>
                  </a:lnTo>
                  <a:lnTo>
                    <a:pt x="333" y="45"/>
                  </a:lnTo>
                  <a:lnTo>
                    <a:pt x="282" y="63"/>
                  </a:lnTo>
                  <a:lnTo>
                    <a:pt x="237" y="84"/>
                  </a:lnTo>
                  <a:lnTo>
                    <a:pt x="193" y="108"/>
                  </a:lnTo>
                  <a:lnTo>
                    <a:pt x="153" y="134"/>
                  </a:lnTo>
                  <a:lnTo>
                    <a:pt x="118" y="164"/>
                  </a:lnTo>
                  <a:lnTo>
                    <a:pt x="86" y="194"/>
                  </a:lnTo>
                  <a:lnTo>
                    <a:pt x="60" y="228"/>
                  </a:lnTo>
                  <a:lnTo>
                    <a:pt x="37" y="263"/>
                  </a:lnTo>
                  <a:lnTo>
                    <a:pt x="19" y="299"/>
                  </a:lnTo>
                  <a:lnTo>
                    <a:pt x="8" y="336"/>
                  </a:lnTo>
                  <a:lnTo>
                    <a:pt x="0" y="375"/>
                  </a:lnTo>
                </a:path>
              </a:pathLst>
            </a:custGeom>
            <a:solidFill>
              <a:srgbClr val="669900"/>
            </a:solidFill>
            <a:ln w="119063">
              <a:solidFill>
                <a:srgbClr val="336600"/>
              </a:solidFill>
              <a:prstDash val="solid"/>
              <a:round/>
              <a:headEnd/>
              <a:tailEnd/>
            </a:ln>
          </p:spPr>
          <p:txBody>
            <a:bodyPr/>
            <a:lstStyle/>
            <a:p>
              <a:endParaRPr lang="en-US"/>
            </a:p>
          </p:txBody>
        </p:sp>
        <p:sp>
          <p:nvSpPr>
            <p:cNvPr id="27672" name="Freeform 216">
              <a:extLst>
                <a:ext uri="{FF2B5EF4-FFF2-40B4-BE49-F238E27FC236}">
                  <a16:creationId xmlns:a16="http://schemas.microsoft.com/office/drawing/2014/main" id="{EAF7F0F0-7A02-4A4A-B607-D6973A934CA6}"/>
                </a:ext>
              </a:extLst>
            </p:cNvPr>
            <p:cNvSpPr>
              <a:spLocks/>
            </p:cNvSpPr>
            <p:nvPr/>
          </p:nvSpPr>
          <p:spPr bwMode="auto">
            <a:xfrm>
              <a:off x="2054" y="3301"/>
              <a:ext cx="278" cy="187"/>
            </a:xfrm>
            <a:custGeom>
              <a:avLst/>
              <a:gdLst>
                <a:gd name="T0" fmla="*/ 0 w 557"/>
                <a:gd name="T1" fmla="*/ 0 h 376"/>
                <a:gd name="T2" fmla="*/ 0 w 557"/>
                <a:gd name="T3" fmla="*/ 0 h 376"/>
                <a:gd name="T4" fmla="*/ 0 w 557"/>
                <a:gd name="T5" fmla="*/ 0 h 376"/>
                <a:gd name="T6" fmla="*/ 0 w 557"/>
                <a:gd name="T7" fmla="*/ 0 h 376"/>
                <a:gd name="T8" fmla="*/ 0 w 557"/>
                <a:gd name="T9" fmla="*/ 0 h 376"/>
                <a:gd name="T10" fmla="*/ 0 w 557"/>
                <a:gd name="T11" fmla="*/ 0 h 376"/>
                <a:gd name="T12" fmla="*/ 0 w 557"/>
                <a:gd name="T13" fmla="*/ 0 h 376"/>
                <a:gd name="T14" fmla="*/ 0 w 557"/>
                <a:gd name="T15" fmla="*/ 0 h 376"/>
                <a:gd name="T16" fmla="*/ 0 w 557"/>
                <a:gd name="T17" fmla="*/ 0 h 376"/>
                <a:gd name="T18" fmla="*/ 0 w 557"/>
                <a:gd name="T19" fmla="*/ 0 h 376"/>
                <a:gd name="T20" fmla="*/ 0 w 557"/>
                <a:gd name="T21" fmla="*/ 0 h 376"/>
                <a:gd name="T22" fmla="*/ 0 w 557"/>
                <a:gd name="T23" fmla="*/ 0 h 376"/>
                <a:gd name="T24" fmla="*/ 0 w 557"/>
                <a:gd name="T25" fmla="*/ 0 h 376"/>
                <a:gd name="T26" fmla="*/ 0 w 557"/>
                <a:gd name="T27" fmla="*/ 0 h 376"/>
                <a:gd name="T28" fmla="*/ 0 w 557"/>
                <a:gd name="T29" fmla="*/ 0 h 376"/>
                <a:gd name="T30" fmla="*/ 0 w 557"/>
                <a:gd name="T31" fmla="*/ 0 h 376"/>
                <a:gd name="T32" fmla="*/ 0 w 557"/>
                <a:gd name="T33" fmla="*/ 0 h 376"/>
                <a:gd name="T34" fmla="*/ 0 w 557"/>
                <a:gd name="T35" fmla="*/ 0 h 376"/>
                <a:gd name="T36" fmla="*/ 0 w 557"/>
                <a:gd name="T37" fmla="*/ 0 h 3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7" h="376">
                  <a:moveTo>
                    <a:pt x="557" y="12"/>
                  </a:moveTo>
                  <a:lnTo>
                    <a:pt x="503" y="4"/>
                  </a:lnTo>
                  <a:lnTo>
                    <a:pt x="447" y="0"/>
                  </a:lnTo>
                  <a:lnTo>
                    <a:pt x="404" y="2"/>
                  </a:lnTo>
                  <a:lnTo>
                    <a:pt x="361" y="8"/>
                  </a:lnTo>
                  <a:lnTo>
                    <a:pt x="320" y="17"/>
                  </a:lnTo>
                  <a:lnTo>
                    <a:pt x="281" y="30"/>
                  </a:lnTo>
                  <a:lnTo>
                    <a:pt x="241" y="45"/>
                  </a:lnTo>
                  <a:lnTo>
                    <a:pt x="206" y="64"/>
                  </a:lnTo>
                  <a:lnTo>
                    <a:pt x="172" y="84"/>
                  </a:lnTo>
                  <a:lnTo>
                    <a:pt x="140" y="109"/>
                  </a:lnTo>
                  <a:lnTo>
                    <a:pt x="112" y="135"/>
                  </a:lnTo>
                  <a:lnTo>
                    <a:pt x="86" y="165"/>
                  </a:lnTo>
                  <a:lnTo>
                    <a:pt x="64" y="195"/>
                  </a:lnTo>
                  <a:lnTo>
                    <a:pt x="43" y="228"/>
                  </a:lnTo>
                  <a:lnTo>
                    <a:pt x="26" y="264"/>
                  </a:lnTo>
                  <a:lnTo>
                    <a:pt x="13" y="299"/>
                  </a:lnTo>
                  <a:lnTo>
                    <a:pt x="6" y="336"/>
                  </a:lnTo>
                  <a:lnTo>
                    <a:pt x="0" y="376"/>
                  </a:lnTo>
                </a:path>
              </a:pathLst>
            </a:custGeom>
            <a:solidFill>
              <a:srgbClr val="669900"/>
            </a:solidFill>
            <a:ln w="119063">
              <a:solidFill>
                <a:srgbClr val="336600"/>
              </a:solidFill>
              <a:prstDash val="solid"/>
              <a:round/>
              <a:headEnd/>
              <a:tailEnd/>
            </a:ln>
          </p:spPr>
          <p:txBody>
            <a:bodyPr/>
            <a:lstStyle/>
            <a:p>
              <a:endParaRPr lang="en-US"/>
            </a:p>
          </p:txBody>
        </p:sp>
        <p:sp>
          <p:nvSpPr>
            <p:cNvPr id="27673" name="Freeform 217">
              <a:extLst>
                <a:ext uri="{FF2B5EF4-FFF2-40B4-BE49-F238E27FC236}">
                  <a16:creationId xmlns:a16="http://schemas.microsoft.com/office/drawing/2014/main" id="{F8CE6BDD-8917-4E99-BE3A-F935A2E8886F}"/>
                </a:ext>
              </a:extLst>
            </p:cNvPr>
            <p:cNvSpPr>
              <a:spLocks/>
            </p:cNvSpPr>
            <p:nvPr/>
          </p:nvSpPr>
          <p:spPr bwMode="auto">
            <a:xfrm>
              <a:off x="2069" y="2981"/>
              <a:ext cx="436" cy="188"/>
            </a:xfrm>
            <a:custGeom>
              <a:avLst/>
              <a:gdLst>
                <a:gd name="T0" fmla="*/ 1 w 871"/>
                <a:gd name="T1" fmla="*/ 1 h 375"/>
                <a:gd name="T2" fmla="*/ 1 w 871"/>
                <a:gd name="T3" fmla="*/ 1 h 375"/>
                <a:gd name="T4" fmla="*/ 1 w 871"/>
                <a:gd name="T5" fmla="*/ 0 h 375"/>
                <a:gd name="T6" fmla="*/ 1 w 871"/>
                <a:gd name="T7" fmla="*/ 1 h 375"/>
                <a:gd name="T8" fmla="*/ 1 w 871"/>
                <a:gd name="T9" fmla="*/ 1 h 375"/>
                <a:gd name="T10" fmla="*/ 1 w 871"/>
                <a:gd name="T11" fmla="*/ 1 h 375"/>
                <a:gd name="T12" fmla="*/ 1 w 871"/>
                <a:gd name="T13" fmla="*/ 1 h 375"/>
                <a:gd name="T14" fmla="*/ 1 w 871"/>
                <a:gd name="T15" fmla="*/ 1 h 375"/>
                <a:gd name="T16" fmla="*/ 1 w 871"/>
                <a:gd name="T17" fmla="*/ 1 h 375"/>
                <a:gd name="T18" fmla="*/ 1 w 871"/>
                <a:gd name="T19" fmla="*/ 1 h 375"/>
                <a:gd name="T20" fmla="*/ 1 w 871"/>
                <a:gd name="T21" fmla="*/ 1 h 375"/>
                <a:gd name="T22" fmla="*/ 1 w 871"/>
                <a:gd name="T23" fmla="*/ 1 h 375"/>
                <a:gd name="T24" fmla="*/ 1 w 871"/>
                <a:gd name="T25" fmla="*/ 1 h 375"/>
                <a:gd name="T26" fmla="*/ 1 w 871"/>
                <a:gd name="T27" fmla="*/ 1 h 375"/>
                <a:gd name="T28" fmla="*/ 1 w 871"/>
                <a:gd name="T29" fmla="*/ 1 h 375"/>
                <a:gd name="T30" fmla="*/ 1 w 871"/>
                <a:gd name="T31" fmla="*/ 1 h 375"/>
                <a:gd name="T32" fmla="*/ 1 w 871"/>
                <a:gd name="T33" fmla="*/ 1 h 375"/>
                <a:gd name="T34" fmla="*/ 1 w 871"/>
                <a:gd name="T35" fmla="*/ 1 h 375"/>
                <a:gd name="T36" fmla="*/ 0 w 871"/>
                <a:gd name="T37" fmla="*/ 1 h 3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1" h="375">
                  <a:moveTo>
                    <a:pt x="871" y="11"/>
                  </a:moveTo>
                  <a:lnTo>
                    <a:pt x="785" y="3"/>
                  </a:lnTo>
                  <a:lnTo>
                    <a:pt x="699" y="0"/>
                  </a:lnTo>
                  <a:lnTo>
                    <a:pt x="630" y="1"/>
                  </a:lnTo>
                  <a:lnTo>
                    <a:pt x="564" y="7"/>
                  </a:lnTo>
                  <a:lnTo>
                    <a:pt x="499" y="16"/>
                  </a:lnTo>
                  <a:lnTo>
                    <a:pt x="437" y="29"/>
                  </a:lnTo>
                  <a:lnTo>
                    <a:pt x="377" y="44"/>
                  </a:lnTo>
                  <a:lnTo>
                    <a:pt x="321" y="63"/>
                  </a:lnTo>
                  <a:lnTo>
                    <a:pt x="269" y="84"/>
                  </a:lnTo>
                  <a:lnTo>
                    <a:pt x="219" y="108"/>
                  </a:lnTo>
                  <a:lnTo>
                    <a:pt x="174" y="134"/>
                  </a:lnTo>
                  <a:lnTo>
                    <a:pt x="133" y="164"/>
                  </a:lnTo>
                  <a:lnTo>
                    <a:pt x="97" y="194"/>
                  </a:lnTo>
                  <a:lnTo>
                    <a:pt x="67" y="227"/>
                  </a:lnTo>
                  <a:lnTo>
                    <a:pt x="41" y="263"/>
                  </a:lnTo>
                  <a:lnTo>
                    <a:pt x="21" y="298"/>
                  </a:lnTo>
                  <a:lnTo>
                    <a:pt x="7" y="336"/>
                  </a:lnTo>
                  <a:lnTo>
                    <a:pt x="0" y="375"/>
                  </a:lnTo>
                </a:path>
              </a:pathLst>
            </a:custGeom>
            <a:solidFill>
              <a:srgbClr val="669900"/>
            </a:solidFill>
            <a:ln w="119063">
              <a:solidFill>
                <a:srgbClr val="336600"/>
              </a:solidFill>
              <a:prstDash val="solid"/>
              <a:round/>
              <a:headEnd/>
              <a:tailEnd/>
            </a:ln>
          </p:spPr>
          <p:txBody>
            <a:bodyPr/>
            <a:lstStyle/>
            <a:p>
              <a:endParaRPr lang="en-US"/>
            </a:p>
          </p:txBody>
        </p:sp>
        <p:grpSp>
          <p:nvGrpSpPr>
            <p:cNvPr id="27674" name="Group 218">
              <a:extLst>
                <a:ext uri="{FF2B5EF4-FFF2-40B4-BE49-F238E27FC236}">
                  <a16:creationId xmlns:a16="http://schemas.microsoft.com/office/drawing/2014/main" id="{2B117A0A-CD35-4191-AE0E-87096D05A100}"/>
                </a:ext>
              </a:extLst>
            </p:cNvPr>
            <p:cNvGrpSpPr>
              <a:grpSpLocks/>
            </p:cNvGrpSpPr>
            <p:nvPr/>
          </p:nvGrpSpPr>
          <p:grpSpPr bwMode="auto">
            <a:xfrm>
              <a:off x="2352" y="2768"/>
              <a:ext cx="970" cy="418"/>
              <a:chOff x="2496" y="2495"/>
              <a:chExt cx="970" cy="418"/>
            </a:xfrm>
          </p:grpSpPr>
          <p:sp>
            <p:nvSpPr>
              <p:cNvPr id="27822" name="Freeform 219">
                <a:extLst>
                  <a:ext uri="{FF2B5EF4-FFF2-40B4-BE49-F238E27FC236}">
                    <a16:creationId xmlns:a16="http://schemas.microsoft.com/office/drawing/2014/main" id="{7D3103EA-EC18-4728-92B8-178B6C1C47C7}"/>
                  </a:ext>
                </a:extLst>
              </p:cNvPr>
              <p:cNvSpPr>
                <a:spLocks/>
              </p:cNvSpPr>
              <p:nvPr/>
            </p:nvSpPr>
            <p:spPr bwMode="auto">
              <a:xfrm>
                <a:off x="2496" y="2495"/>
                <a:ext cx="970" cy="418"/>
              </a:xfrm>
              <a:custGeom>
                <a:avLst/>
                <a:gdLst>
                  <a:gd name="T0" fmla="*/ 1 w 1940"/>
                  <a:gd name="T1" fmla="*/ 0 h 837"/>
                  <a:gd name="T2" fmla="*/ 1 w 1940"/>
                  <a:gd name="T3" fmla="*/ 0 h 837"/>
                  <a:gd name="T4" fmla="*/ 1 w 1940"/>
                  <a:gd name="T5" fmla="*/ 0 h 837"/>
                  <a:gd name="T6" fmla="*/ 1 w 1940"/>
                  <a:gd name="T7" fmla="*/ 0 h 837"/>
                  <a:gd name="T8" fmla="*/ 1 w 1940"/>
                  <a:gd name="T9" fmla="*/ 0 h 837"/>
                  <a:gd name="T10" fmla="*/ 1 w 1940"/>
                  <a:gd name="T11" fmla="*/ 0 h 837"/>
                  <a:gd name="T12" fmla="*/ 1 w 1940"/>
                  <a:gd name="T13" fmla="*/ 0 h 837"/>
                  <a:gd name="T14" fmla="*/ 1 w 1940"/>
                  <a:gd name="T15" fmla="*/ 0 h 837"/>
                  <a:gd name="T16" fmla="*/ 1 w 1940"/>
                  <a:gd name="T17" fmla="*/ 0 h 837"/>
                  <a:gd name="T18" fmla="*/ 1 w 1940"/>
                  <a:gd name="T19" fmla="*/ 0 h 837"/>
                  <a:gd name="T20" fmla="*/ 1 w 1940"/>
                  <a:gd name="T21" fmla="*/ 0 h 837"/>
                  <a:gd name="T22" fmla="*/ 1 w 1940"/>
                  <a:gd name="T23" fmla="*/ 0 h 837"/>
                  <a:gd name="T24" fmla="*/ 1 w 1940"/>
                  <a:gd name="T25" fmla="*/ 0 h 837"/>
                  <a:gd name="T26" fmla="*/ 1 w 1940"/>
                  <a:gd name="T27" fmla="*/ 0 h 837"/>
                  <a:gd name="T28" fmla="*/ 1 w 1940"/>
                  <a:gd name="T29" fmla="*/ 0 h 837"/>
                  <a:gd name="T30" fmla="*/ 0 w 1940"/>
                  <a:gd name="T31" fmla="*/ 0 h 837"/>
                  <a:gd name="T32" fmla="*/ 1 w 1940"/>
                  <a:gd name="T33" fmla="*/ 0 h 8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40" h="837">
                    <a:moveTo>
                      <a:pt x="163" y="280"/>
                    </a:moveTo>
                    <a:lnTo>
                      <a:pt x="335" y="170"/>
                    </a:lnTo>
                    <a:lnTo>
                      <a:pt x="395" y="215"/>
                    </a:lnTo>
                    <a:lnTo>
                      <a:pt x="684" y="50"/>
                    </a:lnTo>
                    <a:lnTo>
                      <a:pt x="884" y="220"/>
                    </a:lnTo>
                    <a:lnTo>
                      <a:pt x="1422" y="0"/>
                    </a:lnTo>
                    <a:lnTo>
                      <a:pt x="1383" y="256"/>
                    </a:lnTo>
                    <a:lnTo>
                      <a:pt x="1940" y="306"/>
                    </a:lnTo>
                    <a:lnTo>
                      <a:pt x="1521" y="501"/>
                    </a:lnTo>
                    <a:lnTo>
                      <a:pt x="1434" y="712"/>
                    </a:lnTo>
                    <a:lnTo>
                      <a:pt x="946" y="544"/>
                    </a:lnTo>
                    <a:lnTo>
                      <a:pt x="880" y="837"/>
                    </a:lnTo>
                    <a:lnTo>
                      <a:pt x="460" y="642"/>
                    </a:lnTo>
                    <a:lnTo>
                      <a:pt x="467" y="738"/>
                    </a:lnTo>
                    <a:lnTo>
                      <a:pt x="191" y="663"/>
                    </a:lnTo>
                    <a:lnTo>
                      <a:pt x="0" y="484"/>
                    </a:lnTo>
                    <a:lnTo>
                      <a:pt x="163" y="280"/>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23" name="Freeform 220">
                <a:extLst>
                  <a:ext uri="{FF2B5EF4-FFF2-40B4-BE49-F238E27FC236}">
                    <a16:creationId xmlns:a16="http://schemas.microsoft.com/office/drawing/2014/main" id="{CE8B31B8-7C90-427C-9B15-74277D0A0ED0}"/>
                  </a:ext>
                </a:extLst>
              </p:cNvPr>
              <p:cNvSpPr>
                <a:spLocks/>
              </p:cNvSpPr>
              <p:nvPr/>
            </p:nvSpPr>
            <p:spPr bwMode="auto">
              <a:xfrm>
                <a:off x="2496" y="2495"/>
                <a:ext cx="970" cy="418"/>
              </a:xfrm>
              <a:custGeom>
                <a:avLst/>
                <a:gdLst>
                  <a:gd name="T0" fmla="*/ 1 w 1940"/>
                  <a:gd name="T1" fmla="*/ 0 h 837"/>
                  <a:gd name="T2" fmla="*/ 1 w 1940"/>
                  <a:gd name="T3" fmla="*/ 0 h 837"/>
                  <a:gd name="T4" fmla="*/ 1 w 1940"/>
                  <a:gd name="T5" fmla="*/ 0 h 837"/>
                  <a:gd name="T6" fmla="*/ 1 w 1940"/>
                  <a:gd name="T7" fmla="*/ 0 h 837"/>
                  <a:gd name="T8" fmla="*/ 1 w 1940"/>
                  <a:gd name="T9" fmla="*/ 0 h 837"/>
                  <a:gd name="T10" fmla="*/ 1 w 1940"/>
                  <a:gd name="T11" fmla="*/ 0 h 837"/>
                  <a:gd name="T12" fmla="*/ 1 w 1940"/>
                  <a:gd name="T13" fmla="*/ 0 h 837"/>
                  <a:gd name="T14" fmla="*/ 1 w 1940"/>
                  <a:gd name="T15" fmla="*/ 0 h 837"/>
                  <a:gd name="T16" fmla="*/ 1 w 1940"/>
                  <a:gd name="T17" fmla="*/ 0 h 837"/>
                  <a:gd name="T18" fmla="*/ 1 w 1940"/>
                  <a:gd name="T19" fmla="*/ 0 h 837"/>
                  <a:gd name="T20" fmla="*/ 1 w 1940"/>
                  <a:gd name="T21" fmla="*/ 0 h 837"/>
                  <a:gd name="T22" fmla="*/ 1 w 1940"/>
                  <a:gd name="T23" fmla="*/ 0 h 837"/>
                  <a:gd name="T24" fmla="*/ 1 w 1940"/>
                  <a:gd name="T25" fmla="*/ 0 h 837"/>
                  <a:gd name="T26" fmla="*/ 1 w 1940"/>
                  <a:gd name="T27" fmla="*/ 0 h 837"/>
                  <a:gd name="T28" fmla="*/ 1 w 1940"/>
                  <a:gd name="T29" fmla="*/ 0 h 837"/>
                  <a:gd name="T30" fmla="*/ 0 w 1940"/>
                  <a:gd name="T31" fmla="*/ 0 h 837"/>
                  <a:gd name="T32" fmla="*/ 1 w 1940"/>
                  <a:gd name="T33" fmla="*/ 0 h 8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40" h="837">
                    <a:moveTo>
                      <a:pt x="163" y="280"/>
                    </a:moveTo>
                    <a:lnTo>
                      <a:pt x="335" y="170"/>
                    </a:lnTo>
                    <a:lnTo>
                      <a:pt x="395" y="215"/>
                    </a:lnTo>
                    <a:lnTo>
                      <a:pt x="684" y="50"/>
                    </a:lnTo>
                    <a:lnTo>
                      <a:pt x="884" y="220"/>
                    </a:lnTo>
                    <a:lnTo>
                      <a:pt x="1422" y="0"/>
                    </a:lnTo>
                    <a:lnTo>
                      <a:pt x="1383" y="256"/>
                    </a:lnTo>
                    <a:lnTo>
                      <a:pt x="1940" y="306"/>
                    </a:lnTo>
                    <a:lnTo>
                      <a:pt x="1521" y="501"/>
                    </a:lnTo>
                    <a:lnTo>
                      <a:pt x="1434" y="712"/>
                    </a:lnTo>
                    <a:lnTo>
                      <a:pt x="946" y="544"/>
                    </a:lnTo>
                    <a:lnTo>
                      <a:pt x="880" y="837"/>
                    </a:lnTo>
                    <a:lnTo>
                      <a:pt x="460" y="642"/>
                    </a:lnTo>
                    <a:lnTo>
                      <a:pt x="467" y="738"/>
                    </a:lnTo>
                    <a:lnTo>
                      <a:pt x="191" y="663"/>
                    </a:lnTo>
                    <a:lnTo>
                      <a:pt x="0" y="484"/>
                    </a:lnTo>
                    <a:lnTo>
                      <a:pt x="163" y="280"/>
                    </a:lnTo>
                  </a:path>
                </a:pathLst>
              </a:custGeom>
              <a:solidFill>
                <a:srgbClr val="CCFF99"/>
              </a:solidFill>
              <a:ln w="3175">
                <a:solidFill>
                  <a:srgbClr val="000000"/>
                </a:solidFill>
                <a:prstDash val="solid"/>
                <a:round/>
                <a:headEnd/>
                <a:tailEnd/>
              </a:ln>
            </p:spPr>
            <p:txBody>
              <a:bodyPr/>
              <a:lstStyle/>
              <a:p>
                <a:endParaRPr lang="en-US"/>
              </a:p>
            </p:txBody>
          </p:sp>
        </p:grpSp>
        <p:sp>
          <p:nvSpPr>
            <p:cNvPr id="27675" name="Rectangle 221">
              <a:extLst>
                <a:ext uri="{FF2B5EF4-FFF2-40B4-BE49-F238E27FC236}">
                  <a16:creationId xmlns:a16="http://schemas.microsoft.com/office/drawing/2014/main" id="{883D1FDC-F061-4E08-8D26-0B85D0D8D4F8}"/>
                </a:ext>
              </a:extLst>
            </p:cNvPr>
            <p:cNvSpPr>
              <a:spLocks noChangeArrowheads="1"/>
            </p:cNvSpPr>
            <p:nvPr/>
          </p:nvSpPr>
          <p:spPr bwMode="auto">
            <a:xfrm rot="-240000">
              <a:off x="2481" y="2920"/>
              <a:ext cx="63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Falta inspeccionar</a:t>
              </a:r>
              <a:endParaRPr lang="en-US" altLang="en-US" sz="1000"/>
            </a:p>
          </p:txBody>
        </p:sp>
        <p:sp>
          <p:nvSpPr>
            <p:cNvPr id="27676" name="Freeform 222">
              <a:extLst>
                <a:ext uri="{FF2B5EF4-FFF2-40B4-BE49-F238E27FC236}">
                  <a16:creationId xmlns:a16="http://schemas.microsoft.com/office/drawing/2014/main" id="{19AB2DAA-9ECE-4733-88F6-1B720C1F4239}"/>
                </a:ext>
              </a:extLst>
            </p:cNvPr>
            <p:cNvSpPr>
              <a:spLocks/>
            </p:cNvSpPr>
            <p:nvPr/>
          </p:nvSpPr>
          <p:spPr bwMode="auto">
            <a:xfrm>
              <a:off x="1775" y="3319"/>
              <a:ext cx="279" cy="188"/>
            </a:xfrm>
            <a:custGeom>
              <a:avLst/>
              <a:gdLst>
                <a:gd name="T0" fmla="*/ 0 w 557"/>
                <a:gd name="T1" fmla="*/ 1 h 375"/>
                <a:gd name="T2" fmla="*/ 1 w 557"/>
                <a:gd name="T3" fmla="*/ 1 h 375"/>
                <a:gd name="T4" fmla="*/ 1 w 557"/>
                <a:gd name="T5" fmla="*/ 0 h 375"/>
                <a:gd name="T6" fmla="*/ 1 w 557"/>
                <a:gd name="T7" fmla="*/ 1 h 375"/>
                <a:gd name="T8" fmla="*/ 1 w 557"/>
                <a:gd name="T9" fmla="*/ 1 h 375"/>
                <a:gd name="T10" fmla="*/ 1 w 557"/>
                <a:gd name="T11" fmla="*/ 1 h 375"/>
                <a:gd name="T12" fmla="*/ 1 w 557"/>
                <a:gd name="T13" fmla="*/ 1 h 375"/>
                <a:gd name="T14" fmla="*/ 1 w 557"/>
                <a:gd name="T15" fmla="*/ 1 h 375"/>
                <a:gd name="T16" fmla="*/ 1 w 557"/>
                <a:gd name="T17" fmla="*/ 1 h 375"/>
                <a:gd name="T18" fmla="*/ 1 w 557"/>
                <a:gd name="T19" fmla="*/ 1 h 375"/>
                <a:gd name="T20" fmla="*/ 1 w 557"/>
                <a:gd name="T21" fmla="*/ 1 h 375"/>
                <a:gd name="T22" fmla="*/ 1 w 557"/>
                <a:gd name="T23" fmla="*/ 1 h 375"/>
                <a:gd name="T24" fmla="*/ 1 w 557"/>
                <a:gd name="T25" fmla="*/ 1 h 375"/>
                <a:gd name="T26" fmla="*/ 1 w 557"/>
                <a:gd name="T27" fmla="*/ 1 h 375"/>
                <a:gd name="T28" fmla="*/ 1 w 557"/>
                <a:gd name="T29" fmla="*/ 1 h 375"/>
                <a:gd name="T30" fmla="*/ 1 w 557"/>
                <a:gd name="T31" fmla="*/ 1 h 375"/>
                <a:gd name="T32" fmla="*/ 1 w 557"/>
                <a:gd name="T33" fmla="*/ 1 h 375"/>
                <a:gd name="T34" fmla="*/ 1 w 557"/>
                <a:gd name="T35" fmla="*/ 1 h 375"/>
                <a:gd name="T36" fmla="*/ 1 w 557"/>
                <a:gd name="T37" fmla="*/ 1 h 3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7" h="375">
                  <a:moveTo>
                    <a:pt x="0" y="11"/>
                  </a:moveTo>
                  <a:lnTo>
                    <a:pt x="55" y="3"/>
                  </a:lnTo>
                  <a:lnTo>
                    <a:pt x="111" y="0"/>
                  </a:lnTo>
                  <a:lnTo>
                    <a:pt x="154" y="2"/>
                  </a:lnTo>
                  <a:lnTo>
                    <a:pt x="197" y="7"/>
                  </a:lnTo>
                  <a:lnTo>
                    <a:pt x="238" y="16"/>
                  </a:lnTo>
                  <a:lnTo>
                    <a:pt x="277" y="30"/>
                  </a:lnTo>
                  <a:lnTo>
                    <a:pt x="316" y="44"/>
                  </a:lnTo>
                  <a:lnTo>
                    <a:pt x="352" y="63"/>
                  </a:lnTo>
                  <a:lnTo>
                    <a:pt x="385" y="84"/>
                  </a:lnTo>
                  <a:lnTo>
                    <a:pt x="417" y="108"/>
                  </a:lnTo>
                  <a:lnTo>
                    <a:pt x="445" y="134"/>
                  </a:lnTo>
                  <a:lnTo>
                    <a:pt x="471" y="164"/>
                  </a:lnTo>
                  <a:lnTo>
                    <a:pt x="494" y="194"/>
                  </a:lnTo>
                  <a:lnTo>
                    <a:pt x="514" y="227"/>
                  </a:lnTo>
                  <a:lnTo>
                    <a:pt x="531" y="263"/>
                  </a:lnTo>
                  <a:lnTo>
                    <a:pt x="544" y="298"/>
                  </a:lnTo>
                  <a:lnTo>
                    <a:pt x="552" y="336"/>
                  </a:lnTo>
                  <a:lnTo>
                    <a:pt x="557" y="375"/>
                  </a:lnTo>
                </a:path>
              </a:pathLst>
            </a:custGeom>
            <a:solidFill>
              <a:srgbClr val="669900"/>
            </a:solidFill>
            <a:ln w="119063">
              <a:solidFill>
                <a:srgbClr val="336600"/>
              </a:solidFill>
              <a:prstDash val="solid"/>
              <a:round/>
              <a:headEnd/>
              <a:tailEnd/>
            </a:ln>
          </p:spPr>
          <p:txBody>
            <a:bodyPr/>
            <a:lstStyle/>
            <a:p>
              <a:endParaRPr lang="en-US"/>
            </a:p>
          </p:txBody>
        </p:sp>
        <p:sp>
          <p:nvSpPr>
            <p:cNvPr id="27677" name="Freeform 223">
              <a:extLst>
                <a:ext uri="{FF2B5EF4-FFF2-40B4-BE49-F238E27FC236}">
                  <a16:creationId xmlns:a16="http://schemas.microsoft.com/office/drawing/2014/main" id="{27B9B2FF-B1A5-4E18-BFD4-6AD2BA5102DC}"/>
                </a:ext>
              </a:extLst>
            </p:cNvPr>
            <p:cNvSpPr>
              <a:spLocks/>
            </p:cNvSpPr>
            <p:nvPr/>
          </p:nvSpPr>
          <p:spPr bwMode="auto">
            <a:xfrm>
              <a:off x="1853" y="2239"/>
              <a:ext cx="205" cy="351"/>
            </a:xfrm>
            <a:custGeom>
              <a:avLst/>
              <a:gdLst>
                <a:gd name="T0" fmla="*/ 0 w 412"/>
                <a:gd name="T1" fmla="*/ 1 h 702"/>
                <a:gd name="T2" fmla="*/ 0 w 412"/>
                <a:gd name="T3" fmla="*/ 1 h 702"/>
                <a:gd name="T4" fmla="*/ 0 w 412"/>
                <a:gd name="T5" fmla="*/ 0 h 702"/>
                <a:gd name="T6" fmla="*/ 0 w 412"/>
                <a:gd name="T7" fmla="*/ 1 h 702"/>
                <a:gd name="T8" fmla="*/ 0 w 412"/>
                <a:gd name="T9" fmla="*/ 1 h 702"/>
                <a:gd name="T10" fmla="*/ 0 w 412"/>
                <a:gd name="T11" fmla="*/ 1 h 702"/>
                <a:gd name="T12" fmla="*/ 0 w 412"/>
                <a:gd name="T13" fmla="*/ 1 h 702"/>
                <a:gd name="T14" fmla="*/ 0 w 412"/>
                <a:gd name="T15" fmla="*/ 1 h 702"/>
                <a:gd name="T16" fmla="*/ 0 w 412"/>
                <a:gd name="T17" fmla="*/ 1 h 702"/>
                <a:gd name="T18" fmla="*/ 0 w 412"/>
                <a:gd name="T19" fmla="*/ 1 h 702"/>
                <a:gd name="T20" fmla="*/ 0 w 412"/>
                <a:gd name="T21" fmla="*/ 1 h 702"/>
                <a:gd name="T22" fmla="*/ 0 w 412"/>
                <a:gd name="T23" fmla="*/ 1 h 702"/>
                <a:gd name="T24" fmla="*/ 0 w 412"/>
                <a:gd name="T25" fmla="*/ 1 h 702"/>
                <a:gd name="T26" fmla="*/ 0 w 412"/>
                <a:gd name="T27" fmla="*/ 1 h 702"/>
                <a:gd name="T28" fmla="*/ 0 w 412"/>
                <a:gd name="T29" fmla="*/ 1 h 702"/>
                <a:gd name="T30" fmla="*/ 0 w 412"/>
                <a:gd name="T31" fmla="*/ 1 h 702"/>
                <a:gd name="T32" fmla="*/ 0 w 412"/>
                <a:gd name="T33" fmla="*/ 1 h 702"/>
                <a:gd name="T34" fmla="*/ 0 w 412"/>
                <a:gd name="T35" fmla="*/ 1 h 702"/>
                <a:gd name="T36" fmla="*/ 0 w 412"/>
                <a:gd name="T37" fmla="*/ 1 h 702"/>
                <a:gd name="T38" fmla="*/ 0 w 412"/>
                <a:gd name="T39" fmla="*/ 1 h 702"/>
                <a:gd name="T40" fmla="*/ 0 w 412"/>
                <a:gd name="T41" fmla="*/ 1 h 7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2" h="702">
                  <a:moveTo>
                    <a:pt x="0" y="5"/>
                  </a:moveTo>
                  <a:lnTo>
                    <a:pt x="27" y="2"/>
                  </a:lnTo>
                  <a:lnTo>
                    <a:pt x="53" y="0"/>
                  </a:lnTo>
                  <a:lnTo>
                    <a:pt x="79" y="2"/>
                  </a:lnTo>
                  <a:lnTo>
                    <a:pt x="105" y="5"/>
                  </a:lnTo>
                  <a:lnTo>
                    <a:pt x="146" y="17"/>
                  </a:lnTo>
                  <a:lnTo>
                    <a:pt x="184" y="33"/>
                  </a:lnTo>
                  <a:lnTo>
                    <a:pt x="219" y="56"/>
                  </a:lnTo>
                  <a:lnTo>
                    <a:pt x="253" y="84"/>
                  </a:lnTo>
                  <a:lnTo>
                    <a:pt x="283" y="116"/>
                  </a:lnTo>
                  <a:lnTo>
                    <a:pt x="311" y="153"/>
                  </a:lnTo>
                  <a:lnTo>
                    <a:pt x="335" y="194"/>
                  </a:lnTo>
                  <a:lnTo>
                    <a:pt x="356" y="239"/>
                  </a:lnTo>
                  <a:lnTo>
                    <a:pt x="374" y="287"/>
                  </a:lnTo>
                  <a:lnTo>
                    <a:pt x="389" y="340"/>
                  </a:lnTo>
                  <a:lnTo>
                    <a:pt x="400" y="394"/>
                  </a:lnTo>
                  <a:lnTo>
                    <a:pt x="408" y="452"/>
                  </a:lnTo>
                  <a:lnTo>
                    <a:pt x="412" y="512"/>
                  </a:lnTo>
                  <a:lnTo>
                    <a:pt x="412" y="573"/>
                  </a:lnTo>
                  <a:lnTo>
                    <a:pt x="408" y="637"/>
                  </a:lnTo>
                  <a:lnTo>
                    <a:pt x="400" y="702"/>
                  </a:lnTo>
                </a:path>
              </a:pathLst>
            </a:custGeom>
            <a:noFill/>
            <a:ln w="119063">
              <a:solidFill>
                <a:srgbClr val="33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8" name="Freeform 224">
              <a:extLst>
                <a:ext uri="{FF2B5EF4-FFF2-40B4-BE49-F238E27FC236}">
                  <a16:creationId xmlns:a16="http://schemas.microsoft.com/office/drawing/2014/main" id="{67C53B05-9E00-4028-AFEB-34FB8F3FCD63}"/>
                </a:ext>
              </a:extLst>
            </p:cNvPr>
            <p:cNvSpPr>
              <a:spLocks/>
            </p:cNvSpPr>
            <p:nvPr/>
          </p:nvSpPr>
          <p:spPr bwMode="auto">
            <a:xfrm>
              <a:off x="1613" y="3036"/>
              <a:ext cx="435" cy="188"/>
            </a:xfrm>
            <a:custGeom>
              <a:avLst/>
              <a:gdLst>
                <a:gd name="T0" fmla="*/ 0 w 871"/>
                <a:gd name="T1" fmla="*/ 1 h 375"/>
                <a:gd name="T2" fmla="*/ 0 w 871"/>
                <a:gd name="T3" fmla="*/ 1 h 375"/>
                <a:gd name="T4" fmla="*/ 0 w 871"/>
                <a:gd name="T5" fmla="*/ 0 h 375"/>
                <a:gd name="T6" fmla="*/ 0 w 871"/>
                <a:gd name="T7" fmla="*/ 1 h 375"/>
                <a:gd name="T8" fmla="*/ 0 w 871"/>
                <a:gd name="T9" fmla="*/ 1 h 375"/>
                <a:gd name="T10" fmla="*/ 0 w 871"/>
                <a:gd name="T11" fmla="*/ 1 h 375"/>
                <a:gd name="T12" fmla="*/ 0 w 871"/>
                <a:gd name="T13" fmla="*/ 1 h 375"/>
                <a:gd name="T14" fmla="*/ 0 w 871"/>
                <a:gd name="T15" fmla="*/ 1 h 375"/>
                <a:gd name="T16" fmla="*/ 0 w 871"/>
                <a:gd name="T17" fmla="*/ 1 h 375"/>
                <a:gd name="T18" fmla="*/ 0 w 871"/>
                <a:gd name="T19" fmla="*/ 1 h 375"/>
                <a:gd name="T20" fmla="*/ 0 w 871"/>
                <a:gd name="T21" fmla="*/ 1 h 375"/>
                <a:gd name="T22" fmla="*/ 0 w 871"/>
                <a:gd name="T23" fmla="*/ 1 h 375"/>
                <a:gd name="T24" fmla="*/ 0 w 871"/>
                <a:gd name="T25" fmla="*/ 1 h 375"/>
                <a:gd name="T26" fmla="*/ 0 w 871"/>
                <a:gd name="T27" fmla="*/ 1 h 375"/>
                <a:gd name="T28" fmla="*/ 0 w 871"/>
                <a:gd name="T29" fmla="*/ 1 h 375"/>
                <a:gd name="T30" fmla="*/ 0 w 871"/>
                <a:gd name="T31" fmla="*/ 1 h 375"/>
                <a:gd name="T32" fmla="*/ 0 w 871"/>
                <a:gd name="T33" fmla="*/ 1 h 375"/>
                <a:gd name="T34" fmla="*/ 0 w 871"/>
                <a:gd name="T35" fmla="*/ 1 h 375"/>
                <a:gd name="T36" fmla="*/ 0 w 871"/>
                <a:gd name="T37" fmla="*/ 1 h 3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1" h="375">
                  <a:moveTo>
                    <a:pt x="0" y="11"/>
                  </a:moveTo>
                  <a:lnTo>
                    <a:pt x="86" y="4"/>
                  </a:lnTo>
                  <a:lnTo>
                    <a:pt x="172" y="0"/>
                  </a:lnTo>
                  <a:lnTo>
                    <a:pt x="241" y="2"/>
                  </a:lnTo>
                  <a:lnTo>
                    <a:pt x="307" y="7"/>
                  </a:lnTo>
                  <a:lnTo>
                    <a:pt x="372" y="17"/>
                  </a:lnTo>
                  <a:lnTo>
                    <a:pt x="434" y="30"/>
                  </a:lnTo>
                  <a:lnTo>
                    <a:pt x="494" y="45"/>
                  </a:lnTo>
                  <a:lnTo>
                    <a:pt x="550" y="63"/>
                  </a:lnTo>
                  <a:lnTo>
                    <a:pt x="604" y="84"/>
                  </a:lnTo>
                  <a:lnTo>
                    <a:pt x="652" y="108"/>
                  </a:lnTo>
                  <a:lnTo>
                    <a:pt x="697" y="134"/>
                  </a:lnTo>
                  <a:lnTo>
                    <a:pt x="738" y="164"/>
                  </a:lnTo>
                  <a:lnTo>
                    <a:pt x="774" y="194"/>
                  </a:lnTo>
                  <a:lnTo>
                    <a:pt x="804" y="228"/>
                  </a:lnTo>
                  <a:lnTo>
                    <a:pt x="830" y="263"/>
                  </a:lnTo>
                  <a:lnTo>
                    <a:pt x="850" y="299"/>
                  </a:lnTo>
                  <a:lnTo>
                    <a:pt x="864" y="336"/>
                  </a:lnTo>
                  <a:lnTo>
                    <a:pt x="871" y="375"/>
                  </a:lnTo>
                </a:path>
              </a:pathLst>
            </a:custGeom>
            <a:solidFill>
              <a:srgbClr val="669900"/>
            </a:solidFill>
            <a:ln w="119063">
              <a:solidFill>
                <a:srgbClr val="336600"/>
              </a:solidFill>
              <a:prstDash val="solid"/>
              <a:round/>
              <a:headEnd/>
              <a:tailEnd/>
            </a:ln>
          </p:spPr>
          <p:txBody>
            <a:bodyPr/>
            <a:lstStyle/>
            <a:p>
              <a:endParaRPr lang="en-US"/>
            </a:p>
          </p:txBody>
        </p:sp>
        <p:sp>
          <p:nvSpPr>
            <p:cNvPr id="27679" name="Freeform 225">
              <a:extLst>
                <a:ext uri="{FF2B5EF4-FFF2-40B4-BE49-F238E27FC236}">
                  <a16:creationId xmlns:a16="http://schemas.microsoft.com/office/drawing/2014/main" id="{3AA17D9C-2E25-40BA-8AA2-2DDAA9EAA199}"/>
                </a:ext>
              </a:extLst>
            </p:cNvPr>
            <p:cNvSpPr>
              <a:spLocks/>
            </p:cNvSpPr>
            <p:nvPr/>
          </p:nvSpPr>
          <p:spPr bwMode="auto">
            <a:xfrm>
              <a:off x="1678" y="2805"/>
              <a:ext cx="383" cy="188"/>
            </a:xfrm>
            <a:custGeom>
              <a:avLst/>
              <a:gdLst>
                <a:gd name="T0" fmla="*/ 0 w 766"/>
                <a:gd name="T1" fmla="*/ 1 h 375"/>
                <a:gd name="T2" fmla="*/ 1 w 766"/>
                <a:gd name="T3" fmla="*/ 1 h 375"/>
                <a:gd name="T4" fmla="*/ 1 w 766"/>
                <a:gd name="T5" fmla="*/ 0 h 375"/>
                <a:gd name="T6" fmla="*/ 1 w 766"/>
                <a:gd name="T7" fmla="*/ 1 h 375"/>
                <a:gd name="T8" fmla="*/ 1 w 766"/>
                <a:gd name="T9" fmla="*/ 1 h 375"/>
                <a:gd name="T10" fmla="*/ 1 w 766"/>
                <a:gd name="T11" fmla="*/ 1 h 375"/>
                <a:gd name="T12" fmla="*/ 1 w 766"/>
                <a:gd name="T13" fmla="*/ 1 h 375"/>
                <a:gd name="T14" fmla="*/ 1 w 766"/>
                <a:gd name="T15" fmla="*/ 1 h 375"/>
                <a:gd name="T16" fmla="*/ 1 w 766"/>
                <a:gd name="T17" fmla="*/ 1 h 375"/>
                <a:gd name="T18" fmla="*/ 1 w 766"/>
                <a:gd name="T19" fmla="*/ 1 h 375"/>
                <a:gd name="T20" fmla="*/ 1 w 766"/>
                <a:gd name="T21" fmla="*/ 1 h 375"/>
                <a:gd name="T22" fmla="*/ 1 w 766"/>
                <a:gd name="T23" fmla="*/ 1 h 375"/>
                <a:gd name="T24" fmla="*/ 1 w 766"/>
                <a:gd name="T25" fmla="*/ 1 h 375"/>
                <a:gd name="T26" fmla="*/ 1 w 766"/>
                <a:gd name="T27" fmla="*/ 1 h 375"/>
                <a:gd name="T28" fmla="*/ 1 w 766"/>
                <a:gd name="T29" fmla="*/ 1 h 375"/>
                <a:gd name="T30" fmla="*/ 1 w 766"/>
                <a:gd name="T31" fmla="*/ 1 h 375"/>
                <a:gd name="T32" fmla="*/ 1 w 766"/>
                <a:gd name="T33" fmla="*/ 1 h 375"/>
                <a:gd name="T34" fmla="*/ 1 w 766"/>
                <a:gd name="T35" fmla="*/ 1 h 375"/>
                <a:gd name="T36" fmla="*/ 1 w 766"/>
                <a:gd name="T37" fmla="*/ 1 h 3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66" h="375">
                  <a:moveTo>
                    <a:pt x="0" y="11"/>
                  </a:moveTo>
                  <a:lnTo>
                    <a:pt x="75" y="3"/>
                  </a:lnTo>
                  <a:lnTo>
                    <a:pt x="151" y="0"/>
                  </a:lnTo>
                  <a:lnTo>
                    <a:pt x="211" y="1"/>
                  </a:lnTo>
                  <a:lnTo>
                    <a:pt x="271" y="7"/>
                  </a:lnTo>
                  <a:lnTo>
                    <a:pt x="327" y="16"/>
                  </a:lnTo>
                  <a:lnTo>
                    <a:pt x="381" y="30"/>
                  </a:lnTo>
                  <a:lnTo>
                    <a:pt x="434" y="44"/>
                  </a:lnTo>
                  <a:lnTo>
                    <a:pt x="484" y="63"/>
                  </a:lnTo>
                  <a:lnTo>
                    <a:pt x="531" y="84"/>
                  </a:lnTo>
                  <a:lnTo>
                    <a:pt x="574" y="108"/>
                  </a:lnTo>
                  <a:lnTo>
                    <a:pt x="613" y="134"/>
                  </a:lnTo>
                  <a:lnTo>
                    <a:pt x="648" y="164"/>
                  </a:lnTo>
                  <a:lnTo>
                    <a:pt x="680" y="194"/>
                  </a:lnTo>
                  <a:lnTo>
                    <a:pt x="706" y="227"/>
                  </a:lnTo>
                  <a:lnTo>
                    <a:pt x="729" y="263"/>
                  </a:lnTo>
                  <a:lnTo>
                    <a:pt x="747" y="298"/>
                  </a:lnTo>
                  <a:lnTo>
                    <a:pt x="759" y="336"/>
                  </a:lnTo>
                  <a:lnTo>
                    <a:pt x="766" y="375"/>
                  </a:lnTo>
                </a:path>
              </a:pathLst>
            </a:custGeom>
            <a:solidFill>
              <a:srgbClr val="669900"/>
            </a:solidFill>
            <a:ln w="119063">
              <a:solidFill>
                <a:srgbClr val="336600"/>
              </a:solidFill>
              <a:prstDash val="solid"/>
              <a:round/>
              <a:headEnd/>
              <a:tailEnd/>
            </a:ln>
          </p:spPr>
          <p:txBody>
            <a:bodyPr/>
            <a:lstStyle/>
            <a:p>
              <a:endParaRPr lang="en-US"/>
            </a:p>
          </p:txBody>
        </p:sp>
        <p:sp>
          <p:nvSpPr>
            <p:cNvPr id="27680" name="Freeform 226">
              <a:extLst>
                <a:ext uri="{FF2B5EF4-FFF2-40B4-BE49-F238E27FC236}">
                  <a16:creationId xmlns:a16="http://schemas.microsoft.com/office/drawing/2014/main" id="{9C229732-FD89-4FEA-B9C5-7520C49738A6}"/>
                </a:ext>
              </a:extLst>
            </p:cNvPr>
            <p:cNvSpPr>
              <a:spLocks/>
            </p:cNvSpPr>
            <p:nvPr/>
          </p:nvSpPr>
          <p:spPr bwMode="auto">
            <a:xfrm>
              <a:off x="1589" y="3548"/>
              <a:ext cx="480" cy="188"/>
            </a:xfrm>
            <a:custGeom>
              <a:avLst/>
              <a:gdLst>
                <a:gd name="T0" fmla="*/ 0 w 961"/>
                <a:gd name="T1" fmla="*/ 1 h 376"/>
                <a:gd name="T2" fmla="*/ 0 w 961"/>
                <a:gd name="T3" fmla="*/ 1 h 376"/>
                <a:gd name="T4" fmla="*/ 0 w 961"/>
                <a:gd name="T5" fmla="*/ 0 h 376"/>
                <a:gd name="T6" fmla="*/ 0 w 961"/>
                <a:gd name="T7" fmla="*/ 1 h 376"/>
                <a:gd name="T8" fmla="*/ 0 w 961"/>
                <a:gd name="T9" fmla="*/ 1 h 376"/>
                <a:gd name="T10" fmla="*/ 0 w 961"/>
                <a:gd name="T11" fmla="*/ 1 h 376"/>
                <a:gd name="T12" fmla="*/ 0 w 961"/>
                <a:gd name="T13" fmla="*/ 1 h 376"/>
                <a:gd name="T14" fmla="*/ 0 w 961"/>
                <a:gd name="T15" fmla="*/ 1 h 376"/>
                <a:gd name="T16" fmla="*/ 0 w 961"/>
                <a:gd name="T17" fmla="*/ 1 h 376"/>
                <a:gd name="T18" fmla="*/ 0 w 961"/>
                <a:gd name="T19" fmla="*/ 1 h 376"/>
                <a:gd name="T20" fmla="*/ 0 w 961"/>
                <a:gd name="T21" fmla="*/ 1 h 376"/>
                <a:gd name="T22" fmla="*/ 0 w 961"/>
                <a:gd name="T23" fmla="*/ 1 h 376"/>
                <a:gd name="T24" fmla="*/ 0 w 961"/>
                <a:gd name="T25" fmla="*/ 1 h 376"/>
                <a:gd name="T26" fmla="*/ 0 w 961"/>
                <a:gd name="T27" fmla="*/ 1 h 376"/>
                <a:gd name="T28" fmla="*/ 0 w 961"/>
                <a:gd name="T29" fmla="*/ 1 h 376"/>
                <a:gd name="T30" fmla="*/ 0 w 961"/>
                <a:gd name="T31" fmla="*/ 1 h 376"/>
                <a:gd name="T32" fmla="*/ 0 w 961"/>
                <a:gd name="T33" fmla="*/ 1 h 376"/>
                <a:gd name="T34" fmla="*/ 0 w 961"/>
                <a:gd name="T35" fmla="*/ 1 h 376"/>
                <a:gd name="T36" fmla="*/ 0 w 961"/>
                <a:gd name="T37" fmla="*/ 1 h 3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61" h="376">
                  <a:moveTo>
                    <a:pt x="0" y="10"/>
                  </a:moveTo>
                  <a:lnTo>
                    <a:pt x="88" y="2"/>
                  </a:lnTo>
                  <a:lnTo>
                    <a:pt x="178" y="0"/>
                  </a:lnTo>
                  <a:lnTo>
                    <a:pt x="255" y="2"/>
                  </a:lnTo>
                  <a:lnTo>
                    <a:pt x="329" y="8"/>
                  </a:lnTo>
                  <a:lnTo>
                    <a:pt x="402" y="17"/>
                  </a:lnTo>
                  <a:lnTo>
                    <a:pt x="471" y="30"/>
                  </a:lnTo>
                  <a:lnTo>
                    <a:pt x="539" y="45"/>
                  </a:lnTo>
                  <a:lnTo>
                    <a:pt x="600" y="64"/>
                  </a:lnTo>
                  <a:lnTo>
                    <a:pt x="660" y="84"/>
                  </a:lnTo>
                  <a:lnTo>
                    <a:pt x="716" y="109"/>
                  </a:lnTo>
                  <a:lnTo>
                    <a:pt x="765" y="135"/>
                  </a:lnTo>
                  <a:lnTo>
                    <a:pt x="811" y="165"/>
                  </a:lnTo>
                  <a:lnTo>
                    <a:pt x="851" y="194"/>
                  </a:lnTo>
                  <a:lnTo>
                    <a:pt x="886" y="228"/>
                  </a:lnTo>
                  <a:lnTo>
                    <a:pt x="914" y="264"/>
                  </a:lnTo>
                  <a:lnTo>
                    <a:pt x="937" y="299"/>
                  </a:lnTo>
                  <a:lnTo>
                    <a:pt x="952" y="336"/>
                  </a:lnTo>
                  <a:lnTo>
                    <a:pt x="961" y="376"/>
                  </a:lnTo>
                </a:path>
              </a:pathLst>
            </a:custGeom>
            <a:solidFill>
              <a:srgbClr val="669900"/>
            </a:solidFill>
            <a:ln w="119063">
              <a:solidFill>
                <a:srgbClr val="336600"/>
              </a:solidFill>
              <a:prstDash val="solid"/>
              <a:round/>
              <a:headEnd/>
              <a:tailEnd/>
            </a:ln>
          </p:spPr>
          <p:txBody>
            <a:bodyPr/>
            <a:lstStyle/>
            <a:p>
              <a:endParaRPr lang="en-US"/>
            </a:p>
          </p:txBody>
        </p:sp>
        <p:sp>
          <p:nvSpPr>
            <p:cNvPr id="27681" name="Freeform 227">
              <a:extLst>
                <a:ext uri="{FF2B5EF4-FFF2-40B4-BE49-F238E27FC236}">
                  <a16:creationId xmlns:a16="http://schemas.microsoft.com/office/drawing/2014/main" id="{7086264B-656B-4AB3-9FDE-160D5A493124}"/>
                </a:ext>
              </a:extLst>
            </p:cNvPr>
            <p:cNvSpPr>
              <a:spLocks/>
            </p:cNvSpPr>
            <p:nvPr/>
          </p:nvSpPr>
          <p:spPr bwMode="auto">
            <a:xfrm>
              <a:off x="2099" y="4689"/>
              <a:ext cx="1436" cy="271"/>
            </a:xfrm>
            <a:custGeom>
              <a:avLst/>
              <a:gdLst>
                <a:gd name="T0" fmla="*/ 1 w 2579"/>
                <a:gd name="T1" fmla="*/ 1 h 541"/>
                <a:gd name="T2" fmla="*/ 1 w 2579"/>
                <a:gd name="T3" fmla="*/ 1 h 541"/>
                <a:gd name="T4" fmla="*/ 1 w 2579"/>
                <a:gd name="T5" fmla="*/ 1 h 541"/>
                <a:gd name="T6" fmla="*/ 1 w 2579"/>
                <a:gd name="T7" fmla="*/ 1 h 541"/>
                <a:gd name="T8" fmla="*/ 1 w 2579"/>
                <a:gd name="T9" fmla="*/ 1 h 541"/>
                <a:gd name="T10" fmla="*/ 1 w 2579"/>
                <a:gd name="T11" fmla="*/ 1 h 541"/>
                <a:gd name="T12" fmla="*/ 1 w 2579"/>
                <a:gd name="T13" fmla="*/ 1 h 541"/>
                <a:gd name="T14" fmla="*/ 1 w 2579"/>
                <a:gd name="T15" fmla="*/ 1 h 541"/>
                <a:gd name="T16" fmla="*/ 1 w 2579"/>
                <a:gd name="T17" fmla="*/ 1 h 541"/>
                <a:gd name="T18" fmla="*/ 1 w 2579"/>
                <a:gd name="T19" fmla="*/ 1 h 541"/>
                <a:gd name="T20" fmla="*/ 1 w 2579"/>
                <a:gd name="T21" fmla="*/ 1 h 541"/>
                <a:gd name="T22" fmla="*/ 1 w 2579"/>
                <a:gd name="T23" fmla="*/ 1 h 541"/>
                <a:gd name="T24" fmla="*/ 1 w 2579"/>
                <a:gd name="T25" fmla="*/ 1 h 541"/>
                <a:gd name="T26" fmla="*/ 1 w 2579"/>
                <a:gd name="T27" fmla="*/ 1 h 541"/>
                <a:gd name="T28" fmla="*/ 1 w 2579"/>
                <a:gd name="T29" fmla="*/ 1 h 541"/>
                <a:gd name="T30" fmla="*/ 1 w 2579"/>
                <a:gd name="T31" fmla="*/ 1 h 541"/>
                <a:gd name="T32" fmla="*/ 1 w 2579"/>
                <a:gd name="T33" fmla="*/ 1 h 541"/>
                <a:gd name="T34" fmla="*/ 1 w 2579"/>
                <a:gd name="T35" fmla="*/ 1 h 541"/>
                <a:gd name="T36" fmla="*/ 1 w 2579"/>
                <a:gd name="T37" fmla="*/ 1 h 541"/>
                <a:gd name="T38" fmla="*/ 1 w 2579"/>
                <a:gd name="T39" fmla="*/ 1 h 541"/>
                <a:gd name="T40" fmla="*/ 1 w 2579"/>
                <a:gd name="T41" fmla="*/ 1 h 541"/>
                <a:gd name="T42" fmla="*/ 1 w 2579"/>
                <a:gd name="T43" fmla="*/ 1 h 541"/>
                <a:gd name="T44" fmla="*/ 1 w 2579"/>
                <a:gd name="T45" fmla="*/ 1 h 541"/>
                <a:gd name="T46" fmla="*/ 1 w 2579"/>
                <a:gd name="T47" fmla="*/ 1 h 541"/>
                <a:gd name="T48" fmla="*/ 1 w 2579"/>
                <a:gd name="T49" fmla="*/ 1 h 541"/>
                <a:gd name="T50" fmla="*/ 1 w 2579"/>
                <a:gd name="T51" fmla="*/ 1 h 541"/>
                <a:gd name="T52" fmla="*/ 1 w 2579"/>
                <a:gd name="T53" fmla="*/ 1 h 541"/>
                <a:gd name="T54" fmla="*/ 1 w 2579"/>
                <a:gd name="T55" fmla="*/ 1 h 541"/>
                <a:gd name="T56" fmla="*/ 1 w 2579"/>
                <a:gd name="T57" fmla="*/ 1 h 541"/>
                <a:gd name="T58" fmla="*/ 1 w 2579"/>
                <a:gd name="T59" fmla="*/ 1 h 541"/>
                <a:gd name="T60" fmla="*/ 1 w 2579"/>
                <a:gd name="T61" fmla="*/ 1 h 541"/>
                <a:gd name="T62" fmla="*/ 1 w 2579"/>
                <a:gd name="T63" fmla="*/ 1 h 541"/>
                <a:gd name="T64" fmla="*/ 1 w 2579"/>
                <a:gd name="T65" fmla="*/ 1 h 541"/>
                <a:gd name="T66" fmla="*/ 1 w 2579"/>
                <a:gd name="T67" fmla="*/ 1 h 541"/>
                <a:gd name="T68" fmla="*/ 1 w 2579"/>
                <a:gd name="T69" fmla="*/ 0 h 5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79" h="541">
                  <a:moveTo>
                    <a:pt x="4" y="0"/>
                  </a:moveTo>
                  <a:lnTo>
                    <a:pt x="71" y="46"/>
                  </a:lnTo>
                  <a:lnTo>
                    <a:pt x="137" y="69"/>
                  </a:lnTo>
                  <a:lnTo>
                    <a:pt x="204" y="95"/>
                  </a:lnTo>
                  <a:lnTo>
                    <a:pt x="270" y="119"/>
                  </a:lnTo>
                  <a:lnTo>
                    <a:pt x="339" y="143"/>
                  </a:lnTo>
                  <a:lnTo>
                    <a:pt x="393" y="168"/>
                  </a:lnTo>
                  <a:lnTo>
                    <a:pt x="471" y="190"/>
                  </a:lnTo>
                  <a:lnTo>
                    <a:pt x="539" y="192"/>
                  </a:lnTo>
                  <a:lnTo>
                    <a:pt x="574" y="192"/>
                  </a:lnTo>
                  <a:lnTo>
                    <a:pt x="671" y="241"/>
                  </a:lnTo>
                  <a:lnTo>
                    <a:pt x="761" y="242"/>
                  </a:lnTo>
                  <a:lnTo>
                    <a:pt x="828" y="263"/>
                  </a:lnTo>
                  <a:lnTo>
                    <a:pt x="896" y="265"/>
                  </a:lnTo>
                  <a:lnTo>
                    <a:pt x="985" y="265"/>
                  </a:lnTo>
                  <a:lnTo>
                    <a:pt x="1075" y="267"/>
                  </a:lnTo>
                  <a:lnTo>
                    <a:pt x="1176" y="272"/>
                  </a:lnTo>
                  <a:lnTo>
                    <a:pt x="1325" y="284"/>
                  </a:lnTo>
                  <a:lnTo>
                    <a:pt x="1366" y="272"/>
                  </a:lnTo>
                  <a:lnTo>
                    <a:pt x="1443" y="272"/>
                  </a:lnTo>
                  <a:lnTo>
                    <a:pt x="1520" y="280"/>
                  </a:lnTo>
                  <a:lnTo>
                    <a:pt x="1578" y="265"/>
                  </a:lnTo>
                  <a:lnTo>
                    <a:pt x="1656" y="276"/>
                  </a:lnTo>
                  <a:lnTo>
                    <a:pt x="1712" y="276"/>
                  </a:lnTo>
                  <a:lnTo>
                    <a:pt x="1869" y="270"/>
                  </a:lnTo>
                  <a:lnTo>
                    <a:pt x="1934" y="274"/>
                  </a:lnTo>
                  <a:lnTo>
                    <a:pt x="2015" y="282"/>
                  </a:lnTo>
                  <a:lnTo>
                    <a:pt x="2084" y="319"/>
                  </a:lnTo>
                  <a:lnTo>
                    <a:pt x="2146" y="347"/>
                  </a:lnTo>
                  <a:lnTo>
                    <a:pt x="2247" y="349"/>
                  </a:lnTo>
                  <a:lnTo>
                    <a:pt x="2295" y="371"/>
                  </a:lnTo>
                  <a:lnTo>
                    <a:pt x="2349" y="382"/>
                  </a:lnTo>
                  <a:lnTo>
                    <a:pt x="2418" y="412"/>
                  </a:lnTo>
                  <a:lnTo>
                    <a:pt x="2497" y="425"/>
                  </a:lnTo>
                  <a:lnTo>
                    <a:pt x="2579" y="463"/>
                  </a:lnTo>
                  <a:lnTo>
                    <a:pt x="2405" y="509"/>
                  </a:lnTo>
                  <a:lnTo>
                    <a:pt x="2290" y="541"/>
                  </a:lnTo>
                  <a:lnTo>
                    <a:pt x="2194" y="539"/>
                  </a:lnTo>
                  <a:lnTo>
                    <a:pt x="2127" y="539"/>
                  </a:lnTo>
                  <a:lnTo>
                    <a:pt x="2067" y="536"/>
                  </a:lnTo>
                  <a:lnTo>
                    <a:pt x="1977" y="539"/>
                  </a:lnTo>
                  <a:lnTo>
                    <a:pt x="1893" y="539"/>
                  </a:lnTo>
                  <a:lnTo>
                    <a:pt x="1794" y="534"/>
                  </a:lnTo>
                  <a:lnTo>
                    <a:pt x="1723" y="528"/>
                  </a:lnTo>
                  <a:lnTo>
                    <a:pt x="1630" y="534"/>
                  </a:lnTo>
                  <a:lnTo>
                    <a:pt x="1471" y="528"/>
                  </a:lnTo>
                  <a:lnTo>
                    <a:pt x="1383" y="532"/>
                  </a:lnTo>
                  <a:lnTo>
                    <a:pt x="1316" y="524"/>
                  </a:lnTo>
                  <a:lnTo>
                    <a:pt x="1239" y="524"/>
                  </a:lnTo>
                  <a:lnTo>
                    <a:pt x="1161" y="534"/>
                  </a:lnTo>
                  <a:lnTo>
                    <a:pt x="1082" y="521"/>
                  </a:lnTo>
                  <a:lnTo>
                    <a:pt x="1036" y="526"/>
                  </a:lnTo>
                  <a:lnTo>
                    <a:pt x="948" y="519"/>
                  </a:lnTo>
                  <a:lnTo>
                    <a:pt x="894" y="539"/>
                  </a:lnTo>
                  <a:lnTo>
                    <a:pt x="813" y="528"/>
                  </a:lnTo>
                  <a:lnTo>
                    <a:pt x="656" y="504"/>
                  </a:lnTo>
                  <a:lnTo>
                    <a:pt x="589" y="502"/>
                  </a:lnTo>
                  <a:lnTo>
                    <a:pt x="499" y="500"/>
                  </a:lnTo>
                  <a:lnTo>
                    <a:pt x="466" y="500"/>
                  </a:lnTo>
                  <a:lnTo>
                    <a:pt x="410" y="467"/>
                  </a:lnTo>
                  <a:lnTo>
                    <a:pt x="335" y="440"/>
                  </a:lnTo>
                  <a:lnTo>
                    <a:pt x="266" y="407"/>
                  </a:lnTo>
                  <a:lnTo>
                    <a:pt x="227" y="381"/>
                  </a:lnTo>
                  <a:lnTo>
                    <a:pt x="156" y="347"/>
                  </a:lnTo>
                  <a:lnTo>
                    <a:pt x="88" y="323"/>
                  </a:lnTo>
                  <a:lnTo>
                    <a:pt x="21" y="297"/>
                  </a:lnTo>
                  <a:lnTo>
                    <a:pt x="0" y="229"/>
                  </a:lnTo>
                  <a:lnTo>
                    <a:pt x="2" y="160"/>
                  </a:lnTo>
                  <a:lnTo>
                    <a:pt x="2" y="91"/>
                  </a:lnTo>
                  <a:lnTo>
                    <a:pt x="4" y="0"/>
                  </a:lnTo>
                  <a:close/>
                </a:path>
              </a:pathLst>
            </a:custGeom>
            <a:solidFill>
              <a:srgbClr val="663300"/>
            </a:solidFill>
            <a:ln w="9525">
              <a:solidFill>
                <a:srgbClr val="996633"/>
              </a:solidFill>
              <a:round/>
              <a:headEnd/>
              <a:tailEnd/>
            </a:ln>
          </p:spPr>
          <p:txBody>
            <a:bodyPr/>
            <a:lstStyle/>
            <a:p>
              <a:endParaRPr lang="en-US"/>
            </a:p>
          </p:txBody>
        </p:sp>
        <p:sp>
          <p:nvSpPr>
            <p:cNvPr id="27682" name="Rectangle 228">
              <a:extLst>
                <a:ext uri="{FF2B5EF4-FFF2-40B4-BE49-F238E27FC236}">
                  <a16:creationId xmlns:a16="http://schemas.microsoft.com/office/drawing/2014/main" id="{624FA95F-9A94-4F9A-A7D7-CD15158DDF7B}"/>
                </a:ext>
              </a:extLst>
            </p:cNvPr>
            <p:cNvSpPr>
              <a:spLocks noChangeArrowheads="1"/>
            </p:cNvSpPr>
            <p:nvPr/>
          </p:nvSpPr>
          <p:spPr bwMode="auto">
            <a:xfrm rot="-60000">
              <a:off x="2395" y="4833"/>
              <a:ext cx="86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chemeClr val="bg1"/>
                  </a:solidFill>
                </a:rPr>
                <a:t>Falta plan de premiación</a:t>
              </a:r>
              <a:endParaRPr lang="en-US" altLang="en-US" sz="1000">
                <a:solidFill>
                  <a:schemeClr val="bg1"/>
                </a:solidFill>
              </a:endParaRPr>
            </a:p>
          </p:txBody>
        </p:sp>
        <p:sp>
          <p:nvSpPr>
            <p:cNvPr id="27683" name="Rectangle 229">
              <a:extLst>
                <a:ext uri="{FF2B5EF4-FFF2-40B4-BE49-F238E27FC236}">
                  <a16:creationId xmlns:a16="http://schemas.microsoft.com/office/drawing/2014/main" id="{DC4E4B36-CEF5-4DB2-B758-A70783E9C604}"/>
                </a:ext>
              </a:extLst>
            </p:cNvPr>
            <p:cNvSpPr>
              <a:spLocks noChangeArrowheads="1"/>
            </p:cNvSpPr>
            <p:nvPr/>
          </p:nvSpPr>
          <p:spPr bwMode="auto">
            <a:xfrm>
              <a:off x="831" y="4653"/>
              <a:ext cx="105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7684" name="Group 230">
              <a:extLst>
                <a:ext uri="{FF2B5EF4-FFF2-40B4-BE49-F238E27FC236}">
                  <a16:creationId xmlns:a16="http://schemas.microsoft.com/office/drawing/2014/main" id="{A585B5D2-0747-4432-82E8-C2330DF01219}"/>
                </a:ext>
              </a:extLst>
            </p:cNvPr>
            <p:cNvGrpSpPr>
              <a:grpSpLocks/>
            </p:cNvGrpSpPr>
            <p:nvPr/>
          </p:nvGrpSpPr>
          <p:grpSpPr bwMode="auto">
            <a:xfrm>
              <a:off x="432" y="4808"/>
              <a:ext cx="1592" cy="276"/>
              <a:chOff x="480" y="4541"/>
              <a:chExt cx="1592" cy="276"/>
            </a:xfrm>
          </p:grpSpPr>
          <p:sp>
            <p:nvSpPr>
              <p:cNvPr id="27820" name="Freeform 231">
                <a:extLst>
                  <a:ext uri="{FF2B5EF4-FFF2-40B4-BE49-F238E27FC236}">
                    <a16:creationId xmlns:a16="http://schemas.microsoft.com/office/drawing/2014/main" id="{CB09CB91-A7E2-4D57-AE6B-E8CE0803BE0F}"/>
                  </a:ext>
                </a:extLst>
              </p:cNvPr>
              <p:cNvSpPr>
                <a:spLocks/>
              </p:cNvSpPr>
              <p:nvPr/>
            </p:nvSpPr>
            <p:spPr bwMode="auto">
              <a:xfrm>
                <a:off x="480" y="4541"/>
                <a:ext cx="1592" cy="276"/>
              </a:xfrm>
              <a:custGeom>
                <a:avLst/>
                <a:gdLst>
                  <a:gd name="T0" fmla="*/ 1 w 2830"/>
                  <a:gd name="T1" fmla="*/ 1 h 552"/>
                  <a:gd name="T2" fmla="*/ 1 w 2830"/>
                  <a:gd name="T3" fmla="*/ 1 h 552"/>
                  <a:gd name="T4" fmla="*/ 1 w 2830"/>
                  <a:gd name="T5" fmla="*/ 1 h 552"/>
                  <a:gd name="T6" fmla="*/ 1 w 2830"/>
                  <a:gd name="T7" fmla="*/ 1 h 552"/>
                  <a:gd name="T8" fmla="*/ 1 w 2830"/>
                  <a:gd name="T9" fmla="*/ 1 h 552"/>
                  <a:gd name="T10" fmla="*/ 1 w 2830"/>
                  <a:gd name="T11" fmla="*/ 1 h 552"/>
                  <a:gd name="T12" fmla="*/ 1 w 2830"/>
                  <a:gd name="T13" fmla="*/ 1 h 552"/>
                  <a:gd name="T14" fmla="*/ 1 w 2830"/>
                  <a:gd name="T15" fmla="*/ 1 h 552"/>
                  <a:gd name="T16" fmla="*/ 1 w 2830"/>
                  <a:gd name="T17" fmla="*/ 1 h 552"/>
                  <a:gd name="T18" fmla="*/ 1 w 2830"/>
                  <a:gd name="T19" fmla="*/ 1 h 552"/>
                  <a:gd name="T20" fmla="*/ 1 w 2830"/>
                  <a:gd name="T21" fmla="*/ 1 h 552"/>
                  <a:gd name="T22" fmla="*/ 1 w 2830"/>
                  <a:gd name="T23" fmla="*/ 1 h 552"/>
                  <a:gd name="T24" fmla="*/ 1 w 2830"/>
                  <a:gd name="T25" fmla="*/ 1 h 552"/>
                  <a:gd name="T26" fmla="*/ 1 w 2830"/>
                  <a:gd name="T27" fmla="*/ 1 h 552"/>
                  <a:gd name="T28" fmla="*/ 1 w 2830"/>
                  <a:gd name="T29" fmla="*/ 1 h 552"/>
                  <a:gd name="T30" fmla="*/ 1 w 2830"/>
                  <a:gd name="T31" fmla="*/ 1 h 552"/>
                  <a:gd name="T32" fmla="*/ 1 w 2830"/>
                  <a:gd name="T33" fmla="*/ 1 h 552"/>
                  <a:gd name="T34" fmla="*/ 1 w 2830"/>
                  <a:gd name="T35" fmla="*/ 1 h 552"/>
                  <a:gd name="T36" fmla="*/ 1 w 2830"/>
                  <a:gd name="T37" fmla="*/ 1 h 552"/>
                  <a:gd name="T38" fmla="*/ 1 w 2830"/>
                  <a:gd name="T39" fmla="*/ 1 h 552"/>
                  <a:gd name="T40" fmla="*/ 1 w 2830"/>
                  <a:gd name="T41" fmla="*/ 1 h 552"/>
                  <a:gd name="T42" fmla="*/ 1 w 2830"/>
                  <a:gd name="T43" fmla="*/ 1 h 552"/>
                  <a:gd name="T44" fmla="*/ 1 w 2830"/>
                  <a:gd name="T45" fmla="*/ 1 h 552"/>
                  <a:gd name="T46" fmla="*/ 1 w 2830"/>
                  <a:gd name="T47" fmla="*/ 1 h 552"/>
                  <a:gd name="T48" fmla="*/ 1 w 2830"/>
                  <a:gd name="T49" fmla="*/ 1 h 552"/>
                  <a:gd name="T50" fmla="*/ 1 w 2830"/>
                  <a:gd name="T51" fmla="*/ 1 h 552"/>
                  <a:gd name="T52" fmla="*/ 1 w 2830"/>
                  <a:gd name="T53" fmla="*/ 1 h 552"/>
                  <a:gd name="T54" fmla="*/ 1 w 2830"/>
                  <a:gd name="T55" fmla="*/ 1 h 552"/>
                  <a:gd name="T56" fmla="*/ 1 w 2830"/>
                  <a:gd name="T57" fmla="*/ 1 h 552"/>
                  <a:gd name="T58" fmla="*/ 1 w 2830"/>
                  <a:gd name="T59" fmla="*/ 1 h 552"/>
                  <a:gd name="T60" fmla="*/ 1 w 2830"/>
                  <a:gd name="T61" fmla="*/ 1 h 552"/>
                  <a:gd name="T62" fmla="*/ 1 w 2830"/>
                  <a:gd name="T63" fmla="*/ 1 h 552"/>
                  <a:gd name="T64" fmla="*/ 1 w 2830"/>
                  <a:gd name="T65" fmla="*/ 1 h 552"/>
                  <a:gd name="T66" fmla="*/ 1 w 2830"/>
                  <a:gd name="T67" fmla="*/ 1 h 552"/>
                  <a:gd name="T68" fmla="*/ 1 w 2830"/>
                  <a:gd name="T69" fmla="*/ 1 h 552"/>
                  <a:gd name="T70" fmla="*/ 1 w 2830"/>
                  <a:gd name="T71" fmla="*/ 1 h 552"/>
                  <a:gd name="T72" fmla="*/ 1 w 2830"/>
                  <a:gd name="T73" fmla="*/ 1 h 552"/>
                  <a:gd name="T74" fmla="*/ 1 w 2830"/>
                  <a:gd name="T75" fmla="*/ 1 h 552"/>
                  <a:gd name="T76" fmla="*/ 1 w 2830"/>
                  <a:gd name="T77" fmla="*/ 1 h 552"/>
                  <a:gd name="T78" fmla="*/ 1 w 2830"/>
                  <a:gd name="T79" fmla="*/ 1 h 552"/>
                  <a:gd name="T80" fmla="*/ 1 w 2830"/>
                  <a:gd name="T81" fmla="*/ 1 h 552"/>
                  <a:gd name="T82" fmla="*/ 1 w 2830"/>
                  <a:gd name="T83" fmla="*/ 1 h 552"/>
                  <a:gd name="T84" fmla="*/ 1 w 2830"/>
                  <a:gd name="T85" fmla="*/ 1 h 552"/>
                  <a:gd name="T86" fmla="*/ 1 w 2830"/>
                  <a:gd name="T87" fmla="*/ 1 h 552"/>
                  <a:gd name="T88" fmla="*/ 1 w 2830"/>
                  <a:gd name="T89" fmla="*/ 1 h 5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30" h="552">
                    <a:moveTo>
                      <a:pt x="2830" y="0"/>
                    </a:moveTo>
                    <a:lnTo>
                      <a:pt x="2775" y="46"/>
                    </a:lnTo>
                    <a:lnTo>
                      <a:pt x="2717" y="69"/>
                    </a:lnTo>
                    <a:lnTo>
                      <a:pt x="2663" y="91"/>
                    </a:lnTo>
                    <a:lnTo>
                      <a:pt x="2607" y="115"/>
                    </a:lnTo>
                    <a:lnTo>
                      <a:pt x="2553" y="138"/>
                    </a:lnTo>
                    <a:lnTo>
                      <a:pt x="2499" y="162"/>
                    </a:lnTo>
                    <a:lnTo>
                      <a:pt x="2445" y="185"/>
                    </a:lnTo>
                    <a:lnTo>
                      <a:pt x="2389" y="185"/>
                    </a:lnTo>
                    <a:lnTo>
                      <a:pt x="2334" y="207"/>
                    </a:lnTo>
                    <a:lnTo>
                      <a:pt x="2278" y="231"/>
                    </a:lnTo>
                    <a:lnTo>
                      <a:pt x="2205" y="231"/>
                    </a:lnTo>
                    <a:lnTo>
                      <a:pt x="2151" y="254"/>
                    </a:lnTo>
                    <a:lnTo>
                      <a:pt x="2095" y="254"/>
                    </a:lnTo>
                    <a:lnTo>
                      <a:pt x="2035" y="282"/>
                    </a:lnTo>
                    <a:lnTo>
                      <a:pt x="1976" y="300"/>
                    </a:lnTo>
                    <a:lnTo>
                      <a:pt x="1890" y="289"/>
                    </a:lnTo>
                    <a:lnTo>
                      <a:pt x="1792" y="289"/>
                    </a:lnTo>
                    <a:lnTo>
                      <a:pt x="1744" y="282"/>
                    </a:lnTo>
                    <a:lnTo>
                      <a:pt x="1675" y="289"/>
                    </a:lnTo>
                    <a:lnTo>
                      <a:pt x="1622" y="289"/>
                    </a:lnTo>
                    <a:lnTo>
                      <a:pt x="1565" y="289"/>
                    </a:lnTo>
                    <a:lnTo>
                      <a:pt x="1514" y="295"/>
                    </a:lnTo>
                    <a:lnTo>
                      <a:pt x="1424" y="295"/>
                    </a:lnTo>
                    <a:lnTo>
                      <a:pt x="1325" y="295"/>
                    </a:lnTo>
                    <a:lnTo>
                      <a:pt x="1258" y="304"/>
                    </a:lnTo>
                    <a:lnTo>
                      <a:pt x="1198" y="300"/>
                    </a:lnTo>
                    <a:lnTo>
                      <a:pt x="1142" y="304"/>
                    </a:lnTo>
                    <a:lnTo>
                      <a:pt x="1088" y="300"/>
                    </a:lnTo>
                    <a:lnTo>
                      <a:pt x="1002" y="313"/>
                    </a:lnTo>
                    <a:lnTo>
                      <a:pt x="967" y="317"/>
                    </a:lnTo>
                    <a:lnTo>
                      <a:pt x="897" y="313"/>
                    </a:lnTo>
                    <a:lnTo>
                      <a:pt x="828" y="312"/>
                    </a:lnTo>
                    <a:lnTo>
                      <a:pt x="763" y="312"/>
                    </a:lnTo>
                    <a:lnTo>
                      <a:pt x="690" y="300"/>
                    </a:lnTo>
                    <a:lnTo>
                      <a:pt x="610" y="280"/>
                    </a:lnTo>
                    <a:lnTo>
                      <a:pt x="576" y="287"/>
                    </a:lnTo>
                    <a:lnTo>
                      <a:pt x="512" y="313"/>
                    </a:lnTo>
                    <a:lnTo>
                      <a:pt x="400" y="325"/>
                    </a:lnTo>
                    <a:lnTo>
                      <a:pt x="385" y="332"/>
                    </a:lnTo>
                    <a:lnTo>
                      <a:pt x="363" y="347"/>
                    </a:lnTo>
                    <a:lnTo>
                      <a:pt x="314" y="355"/>
                    </a:lnTo>
                    <a:lnTo>
                      <a:pt x="264" y="368"/>
                    </a:lnTo>
                    <a:lnTo>
                      <a:pt x="189" y="368"/>
                    </a:lnTo>
                    <a:lnTo>
                      <a:pt x="0" y="418"/>
                    </a:lnTo>
                    <a:lnTo>
                      <a:pt x="189" y="459"/>
                    </a:lnTo>
                    <a:lnTo>
                      <a:pt x="264" y="459"/>
                    </a:lnTo>
                    <a:lnTo>
                      <a:pt x="374" y="478"/>
                    </a:lnTo>
                    <a:lnTo>
                      <a:pt x="426" y="472"/>
                    </a:lnTo>
                    <a:lnTo>
                      <a:pt x="484" y="483"/>
                    </a:lnTo>
                    <a:lnTo>
                      <a:pt x="542" y="504"/>
                    </a:lnTo>
                    <a:lnTo>
                      <a:pt x="595" y="496"/>
                    </a:lnTo>
                    <a:lnTo>
                      <a:pt x="656" y="496"/>
                    </a:lnTo>
                    <a:lnTo>
                      <a:pt x="675" y="495"/>
                    </a:lnTo>
                    <a:lnTo>
                      <a:pt x="767" y="500"/>
                    </a:lnTo>
                    <a:lnTo>
                      <a:pt x="828" y="506"/>
                    </a:lnTo>
                    <a:lnTo>
                      <a:pt x="881" y="530"/>
                    </a:lnTo>
                    <a:lnTo>
                      <a:pt x="950" y="536"/>
                    </a:lnTo>
                    <a:lnTo>
                      <a:pt x="1006" y="536"/>
                    </a:lnTo>
                    <a:lnTo>
                      <a:pt x="1069" y="552"/>
                    </a:lnTo>
                    <a:lnTo>
                      <a:pt x="1125" y="552"/>
                    </a:lnTo>
                    <a:lnTo>
                      <a:pt x="1198" y="552"/>
                    </a:lnTo>
                    <a:lnTo>
                      <a:pt x="1271" y="552"/>
                    </a:lnTo>
                    <a:lnTo>
                      <a:pt x="1344" y="552"/>
                    </a:lnTo>
                    <a:lnTo>
                      <a:pt x="1400" y="552"/>
                    </a:lnTo>
                    <a:lnTo>
                      <a:pt x="1473" y="552"/>
                    </a:lnTo>
                    <a:lnTo>
                      <a:pt x="1621" y="552"/>
                    </a:lnTo>
                    <a:lnTo>
                      <a:pt x="1652" y="547"/>
                    </a:lnTo>
                    <a:lnTo>
                      <a:pt x="1701" y="547"/>
                    </a:lnTo>
                    <a:lnTo>
                      <a:pt x="1729" y="547"/>
                    </a:lnTo>
                    <a:lnTo>
                      <a:pt x="1781" y="547"/>
                    </a:lnTo>
                    <a:lnTo>
                      <a:pt x="1849" y="552"/>
                    </a:lnTo>
                    <a:lnTo>
                      <a:pt x="1882" y="539"/>
                    </a:lnTo>
                    <a:lnTo>
                      <a:pt x="1994" y="530"/>
                    </a:lnTo>
                    <a:lnTo>
                      <a:pt x="2045" y="536"/>
                    </a:lnTo>
                    <a:lnTo>
                      <a:pt x="2082" y="524"/>
                    </a:lnTo>
                    <a:lnTo>
                      <a:pt x="2196" y="513"/>
                    </a:lnTo>
                    <a:lnTo>
                      <a:pt x="2269" y="506"/>
                    </a:lnTo>
                    <a:lnTo>
                      <a:pt x="2370" y="483"/>
                    </a:lnTo>
                    <a:lnTo>
                      <a:pt x="2424" y="483"/>
                    </a:lnTo>
                    <a:lnTo>
                      <a:pt x="2480" y="459"/>
                    </a:lnTo>
                    <a:lnTo>
                      <a:pt x="2536" y="414"/>
                    </a:lnTo>
                    <a:lnTo>
                      <a:pt x="2590" y="392"/>
                    </a:lnTo>
                    <a:lnTo>
                      <a:pt x="2645" y="345"/>
                    </a:lnTo>
                    <a:lnTo>
                      <a:pt x="2699" y="345"/>
                    </a:lnTo>
                    <a:lnTo>
                      <a:pt x="2755" y="323"/>
                    </a:lnTo>
                    <a:lnTo>
                      <a:pt x="2809" y="300"/>
                    </a:lnTo>
                    <a:lnTo>
                      <a:pt x="2830" y="231"/>
                    </a:lnTo>
                    <a:lnTo>
                      <a:pt x="2830" y="162"/>
                    </a:lnTo>
                    <a:lnTo>
                      <a:pt x="2830" y="91"/>
                    </a:lnTo>
                    <a:lnTo>
                      <a:pt x="2830" y="0"/>
                    </a:lnTo>
                    <a:close/>
                  </a:path>
                </a:pathLst>
              </a:custGeom>
              <a:solidFill>
                <a:srgbClr val="663300"/>
              </a:solidFill>
              <a:ln w="9525">
                <a:solidFill>
                  <a:srgbClr val="996633"/>
                </a:solidFill>
                <a:round/>
                <a:headEnd/>
                <a:tailEnd/>
              </a:ln>
            </p:spPr>
            <p:txBody>
              <a:bodyPr/>
              <a:lstStyle/>
              <a:p>
                <a:endParaRPr lang="en-US"/>
              </a:p>
            </p:txBody>
          </p:sp>
          <p:sp>
            <p:nvSpPr>
              <p:cNvPr id="27821" name="Rectangle 232">
                <a:extLst>
                  <a:ext uri="{FF2B5EF4-FFF2-40B4-BE49-F238E27FC236}">
                    <a16:creationId xmlns:a16="http://schemas.microsoft.com/office/drawing/2014/main" id="{67AB601C-8B6C-45E6-9BFB-94DB10BF86C8}"/>
                  </a:ext>
                </a:extLst>
              </p:cNvPr>
              <p:cNvSpPr>
                <a:spLocks noChangeArrowheads="1"/>
              </p:cNvSpPr>
              <p:nvPr/>
            </p:nvSpPr>
            <p:spPr bwMode="auto">
              <a:xfrm>
                <a:off x="791" y="4685"/>
                <a:ext cx="93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chemeClr val="bg1"/>
                    </a:solidFill>
                  </a:rPr>
                  <a:t>Mal plan de entrenamiento</a:t>
                </a:r>
                <a:endParaRPr lang="en-US" altLang="en-US" sz="1000">
                  <a:solidFill>
                    <a:schemeClr val="bg1"/>
                  </a:solidFill>
                </a:endParaRPr>
              </a:p>
            </p:txBody>
          </p:sp>
        </p:grpSp>
        <p:sp>
          <p:nvSpPr>
            <p:cNvPr id="27685" name="Freeform 233">
              <a:extLst>
                <a:ext uri="{FF2B5EF4-FFF2-40B4-BE49-F238E27FC236}">
                  <a16:creationId xmlns:a16="http://schemas.microsoft.com/office/drawing/2014/main" id="{25F2EE62-88D0-4EA8-B7E4-6129FE2DDBE8}"/>
                </a:ext>
              </a:extLst>
            </p:cNvPr>
            <p:cNvSpPr>
              <a:spLocks/>
            </p:cNvSpPr>
            <p:nvPr/>
          </p:nvSpPr>
          <p:spPr bwMode="auto">
            <a:xfrm>
              <a:off x="2100" y="5016"/>
              <a:ext cx="1156" cy="193"/>
            </a:xfrm>
            <a:custGeom>
              <a:avLst/>
              <a:gdLst>
                <a:gd name="T0" fmla="*/ 0 w 2314"/>
                <a:gd name="T1" fmla="*/ 1 h 385"/>
                <a:gd name="T2" fmla="*/ 0 w 2314"/>
                <a:gd name="T3" fmla="*/ 0 h 385"/>
                <a:gd name="T4" fmla="*/ 0 w 2314"/>
                <a:gd name="T5" fmla="*/ 1 h 385"/>
                <a:gd name="T6" fmla="*/ 0 w 2314"/>
                <a:gd name="T7" fmla="*/ 1 h 385"/>
                <a:gd name="T8" fmla="*/ 0 w 2314"/>
                <a:gd name="T9" fmla="*/ 1 h 385"/>
                <a:gd name="T10" fmla="*/ 0 w 2314"/>
                <a:gd name="T11" fmla="*/ 1 h 385"/>
                <a:gd name="T12" fmla="*/ 0 w 2314"/>
                <a:gd name="T13" fmla="*/ 1 h 385"/>
                <a:gd name="T14" fmla="*/ 0 w 2314"/>
                <a:gd name="T15" fmla="*/ 1 h 385"/>
                <a:gd name="T16" fmla="*/ 0 w 2314"/>
                <a:gd name="T17" fmla="*/ 1 h 385"/>
                <a:gd name="T18" fmla="*/ 0 w 2314"/>
                <a:gd name="T19" fmla="*/ 1 h 385"/>
                <a:gd name="T20" fmla="*/ 0 w 2314"/>
                <a:gd name="T21" fmla="*/ 1 h 385"/>
                <a:gd name="T22" fmla="*/ 0 w 2314"/>
                <a:gd name="T23" fmla="*/ 1 h 385"/>
                <a:gd name="T24" fmla="*/ 0 w 2314"/>
                <a:gd name="T25" fmla="*/ 1 h 385"/>
                <a:gd name="T26" fmla="*/ 0 w 2314"/>
                <a:gd name="T27" fmla="*/ 1 h 385"/>
                <a:gd name="T28" fmla="*/ 0 w 2314"/>
                <a:gd name="T29" fmla="*/ 1 h 385"/>
                <a:gd name="T30" fmla="*/ 0 w 2314"/>
                <a:gd name="T31" fmla="*/ 1 h 385"/>
                <a:gd name="T32" fmla="*/ 0 w 2314"/>
                <a:gd name="T33" fmla="*/ 1 h 385"/>
                <a:gd name="T34" fmla="*/ 0 w 2314"/>
                <a:gd name="T35" fmla="*/ 1 h 385"/>
                <a:gd name="T36" fmla="*/ 0 w 2314"/>
                <a:gd name="T37" fmla="*/ 1 h 385"/>
                <a:gd name="T38" fmla="*/ 0 w 2314"/>
                <a:gd name="T39" fmla="*/ 1 h 385"/>
                <a:gd name="T40" fmla="*/ 0 w 2314"/>
                <a:gd name="T41" fmla="*/ 1 h 385"/>
                <a:gd name="T42" fmla="*/ 0 w 2314"/>
                <a:gd name="T43" fmla="*/ 1 h 385"/>
                <a:gd name="T44" fmla="*/ 0 w 2314"/>
                <a:gd name="T45" fmla="*/ 1 h 385"/>
                <a:gd name="T46" fmla="*/ 0 w 2314"/>
                <a:gd name="T47" fmla="*/ 1 h 385"/>
                <a:gd name="T48" fmla="*/ 0 w 2314"/>
                <a:gd name="T49" fmla="*/ 1 h 385"/>
                <a:gd name="T50" fmla="*/ 0 w 2314"/>
                <a:gd name="T51" fmla="*/ 1 h 385"/>
                <a:gd name="T52" fmla="*/ 0 w 2314"/>
                <a:gd name="T53" fmla="*/ 1 h 385"/>
                <a:gd name="T54" fmla="*/ 0 w 2314"/>
                <a:gd name="T55" fmla="*/ 1 h 385"/>
                <a:gd name="T56" fmla="*/ 0 w 2314"/>
                <a:gd name="T57" fmla="*/ 1 h 385"/>
                <a:gd name="T58" fmla="*/ 0 w 2314"/>
                <a:gd name="T59" fmla="*/ 1 h 385"/>
                <a:gd name="T60" fmla="*/ 0 w 2314"/>
                <a:gd name="T61" fmla="*/ 1 h 385"/>
                <a:gd name="T62" fmla="*/ 0 w 2314"/>
                <a:gd name="T63" fmla="*/ 1 h 385"/>
                <a:gd name="T64" fmla="*/ 0 w 2314"/>
                <a:gd name="T65" fmla="*/ 1 h 3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14" h="385">
                  <a:moveTo>
                    <a:pt x="2" y="123"/>
                  </a:moveTo>
                  <a:lnTo>
                    <a:pt x="2" y="123"/>
                  </a:lnTo>
                  <a:lnTo>
                    <a:pt x="2" y="24"/>
                  </a:lnTo>
                  <a:lnTo>
                    <a:pt x="45" y="0"/>
                  </a:lnTo>
                  <a:lnTo>
                    <a:pt x="111" y="24"/>
                  </a:lnTo>
                  <a:lnTo>
                    <a:pt x="176" y="24"/>
                  </a:lnTo>
                  <a:lnTo>
                    <a:pt x="240" y="48"/>
                  </a:lnTo>
                  <a:lnTo>
                    <a:pt x="305" y="75"/>
                  </a:lnTo>
                  <a:lnTo>
                    <a:pt x="393" y="75"/>
                  </a:lnTo>
                  <a:lnTo>
                    <a:pt x="458" y="99"/>
                  </a:lnTo>
                  <a:lnTo>
                    <a:pt x="524" y="99"/>
                  </a:lnTo>
                  <a:lnTo>
                    <a:pt x="611" y="101"/>
                  </a:lnTo>
                  <a:lnTo>
                    <a:pt x="709" y="88"/>
                  </a:lnTo>
                  <a:lnTo>
                    <a:pt x="830" y="91"/>
                  </a:lnTo>
                  <a:lnTo>
                    <a:pt x="961" y="106"/>
                  </a:lnTo>
                  <a:lnTo>
                    <a:pt x="981" y="103"/>
                  </a:lnTo>
                  <a:lnTo>
                    <a:pt x="1047" y="103"/>
                  </a:lnTo>
                  <a:lnTo>
                    <a:pt x="1110" y="103"/>
                  </a:lnTo>
                  <a:lnTo>
                    <a:pt x="1191" y="103"/>
                  </a:lnTo>
                  <a:lnTo>
                    <a:pt x="1241" y="103"/>
                  </a:lnTo>
                  <a:lnTo>
                    <a:pt x="1365" y="86"/>
                  </a:lnTo>
                  <a:lnTo>
                    <a:pt x="1512" y="97"/>
                  </a:lnTo>
                  <a:lnTo>
                    <a:pt x="1546" y="105"/>
                  </a:lnTo>
                  <a:lnTo>
                    <a:pt x="1611" y="106"/>
                  </a:lnTo>
                  <a:lnTo>
                    <a:pt x="1677" y="106"/>
                  </a:lnTo>
                  <a:lnTo>
                    <a:pt x="1742" y="106"/>
                  </a:lnTo>
                  <a:lnTo>
                    <a:pt x="1806" y="106"/>
                  </a:lnTo>
                  <a:lnTo>
                    <a:pt x="1871" y="106"/>
                  </a:lnTo>
                  <a:lnTo>
                    <a:pt x="1933" y="133"/>
                  </a:lnTo>
                  <a:lnTo>
                    <a:pt x="2002" y="157"/>
                  </a:lnTo>
                  <a:lnTo>
                    <a:pt x="2067" y="179"/>
                  </a:lnTo>
                  <a:lnTo>
                    <a:pt x="2133" y="179"/>
                  </a:lnTo>
                  <a:lnTo>
                    <a:pt x="2194" y="203"/>
                  </a:lnTo>
                  <a:lnTo>
                    <a:pt x="2314" y="274"/>
                  </a:lnTo>
                  <a:lnTo>
                    <a:pt x="2207" y="314"/>
                  </a:lnTo>
                  <a:lnTo>
                    <a:pt x="2134" y="336"/>
                  </a:lnTo>
                  <a:lnTo>
                    <a:pt x="2062" y="353"/>
                  </a:lnTo>
                  <a:lnTo>
                    <a:pt x="1994" y="347"/>
                  </a:lnTo>
                  <a:lnTo>
                    <a:pt x="1927" y="359"/>
                  </a:lnTo>
                  <a:lnTo>
                    <a:pt x="1875" y="381"/>
                  </a:lnTo>
                  <a:lnTo>
                    <a:pt x="1804" y="385"/>
                  </a:lnTo>
                  <a:lnTo>
                    <a:pt x="1736" y="383"/>
                  </a:lnTo>
                  <a:lnTo>
                    <a:pt x="1677" y="381"/>
                  </a:lnTo>
                  <a:lnTo>
                    <a:pt x="1624" y="383"/>
                  </a:lnTo>
                  <a:lnTo>
                    <a:pt x="1518" y="372"/>
                  </a:lnTo>
                  <a:lnTo>
                    <a:pt x="1434" y="370"/>
                  </a:lnTo>
                  <a:lnTo>
                    <a:pt x="1376" y="381"/>
                  </a:lnTo>
                  <a:lnTo>
                    <a:pt x="1295" y="372"/>
                  </a:lnTo>
                  <a:lnTo>
                    <a:pt x="1137" y="373"/>
                  </a:lnTo>
                  <a:lnTo>
                    <a:pt x="1006" y="385"/>
                  </a:lnTo>
                  <a:lnTo>
                    <a:pt x="957" y="381"/>
                  </a:lnTo>
                  <a:lnTo>
                    <a:pt x="881" y="364"/>
                  </a:lnTo>
                  <a:lnTo>
                    <a:pt x="793" y="366"/>
                  </a:lnTo>
                  <a:lnTo>
                    <a:pt x="740" y="357"/>
                  </a:lnTo>
                  <a:lnTo>
                    <a:pt x="673" y="342"/>
                  </a:lnTo>
                  <a:lnTo>
                    <a:pt x="610" y="342"/>
                  </a:lnTo>
                  <a:lnTo>
                    <a:pt x="542" y="340"/>
                  </a:lnTo>
                  <a:lnTo>
                    <a:pt x="477" y="340"/>
                  </a:lnTo>
                  <a:lnTo>
                    <a:pt x="327" y="340"/>
                  </a:lnTo>
                  <a:lnTo>
                    <a:pt x="240" y="316"/>
                  </a:lnTo>
                  <a:lnTo>
                    <a:pt x="178" y="271"/>
                  </a:lnTo>
                  <a:lnTo>
                    <a:pt x="122" y="274"/>
                  </a:lnTo>
                  <a:lnTo>
                    <a:pt x="60" y="269"/>
                  </a:lnTo>
                  <a:lnTo>
                    <a:pt x="0" y="265"/>
                  </a:lnTo>
                  <a:lnTo>
                    <a:pt x="0" y="217"/>
                  </a:lnTo>
                  <a:lnTo>
                    <a:pt x="2" y="123"/>
                  </a:lnTo>
                  <a:close/>
                </a:path>
              </a:pathLst>
            </a:custGeom>
            <a:solidFill>
              <a:srgbClr val="663300"/>
            </a:solidFill>
            <a:ln w="9525">
              <a:solidFill>
                <a:srgbClr val="996633"/>
              </a:solidFill>
              <a:round/>
              <a:headEnd/>
              <a:tailEnd/>
            </a:ln>
          </p:spPr>
          <p:txBody>
            <a:bodyPr/>
            <a:lstStyle/>
            <a:p>
              <a:endParaRPr lang="en-US"/>
            </a:p>
          </p:txBody>
        </p:sp>
        <p:sp>
          <p:nvSpPr>
            <p:cNvPr id="27686" name="Rectangle 234">
              <a:extLst>
                <a:ext uri="{FF2B5EF4-FFF2-40B4-BE49-F238E27FC236}">
                  <a16:creationId xmlns:a16="http://schemas.microsoft.com/office/drawing/2014/main" id="{EEEFE362-14E2-42CD-9C6D-51123000BB07}"/>
                </a:ext>
              </a:extLst>
            </p:cNvPr>
            <p:cNvSpPr>
              <a:spLocks noChangeArrowheads="1"/>
            </p:cNvSpPr>
            <p:nvPr/>
          </p:nvSpPr>
          <p:spPr bwMode="auto">
            <a:xfrm>
              <a:off x="2180" y="5065"/>
              <a:ext cx="93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chemeClr val="bg1"/>
                  </a:solidFill>
                </a:rPr>
                <a:t>Falta política de inspección</a:t>
              </a:r>
              <a:endParaRPr lang="en-US" altLang="en-US" sz="1000">
                <a:solidFill>
                  <a:schemeClr val="bg1"/>
                </a:solidFill>
              </a:endParaRPr>
            </a:p>
          </p:txBody>
        </p:sp>
        <p:sp>
          <p:nvSpPr>
            <p:cNvPr id="27687" name="Rectangle 235">
              <a:extLst>
                <a:ext uri="{FF2B5EF4-FFF2-40B4-BE49-F238E27FC236}">
                  <a16:creationId xmlns:a16="http://schemas.microsoft.com/office/drawing/2014/main" id="{A88DBF23-76FC-4EB7-AEA4-820E72D71EA3}"/>
                </a:ext>
              </a:extLst>
            </p:cNvPr>
            <p:cNvSpPr>
              <a:spLocks noChangeArrowheads="1"/>
            </p:cNvSpPr>
            <p:nvPr/>
          </p:nvSpPr>
          <p:spPr bwMode="auto">
            <a:xfrm>
              <a:off x="810" y="4152"/>
              <a:ext cx="109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7688" name="Group 236">
              <a:extLst>
                <a:ext uri="{FF2B5EF4-FFF2-40B4-BE49-F238E27FC236}">
                  <a16:creationId xmlns:a16="http://schemas.microsoft.com/office/drawing/2014/main" id="{0FE3A009-E545-4CAE-9843-CFC53884BD7E}"/>
                </a:ext>
              </a:extLst>
            </p:cNvPr>
            <p:cNvGrpSpPr>
              <a:grpSpLocks/>
            </p:cNvGrpSpPr>
            <p:nvPr/>
          </p:nvGrpSpPr>
          <p:grpSpPr bwMode="auto">
            <a:xfrm>
              <a:off x="384" y="4200"/>
              <a:ext cx="1700" cy="265"/>
              <a:chOff x="432" y="4048"/>
              <a:chExt cx="1700" cy="265"/>
            </a:xfrm>
          </p:grpSpPr>
          <p:sp>
            <p:nvSpPr>
              <p:cNvPr id="27818" name="Freeform 237">
                <a:extLst>
                  <a:ext uri="{FF2B5EF4-FFF2-40B4-BE49-F238E27FC236}">
                    <a16:creationId xmlns:a16="http://schemas.microsoft.com/office/drawing/2014/main" id="{51DC69D5-61FC-4AF4-A820-5303C35D5133}"/>
                  </a:ext>
                </a:extLst>
              </p:cNvPr>
              <p:cNvSpPr>
                <a:spLocks/>
              </p:cNvSpPr>
              <p:nvPr/>
            </p:nvSpPr>
            <p:spPr bwMode="auto">
              <a:xfrm>
                <a:off x="432" y="4048"/>
                <a:ext cx="1700" cy="265"/>
              </a:xfrm>
              <a:custGeom>
                <a:avLst/>
                <a:gdLst>
                  <a:gd name="T0" fmla="*/ 1 w 3042"/>
                  <a:gd name="T1" fmla="*/ 1 h 530"/>
                  <a:gd name="T2" fmla="*/ 1 w 3042"/>
                  <a:gd name="T3" fmla="*/ 1 h 530"/>
                  <a:gd name="T4" fmla="*/ 1 w 3042"/>
                  <a:gd name="T5" fmla="*/ 1 h 530"/>
                  <a:gd name="T6" fmla="*/ 1 w 3042"/>
                  <a:gd name="T7" fmla="*/ 1 h 530"/>
                  <a:gd name="T8" fmla="*/ 1 w 3042"/>
                  <a:gd name="T9" fmla="*/ 1 h 530"/>
                  <a:gd name="T10" fmla="*/ 1 w 3042"/>
                  <a:gd name="T11" fmla="*/ 1 h 530"/>
                  <a:gd name="T12" fmla="*/ 1 w 3042"/>
                  <a:gd name="T13" fmla="*/ 1 h 530"/>
                  <a:gd name="T14" fmla="*/ 1 w 3042"/>
                  <a:gd name="T15" fmla="*/ 1 h 530"/>
                  <a:gd name="T16" fmla="*/ 1 w 3042"/>
                  <a:gd name="T17" fmla="*/ 1 h 530"/>
                  <a:gd name="T18" fmla="*/ 1 w 3042"/>
                  <a:gd name="T19" fmla="*/ 1 h 530"/>
                  <a:gd name="T20" fmla="*/ 1 w 3042"/>
                  <a:gd name="T21" fmla="*/ 1 h 530"/>
                  <a:gd name="T22" fmla="*/ 1 w 3042"/>
                  <a:gd name="T23" fmla="*/ 1 h 530"/>
                  <a:gd name="T24" fmla="*/ 1 w 3042"/>
                  <a:gd name="T25" fmla="*/ 1 h 530"/>
                  <a:gd name="T26" fmla="*/ 1 w 3042"/>
                  <a:gd name="T27" fmla="*/ 1 h 530"/>
                  <a:gd name="T28" fmla="*/ 1 w 3042"/>
                  <a:gd name="T29" fmla="*/ 1 h 530"/>
                  <a:gd name="T30" fmla="*/ 0 w 3042"/>
                  <a:gd name="T31" fmla="*/ 1 h 530"/>
                  <a:gd name="T32" fmla="*/ 1 w 3042"/>
                  <a:gd name="T33" fmla="*/ 1 h 530"/>
                  <a:gd name="T34" fmla="*/ 1 w 3042"/>
                  <a:gd name="T35" fmla="*/ 1 h 530"/>
                  <a:gd name="T36" fmla="*/ 1 w 3042"/>
                  <a:gd name="T37" fmla="*/ 1 h 530"/>
                  <a:gd name="T38" fmla="*/ 1 w 3042"/>
                  <a:gd name="T39" fmla="*/ 1 h 530"/>
                  <a:gd name="T40" fmla="*/ 1 w 3042"/>
                  <a:gd name="T41" fmla="*/ 1 h 530"/>
                  <a:gd name="T42" fmla="*/ 1 w 3042"/>
                  <a:gd name="T43" fmla="*/ 1 h 530"/>
                  <a:gd name="T44" fmla="*/ 1 w 3042"/>
                  <a:gd name="T45" fmla="*/ 1 h 530"/>
                  <a:gd name="T46" fmla="*/ 1 w 3042"/>
                  <a:gd name="T47" fmla="*/ 1 h 530"/>
                  <a:gd name="T48" fmla="*/ 1 w 3042"/>
                  <a:gd name="T49" fmla="*/ 1 h 530"/>
                  <a:gd name="T50" fmla="*/ 1 w 3042"/>
                  <a:gd name="T51" fmla="*/ 1 h 530"/>
                  <a:gd name="T52" fmla="*/ 1 w 3042"/>
                  <a:gd name="T53" fmla="*/ 1 h 530"/>
                  <a:gd name="T54" fmla="*/ 1 w 3042"/>
                  <a:gd name="T55" fmla="*/ 1 h 530"/>
                  <a:gd name="T56" fmla="*/ 1 w 3042"/>
                  <a:gd name="T57" fmla="*/ 1 h 530"/>
                  <a:gd name="T58" fmla="*/ 1 w 3042"/>
                  <a:gd name="T59" fmla="*/ 1 h 530"/>
                  <a:gd name="T60" fmla="*/ 1 w 3042"/>
                  <a:gd name="T61" fmla="*/ 1 h 530"/>
                  <a:gd name="T62" fmla="*/ 1 w 3042"/>
                  <a:gd name="T63" fmla="*/ 1 h 530"/>
                  <a:gd name="T64" fmla="*/ 1 w 3042"/>
                  <a:gd name="T65" fmla="*/ 1 h 530"/>
                  <a:gd name="T66" fmla="*/ 1 w 3042"/>
                  <a:gd name="T67" fmla="*/ 1 h 530"/>
                  <a:gd name="T68" fmla="*/ 1 w 3042"/>
                  <a:gd name="T69" fmla="*/ 1 h 530"/>
                  <a:gd name="T70" fmla="*/ 1 w 3042"/>
                  <a:gd name="T71" fmla="*/ 1 h 530"/>
                  <a:gd name="T72" fmla="*/ 1 w 3042"/>
                  <a:gd name="T73" fmla="*/ 1 h 5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042" h="530">
                    <a:moveTo>
                      <a:pt x="2997" y="87"/>
                    </a:moveTo>
                    <a:lnTo>
                      <a:pt x="2951" y="15"/>
                    </a:lnTo>
                    <a:lnTo>
                      <a:pt x="2966" y="0"/>
                    </a:lnTo>
                    <a:lnTo>
                      <a:pt x="2683" y="110"/>
                    </a:lnTo>
                    <a:lnTo>
                      <a:pt x="2594" y="134"/>
                    </a:lnTo>
                    <a:lnTo>
                      <a:pt x="2513" y="196"/>
                    </a:lnTo>
                    <a:lnTo>
                      <a:pt x="2409" y="214"/>
                    </a:lnTo>
                    <a:lnTo>
                      <a:pt x="2358" y="211"/>
                    </a:lnTo>
                    <a:lnTo>
                      <a:pt x="2293" y="239"/>
                    </a:lnTo>
                    <a:lnTo>
                      <a:pt x="2201" y="241"/>
                    </a:lnTo>
                    <a:lnTo>
                      <a:pt x="2108" y="254"/>
                    </a:lnTo>
                    <a:lnTo>
                      <a:pt x="1968" y="248"/>
                    </a:lnTo>
                    <a:lnTo>
                      <a:pt x="1889" y="242"/>
                    </a:lnTo>
                    <a:lnTo>
                      <a:pt x="1805" y="261"/>
                    </a:lnTo>
                    <a:lnTo>
                      <a:pt x="1727" y="265"/>
                    </a:lnTo>
                    <a:lnTo>
                      <a:pt x="1680" y="283"/>
                    </a:lnTo>
                    <a:lnTo>
                      <a:pt x="1609" y="278"/>
                    </a:lnTo>
                    <a:lnTo>
                      <a:pt x="1542" y="265"/>
                    </a:lnTo>
                    <a:lnTo>
                      <a:pt x="1407" y="265"/>
                    </a:lnTo>
                    <a:lnTo>
                      <a:pt x="1278" y="261"/>
                    </a:lnTo>
                    <a:lnTo>
                      <a:pt x="1235" y="261"/>
                    </a:lnTo>
                    <a:lnTo>
                      <a:pt x="1159" y="261"/>
                    </a:lnTo>
                    <a:lnTo>
                      <a:pt x="1112" y="265"/>
                    </a:lnTo>
                    <a:lnTo>
                      <a:pt x="1028" y="272"/>
                    </a:lnTo>
                    <a:lnTo>
                      <a:pt x="925" y="272"/>
                    </a:lnTo>
                    <a:lnTo>
                      <a:pt x="837" y="295"/>
                    </a:lnTo>
                    <a:lnTo>
                      <a:pt x="652" y="261"/>
                    </a:lnTo>
                    <a:lnTo>
                      <a:pt x="493" y="300"/>
                    </a:lnTo>
                    <a:lnTo>
                      <a:pt x="372" y="313"/>
                    </a:lnTo>
                    <a:lnTo>
                      <a:pt x="308" y="328"/>
                    </a:lnTo>
                    <a:lnTo>
                      <a:pt x="207" y="323"/>
                    </a:lnTo>
                    <a:lnTo>
                      <a:pt x="0" y="317"/>
                    </a:lnTo>
                    <a:lnTo>
                      <a:pt x="163" y="403"/>
                    </a:lnTo>
                    <a:lnTo>
                      <a:pt x="336" y="433"/>
                    </a:lnTo>
                    <a:lnTo>
                      <a:pt x="463" y="457"/>
                    </a:lnTo>
                    <a:lnTo>
                      <a:pt x="587" y="472"/>
                    </a:lnTo>
                    <a:lnTo>
                      <a:pt x="669" y="489"/>
                    </a:lnTo>
                    <a:lnTo>
                      <a:pt x="759" y="489"/>
                    </a:lnTo>
                    <a:lnTo>
                      <a:pt x="837" y="496"/>
                    </a:lnTo>
                    <a:lnTo>
                      <a:pt x="981" y="498"/>
                    </a:lnTo>
                    <a:lnTo>
                      <a:pt x="1101" y="508"/>
                    </a:lnTo>
                    <a:lnTo>
                      <a:pt x="1159" y="496"/>
                    </a:lnTo>
                    <a:lnTo>
                      <a:pt x="1220" y="496"/>
                    </a:lnTo>
                    <a:lnTo>
                      <a:pt x="1269" y="509"/>
                    </a:lnTo>
                    <a:lnTo>
                      <a:pt x="1338" y="502"/>
                    </a:lnTo>
                    <a:lnTo>
                      <a:pt x="1439" y="506"/>
                    </a:lnTo>
                    <a:lnTo>
                      <a:pt x="1489" y="506"/>
                    </a:lnTo>
                    <a:lnTo>
                      <a:pt x="1540" y="509"/>
                    </a:lnTo>
                    <a:lnTo>
                      <a:pt x="1615" y="511"/>
                    </a:lnTo>
                    <a:lnTo>
                      <a:pt x="1684" y="511"/>
                    </a:lnTo>
                    <a:lnTo>
                      <a:pt x="1740" y="528"/>
                    </a:lnTo>
                    <a:lnTo>
                      <a:pt x="1800" y="530"/>
                    </a:lnTo>
                    <a:lnTo>
                      <a:pt x="1932" y="530"/>
                    </a:lnTo>
                    <a:lnTo>
                      <a:pt x="2013" y="509"/>
                    </a:lnTo>
                    <a:lnTo>
                      <a:pt x="2063" y="519"/>
                    </a:lnTo>
                    <a:lnTo>
                      <a:pt x="2156" y="519"/>
                    </a:lnTo>
                    <a:lnTo>
                      <a:pt x="2213" y="508"/>
                    </a:lnTo>
                    <a:lnTo>
                      <a:pt x="2220" y="511"/>
                    </a:lnTo>
                    <a:lnTo>
                      <a:pt x="2246" y="515"/>
                    </a:lnTo>
                    <a:lnTo>
                      <a:pt x="2280" y="502"/>
                    </a:lnTo>
                    <a:lnTo>
                      <a:pt x="2392" y="489"/>
                    </a:lnTo>
                    <a:lnTo>
                      <a:pt x="2448" y="457"/>
                    </a:lnTo>
                    <a:lnTo>
                      <a:pt x="2526" y="410"/>
                    </a:lnTo>
                    <a:lnTo>
                      <a:pt x="2594" y="386"/>
                    </a:lnTo>
                    <a:lnTo>
                      <a:pt x="2661" y="366"/>
                    </a:lnTo>
                    <a:lnTo>
                      <a:pt x="2728" y="319"/>
                    </a:lnTo>
                    <a:lnTo>
                      <a:pt x="2796" y="295"/>
                    </a:lnTo>
                    <a:lnTo>
                      <a:pt x="2863" y="272"/>
                    </a:lnTo>
                    <a:lnTo>
                      <a:pt x="2930" y="272"/>
                    </a:lnTo>
                    <a:lnTo>
                      <a:pt x="2997" y="272"/>
                    </a:lnTo>
                    <a:lnTo>
                      <a:pt x="3042" y="201"/>
                    </a:lnTo>
                    <a:lnTo>
                      <a:pt x="3042" y="134"/>
                    </a:lnTo>
                    <a:lnTo>
                      <a:pt x="3042" y="65"/>
                    </a:lnTo>
                    <a:lnTo>
                      <a:pt x="2997" y="87"/>
                    </a:lnTo>
                    <a:close/>
                  </a:path>
                </a:pathLst>
              </a:custGeom>
              <a:solidFill>
                <a:srgbClr val="663300"/>
              </a:solidFill>
              <a:ln w="9525">
                <a:solidFill>
                  <a:srgbClr val="996633"/>
                </a:solidFill>
                <a:round/>
                <a:headEnd/>
                <a:tailEnd/>
              </a:ln>
            </p:spPr>
            <p:txBody>
              <a:bodyPr/>
              <a:lstStyle/>
              <a:p>
                <a:endParaRPr lang="en-US"/>
              </a:p>
            </p:txBody>
          </p:sp>
          <p:sp>
            <p:nvSpPr>
              <p:cNvPr id="27819" name="Rectangle 238">
                <a:extLst>
                  <a:ext uri="{FF2B5EF4-FFF2-40B4-BE49-F238E27FC236}">
                    <a16:creationId xmlns:a16="http://schemas.microsoft.com/office/drawing/2014/main" id="{777857A6-C6C2-4CC9-8FF8-107EC843C74D}"/>
                  </a:ext>
                </a:extLst>
              </p:cNvPr>
              <p:cNvSpPr>
                <a:spLocks noChangeArrowheads="1"/>
              </p:cNvSpPr>
              <p:nvPr/>
            </p:nvSpPr>
            <p:spPr bwMode="auto">
              <a:xfrm>
                <a:off x="763" y="4190"/>
                <a:ext cx="91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chemeClr val="bg1"/>
                    </a:solidFill>
                  </a:rPr>
                  <a:t>Falta proceso de disciplina</a:t>
                </a:r>
                <a:endParaRPr lang="en-US" altLang="en-US" sz="1000">
                  <a:solidFill>
                    <a:schemeClr val="bg1"/>
                  </a:solidFill>
                </a:endParaRPr>
              </a:p>
            </p:txBody>
          </p:sp>
        </p:grpSp>
        <p:sp>
          <p:nvSpPr>
            <p:cNvPr id="27689" name="Freeform 239">
              <a:extLst>
                <a:ext uri="{FF2B5EF4-FFF2-40B4-BE49-F238E27FC236}">
                  <a16:creationId xmlns:a16="http://schemas.microsoft.com/office/drawing/2014/main" id="{E563B33D-4D2F-4B0C-B44B-CC9956721ADF}"/>
                </a:ext>
              </a:extLst>
            </p:cNvPr>
            <p:cNvSpPr>
              <a:spLocks/>
            </p:cNvSpPr>
            <p:nvPr/>
          </p:nvSpPr>
          <p:spPr bwMode="auto">
            <a:xfrm>
              <a:off x="2120" y="4424"/>
              <a:ext cx="1241" cy="233"/>
            </a:xfrm>
            <a:custGeom>
              <a:avLst/>
              <a:gdLst>
                <a:gd name="T0" fmla="*/ 1 w 2482"/>
                <a:gd name="T1" fmla="*/ 1 h 465"/>
                <a:gd name="T2" fmla="*/ 1 w 2482"/>
                <a:gd name="T3" fmla="*/ 1 h 465"/>
                <a:gd name="T4" fmla="*/ 1 w 2482"/>
                <a:gd name="T5" fmla="*/ 1 h 465"/>
                <a:gd name="T6" fmla="*/ 1 w 2482"/>
                <a:gd name="T7" fmla="*/ 1 h 465"/>
                <a:gd name="T8" fmla="*/ 1 w 2482"/>
                <a:gd name="T9" fmla="*/ 1 h 465"/>
                <a:gd name="T10" fmla="*/ 1 w 2482"/>
                <a:gd name="T11" fmla="*/ 1 h 465"/>
                <a:gd name="T12" fmla="*/ 1 w 2482"/>
                <a:gd name="T13" fmla="*/ 1 h 465"/>
                <a:gd name="T14" fmla="*/ 1 w 2482"/>
                <a:gd name="T15" fmla="*/ 1 h 465"/>
                <a:gd name="T16" fmla="*/ 1 w 2482"/>
                <a:gd name="T17" fmla="*/ 1 h 465"/>
                <a:gd name="T18" fmla="*/ 1 w 2482"/>
                <a:gd name="T19" fmla="*/ 1 h 465"/>
                <a:gd name="T20" fmla="*/ 1 w 2482"/>
                <a:gd name="T21" fmla="*/ 1 h 465"/>
                <a:gd name="T22" fmla="*/ 1 w 2482"/>
                <a:gd name="T23" fmla="*/ 1 h 465"/>
                <a:gd name="T24" fmla="*/ 1 w 2482"/>
                <a:gd name="T25" fmla="*/ 1 h 465"/>
                <a:gd name="T26" fmla="*/ 1 w 2482"/>
                <a:gd name="T27" fmla="*/ 1 h 465"/>
                <a:gd name="T28" fmla="*/ 1 w 2482"/>
                <a:gd name="T29" fmla="*/ 1 h 465"/>
                <a:gd name="T30" fmla="*/ 1 w 2482"/>
                <a:gd name="T31" fmla="*/ 1 h 465"/>
                <a:gd name="T32" fmla="*/ 1 w 2482"/>
                <a:gd name="T33" fmla="*/ 1 h 465"/>
                <a:gd name="T34" fmla="*/ 1 w 2482"/>
                <a:gd name="T35" fmla="*/ 1 h 465"/>
                <a:gd name="T36" fmla="*/ 1 w 2482"/>
                <a:gd name="T37" fmla="*/ 1 h 465"/>
                <a:gd name="T38" fmla="*/ 1 w 2482"/>
                <a:gd name="T39" fmla="*/ 1 h 465"/>
                <a:gd name="T40" fmla="*/ 1 w 2482"/>
                <a:gd name="T41" fmla="*/ 1 h 465"/>
                <a:gd name="T42" fmla="*/ 1 w 2482"/>
                <a:gd name="T43" fmla="*/ 1 h 465"/>
                <a:gd name="T44" fmla="*/ 1 w 2482"/>
                <a:gd name="T45" fmla="*/ 1 h 465"/>
                <a:gd name="T46" fmla="*/ 1 w 2482"/>
                <a:gd name="T47" fmla="*/ 1 h 465"/>
                <a:gd name="T48" fmla="*/ 1 w 2482"/>
                <a:gd name="T49" fmla="*/ 1 h 465"/>
                <a:gd name="T50" fmla="*/ 1 w 2482"/>
                <a:gd name="T51" fmla="*/ 1 h 465"/>
                <a:gd name="T52" fmla="*/ 1 w 2482"/>
                <a:gd name="T53" fmla="*/ 1 h 465"/>
                <a:gd name="T54" fmla="*/ 1 w 2482"/>
                <a:gd name="T55" fmla="*/ 1 h 465"/>
                <a:gd name="T56" fmla="*/ 1 w 2482"/>
                <a:gd name="T57" fmla="*/ 1 h 465"/>
                <a:gd name="T58" fmla="*/ 1 w 2482"/>
                <a:gd name="T59" fmla="*/ 1 h 465"/>
                <a:gd name="T60" fmla="*/ 1 w 2482"/>
                <a:gd name="T61" fmla="*/ 1 h 465"/>
                <a:gd name="T62" fmla="*/ 1 w 2482"/>
                <a:gd name="T63" fmla="*/ 1 h 465"/>
                <a:gd name="T64" fmla="*/ 1 w 2482"/>
                <a:gd name="T65" fmla="*/ 1 h 465"/>
                <a:gd name="T66" fmla="*/ 0 w 2482"/>
                <a:gd name="T67" fmla="*/ 0 h 4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82" h="465">
                  <a:moveTo>
                    <a:pt x="0" y="0"/>
                  </a:moveTo>
                  <a:lnTo>
                    <a:pt x="71" y="43"/>
                  </a:lnTo>
                  <a:lnTo>
                    <a:pt x="140" y="63"/>
                  </a:lnTo>
                  <a:lnTo>
                    <a:pt x="207" y="84"/>
                  </a:lnTo>
                  <a:lnTo>
                    <a:pt x="277" y="104"/>
                  </a:lnTo>
                  <a:lnTo>
                    <a:pt x="344" y="125"/>
                  </a:lnTo>
                  <a:lnTo>
                    <a:pt x="411" y="145"/>
                  </a:lnTo>
                  <a:lnTo>
                    <a:pt x="480" y="162"/>
                  </a:lnTo>
                  <a:lnTo>
                    <a:pt x="546" y="160"/>
                  </a:lnTo>
                  <a:lnTo>
                    <a:pt x="615" y="181"/>
                  </a:lnTo>
                  <a:lnTo>
                    <a:pt x="684" y="200"/>
                  </a:lnTo>
                  <a:lnTo>
                    <a:pt x="772" y="196"/>
                  </a:lnTo>
                  <a:lnTo>
                    <a:pt x="841" y="218"/>
                  </a:lnTo>
                  <a:lnTo>
                    <a:pt x="908" y="215"/>
                  </a:lnTo>
                  <a:lnTo>
                    <a:pt x="998" y="211"/>
                  </a:lnTo>
                  <a:lnTo>
                    <a:pt x="1088" y="207"/>
                  </a:lnTo>
                  <a:lnTo>
                    <a:pt x="1177" y="203"/>
                  </a:lnTo>
                  <a:lnTo>
                    <a:pt x="1312" y="207"/>
                  </a:lnTo>
                  <a:lnTo>
                    <a:pt x="1347" y="205"/>
                  </a:lnTo>
                  <a:lnTo>
                    <a:pt x="1416" y="203"/>
                  </a:lnTo>
                  <a:lnTo>
                    <a:pt x="1491" y="202"/>
                  </a:lnTo>
                  <a:lnTo>
                    <a:pt x="1557" y="196"/>
                  </a:lnTo>
                  <a:lnTo>
                    <a:pt x="1622" y="211"/>
                  </a:lnTo>
                  <a:lnTo>
                    <a:pt x="1697" y="194"/>
                  </a:lnTo>
                  <a:lnTo>
                    <a:pt x="1854" y="194"/>
                  </a:lnTo>
                  <a:lnTo>
                    <a:pt x="1942" y="196"/>
                  </a:lnTo>
                  <a:lnTo>
                    <a:pt x="1973" y="211"/>
                  </a:lnTo>
                  <a:lnTo>
                    <a:pt x="2059" y="213"/>
                  </a:lnTo>
                  <a:lnTo>
                    <a:pt x="2136" y="211"/>
                  </a:lnTo>
                  <a:lnTo>
                    <a:pt x="2203" y="215"/>
                  </a:lnTo>
                  <a:lnTo>
                    <a:pt x="2298" y="209"/>
                  </a:lnTo>
                  <a:lnTo>
                    <a:pt x="2390" y="250"/>
                  </a:lnTo>
                  <a:lnTo>
                    <a:pt x="2482" y="306"/>
                  </a:lnTo>
                  <a:lnTo>
                    <a:pt x="2399" y="355"/>
                  </a:lnTo>
                  <a:lnTo>
                    <a:pt x="2332" y="370"/>
                  </a:lnTo>
                  <a:lnTo>
                    <a:pt x="2267" y="390"/>
                  </a:lnTo>
                  <a:lnTo>
                    <a:pt x="2213" y="420"/>
                  </a:lnTo>
                  <a:lnTo>
                    <a:pt x="2143" y="405"/>
                  </a:lnTo>
                  <a:lnTo>
                    <a:pt x="2076" y="403"/>
                  </a:lnTo>
                  <a:lnTo>
                    <a:pt x="1953" y="431"/>
                  </a:lnTo>
                  <a:lnTo>
                    <a:pt x="1887" y="444"/>
                  </a:lnTo>
                  <a:lnTo>
                    <a:pt x="1811" y="439"/>
                  </a:lnTo>
                  <a:lnTo>
                    <a:pt x="1708" y="437"/>
                  </a:lnTo>
                  <a:lnTo>
                    <a:pt x="1540" y="450"/>
                  </a:lnTo>
                  <a:lnTo>
                    <a:pt x="1435" y="456"/>
                  </a:lnTo>
                  <a:lnTo>
                    <a:pt x="1345" y="450"/>
                  </a:lnTo>
                  <a:lnTo>
                    <a:pt x="1273" y="450"/>
                  </a:lnTo>
                  <a:lnTo>
                    <a:pt x="1205" y="452"/>
                  </a:lnTo>
                  <a:lnTo>
                    <a:pt x="1140" y="454"/>
                  </a:lnTo>
                  <a:lnTo>
                    <a:pt x="1065" y="456"/>
                  </a:lnTo>
                  <a:lnTo>
                    <a:pt x="1000" y="463"/>
                  </a:lnTo>
                  <a:lnTo>
                    <a:pt x="932" y="457"/>
                  </a:lnTo>
                  <a:lnTo>
                    <a:pt x="800" y="465"/>
                  </a:lnTo>
                  <a:lnTo>
                    <a:pt x="718" y="454"/>
                  </a:lnTo>
                  <a:lnTo>
                    <a:pt x="650" y="456"/>
                  </a:lnTo>
                  <a:lnTo>
                    <a:pt x="583" y="459"/>
                  </a:lnTo>
                  <a:lnTo>
                    <a:pt x="516" y="463"/>
                  </a:lnTo>
                  <a:lnTo>
                    <a:pt x="435" y="461"/>
                  </a:lnTo>
                  <a:lnTo>
                    <a:pt x="346" y="465"/>
                  </a:lnTo>
                  <a:lnTo>
                    <a:pt x="237" y="446"/>
                  </a:lnTo>
                  <a:lnTo>
                    <a:pt x="194" y="375"/>
                  </a:lnTo>
                  <a:lnTo>
                    <a:pt x="135" y="385"/>
                  </a:lnTo>
                  <a:lnTo>
                    <a:pt x="65" y="353"/>
                  </a:lnTo>
                  <a:lnTo>
                    <a:pt x="13" y="323"/>
                  </a:lnTo>
                  <a:lnTo>
                    <a:pt x="11" y="231"/>
                  </a:lnTo>
                  <a:lnTo>
                    <a:pt x="8" y="164"/>
                  </a:lnTo>
                  <a:lnTo>
                    <a:pt x="6" y="93"/>
                  </a:lnTo>
                  <a:lnTo>
                    <a:pt x="0" y="0"/>
                  </a:lnTo>
                  <a:close/>
                </a:path>
              </a:pathLst>
            </a:custGeom>
            <a:solidFill>
              <a:srgbClr val="663300"/>
            </a:solidFill>
            <a:ln w="9525">
              <a:solidFill>
                <a:srgbClr val="996633"/>
              </a:solidFill>
              <a:round/>
              <a:headEnd/>
              <a:tailEnd/>
            </a:ln>
          </p:spPr>
          <p:txBody>
            <a:bodyPr/>
            <a:lstStyle/>
            <a:p>
              <a:endParaRPr lang="en-US"/>
            </a:p>
          </p:txBody>
        </p:sp>
        <p:sp>
          <p:nvSpPr>
            <p:cNvPr id="27690" name="Rectangle 240">
              <a:extLst>
                <a:ext uri="{FF2B5EF4-FFF2-40B4-BE49-F238E27FC236}">
                  <a16:creationId xmlns:a16="http://schemas.microsoft.com/office/drawing/2014/main" id="{5620170E-6DD1-4D05-8EC8-18F3A25ADF90}"/>
                </a:ext>
              </a:extLst>
            </p:cNvPr>
            <p:cNvSpPr>
              <a:spLocks noChangeArrowheads="1"/>
            </p:cNvSpPr>
            <p:nvPr/>
          </p:nvSpPr>
          <p:spPr bwMode="auto">
            <a:xfrm>
              <a:off x="2314" y="4540"/>
              <a:ext cx="52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FFFFFF"/>
                  </a:solidFill>
                </a:rPr>
                <a:t>Procesos viejos</a:t>
              </a:r>
              <a:endParaRPr lang="en-US" altLang="en-US" sz="1000"/>
            </a:p>
          </p:txBody>
        </p:sp>
        <p:sp>
          <p:nvSpPr>
            <p:cNvPr id="27691" name="Rectangle 241">
              <a:extLst>
                <a:ext uri="{FF2B5EF4-FFF2-40B4-BE49-F238E27FC236}">
                  <a16:creationId xmlns:a16="http://schemas.microsoft.com/office/drawing/2014/main" id="{43220B76-5969-4F89-94DA-23913AA54980}"/>
                </a:ext>
              </a:extLst>
            </p:cNvPr>
            <p:cNvSpPr>
              <a:spLocks noChangeArrowheads="1"/>
            </p:cNvSpPr>
            <p:nvPr/>
          </p:nvSpPr>
          <p:spPr bwMode="auto">
            <a:xfrm>
              <a:off x="812" y="4395"/>
              <a:ext cx="100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692" name="Freeform 242">
              <a:extLst>
                <a:ext uri="{FF2B5EF4-FFF2-40B4-BE49-F238E27FC236}">
                  <a16:creationId xmlns:a16="http://schemas.microsoft.com/office/drawing/2014/main" id="{0C3017D1-0831-4A97-886A-A294D6E320D3}"/>
                </a:ext>
              </a:extLst>
            </p:cNvPr>
            <p:cNvSpPr>
              <a:spLocks/>
            </p:cNvSpPr>
            <p:nvPr/>
          </p:nvSpPr>
          <p:spPr bwMode="auto">
            <a:xfrm>
              <a:off x="2554" y="3253"/>
              <a:ext cx="851" cy="383"/>
            </a:xfrm>
            <a:custGeom>
              <a:avLst/>
              <a:gdLst>
                <a:gd name="T0" fmla="*/ 1 w 1700"/>
                <a:gd name="T1" fmla="*/ 1 h 766"/>
                <a:gd name="T2" fmla="*/ 1 w 1700"/>
                <a:gd name="T3" fmla="*/ 1 h 766"/>
                <a:gd name="T4" fmla="*/ 1 w 1700"/>
                <a:gd name="T5" fmla="*/ 1 h 766"/>
                <a:gd name="T6" fmla="*/ 1 w 1700"/>
                <a:gd name="T7" fmla="*/ 1 h 766"/>
                <a:gd name="T8" fmla="*/ 1 w 1700"/>
                <a:gd name="T9" fmla="*/ 1 h 766"/>
                <a:gd name="T10" fmla="*/ 1 w 1700"/>
                <a:gd name="T11" fmla="*/ 1 h 766"/>
                <a:gd name="T12" fmla="*/ 1 w 1700"/>
                <a:gd name="T13" fmla="*/ 1 h 766"/>
                <a:gd name="T14" fmla="*/ 1 w 1700"/>
                <a:gd name="T15" fmla="*/ 1 h 766"/>
                <a:gd name="T16" fmla="*/ 1 w 1700"/>
                <a:gd name="T17" fmla="*/ 1 h 766"/>
                <a:gd name="T18" fmla="*/ 1 w 1700"/>
                <a:gd name="T19" fmla="*/ 1 h 766"/>
                <a:gd name="T20" fmla="*/ 1 w 1700"/>
                <a:gd name="T21" fmla="*/ 1 h 766"/>
                <a:gd name="T22" fmla="*/ 1 w 1700"/>
                <a:gd name="T23" fmla="*/ 1 h 766"/>
                <a:gd name="T24" fmla="*/ 1 w 1700"/>
                <a:gd name="T25" fmla="*/ 1 h 766"/>
                <a:gd name="T26" fmla="*/ 1 w 1700"/>
                <a:gd name="T27" fmla="*/ 0 h 766"/>
                <a:gd name="T28" fmla="*/ 1 w 1700"/>
                <a:gd name="T29" fmla="*/ 1 h 766"/>
                <a:gd name="T30" fmla="*/ 0 w 1700"/>
                <a:gd name="T31" fmla="*/ 1 h 766"/>
                <a:gd name="T32" fmla="*/ 1 w 1700"/>
                <a:gd name="T33" fmla="*/ 1 h 7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00" h="766">
                  <a:moveTo>
                    <a:pt x="177" y="478"/>
                  </a:moveTo>
                  <a:lnTo>
                    <a:pt x="357" y="575"/>
                  </a:lnTo>
                  <a:lnTo>
                    <a:pt x="357" y="478"/>
                  </a:lnTo>
                  <a:lnTo>
                    <a:pt x="716" y="669"/>
                  </a:lnTo>
                  <a:lnTo>
                    <a:pt x="716" y="575"/>
                  </a:lnTo>
                  <a:lnTo>
                    <a:pt x="1162" y="766"/>
                  </a:lnTo>
                  <a:lnTo>
                    <a:pt x="1162" y="669"/>
                  </a:lnTo>
                  <a:lnTo>
                    <a:pt x="1700" y="669"/>
                  </a:lnTo>
                  <a:lnTo>
                    <a:pt x="1252" y="288"/>
                  </a:lnTo>
                  <a:lnTo>
                    <a:pt x="1342" y="191"/>
                  </a:lnTo>
                  <a:lnTo>
                    <a:pt x="805" y="191"/>
                  </a:lnTo>
                  <a:lnTo>
                    <a:pt x="893" y="95"/>
                  </a:lnTo>
                  <a:lnTo>
                    <a:pt x="446" y="95"/>
                  </a:lnTo>
                  <a:lnTo>
                    <a:pt x="446" y="0"/>
                  </a:lnTo>
                  <a:lnTo>
                    <a:pt x="177" y="95"/>
                  </a:lnTo>
                  <a:lnTo>
                    <a:pt x="0" y="288"/>
                  </a:lnTo>
                  <a:lnTo>
                    <a:pt x="177" y="478"/>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7693" name="Group 243">
              <a:extLst>
                <a:ext uri="{FF2B5EF4-FFF2-40B4-BE49-F238E27FC236}">
                  <a16:creationId xmlns:a16="http://schemas.microsoft.com/office/drawing/2014/main" id="{76F151F8-4A2B-439F-83BE-B1C3FBA4BB1B}"/>
                </a:ext>
              </a:extLst>
            </p:cNvPr>
            <p:cNvGrpSpPr>
              <a:grpSpLocks/>
            </p:cNvGrpSpPr>
            <p:nvPr/>
          </p:nvGrpSpPr>
          <p:grpSpPr bwMode="auto">
            <a:xfrm>
              <a:off x="2261" y="3425"/>
              <a:ext cx="996" cy="392"/>
              <a:chOff x="2405" y="3153"/>
              <a:chExt cx="996" cy="392"/>
            </a:xfrm>
          </p:grpSpPr>
          <p:sp>
            <p:nvSpPr>
              <p:cNvPr id="27816" name="Freeform 244">
                <a:extLst>
                  <a:ext uri="{FF2B5EF4-FFF2-40B4-BE49-F238E27FC236}">
                    <a16:creationId xmlns:a16="http://schemas.microsoft.com/office/drawing/2014/main" id="{329252E1-3CC9-4A18-BEB6-B75842C928B1}"/>
                  </a:ext>
                </a:extLst>
              </p:cNvPr>
              <p:cNvSpPr>
                <a:spLocks/>
              </p:cNvSpPr>
              <p:nvPr/>
            </p:nvSpPr>
            <p:spPr bwMode="auto">
              <a:xfrm>
                <a:off x="2405" y="3153"/>
                <a:ext cx="996" cy="392"/>
              </a:xfrm>
              <a:custGeom>
                <a:avLst/>
                <a:gdLst>
                  <a:gd name="T0" fmla="*/ 1 w 1992"/>
                  <a:gd name="T1" fmla="*/ 1 h 784"/>
                  <a:gd name="T2" fmla="*/ 1 w 1992"/>
                  <a:gd name="T3" fmla="*/ 1 h 784"/>
                  <a:gd name="T4" fmla="*/ 1 w 1992"/>
                  <a:gd name="T5" fmla="*/ 1 h 784"/>
                  <a:gd name="T6" fmla="*/ 1 w 1992"/>
                  <a:gd name="T7" fmla="*/ 1 h 784"/>
                  <a:gd name="T8" fmla="*/ 1 w 1992"/>
                  <a:gd name="T9" fmla="*/ 1 h 784"/>
                  <a:gd name="T10" fmla="*/ 1 w 1992"/>
                  <a:gd name="T11" fmla="*/ 1 h 784"/>
                  <a:gd name="T12" fmla="*/ 1 w 1992"/>
                  <a:gd name="T13" fmla="*/ 1 h 784"/>
                  <a:gd name="T14" fmla="*/ 1 w 1992"/>
                  <a:gd name="T15" fmla="*/ 1 h 784"/>
                  <a:gd name="T16" fmla="*/ 1 w 1992"/>
                  <a:gd name="T17" fmla="*/ 1 h 784"/>
                  <a:gd name="T18" fmla="*/ 1 w 1992"/>
                  <a:gd name="T19" fmla="*/ 1 h 784"/>
                  <a:gd name="T20" fmla="*/ 1 w 1992"/>
                  <a:gd name="T21" fmla="*/ 1 h 784"/>
                  <a:gd name="T22" fmla="*/ 1 w 1992"/>
                  <a:gd name="T23" fmla="*/ 1 h 784"/>
                  <a:gd name="T24" fmla="*/ 1 w 1992"/>
                  <a:gd name="T25" fmla="*/ 1 h 784"/>
                  <a:gd name="T26" fmla="*/ 1 w 1992"/>
                  <a:gd name="T27" fmla="*/ 0 h 784"/>
                  <a:gd name="T28" fmla="*/ 1 w 1992"/>
                  <a:gd name="T29" fmla="*/ 1 h 784"/>
                  <a:gd name="T30" fmla="*/ 1 w 1992"/>
                  <a:gd name="T31" fmla="*/ 0 h 784"/>
                  <a:gd name="T32" fmla="*/ 1 w 1992"/>
                  <a:gd name="T33" fmla="*/ 1 h 784"/>
                  <a:gd name="T34" fmla="*/ 0 w 1992"/>
                  <a:gd name="T35" fmla="*/ 1 h 784"/>
                  <a:gd name="T36" fmla="*/ 1 w 1992"/>
                  <a:gd name="T37" fmla="*/ 1 h 7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92" h="784">
                    <a:moveTo>
                      <a:pt x="179" y="480"/>
                    </a:moveTo>
                    <a:lnTo>
                      <a:pt x="325" y="532"/>
                    </a:lnTo>
                    <a:lnTo>
                      <a:pt x="370" y="567"/>
                    </a:lnTo>
                    <a:lnTo>
                      <a:pt x="381" y="633"/>
                    </a:lnTo>
                    <a:lnTo>
                      <a:pt x="437" y="502"/>
                    </a:lnTo>
                    <a:lnTo>
                      <a:pt x="712" y="678"/>
                    </a:lnTo>
                    <a:lnTo>
                      <a:pt x="751" y="491"/>
                    </a:lnTo>
                    <a:lnTo>
                      <a:pt x="1198" y="784"/>
                    </a:lnTo>
                    <a:lnTo>
                      <a:pt x="1192" y="629"/>
                    </a:lnTo>
                    <a:lnTo>
                      <a:pt x="1992" y="551"/>
                    </a:lnTo>
                    <a:lnTo>
                      <a:pt x="1394" y="235"/>
                    </a:lnTo>
                    <a:lnTo>
                      <a:pt x="1372" y="108"/>
                    </a:lnTo>
                    <a:lnTo>
                      <a:pt x="884" y="173"/>
                    </a:lnTo>
                    <a:lnTo>
                      <a:pt x="996" y="0"/>
                    </a:lnTo>
                    <a:lnTo>
                      <a:pt x="449" y="97"/>
                    </a:lnTo>
                    <a:lnTo>
                      <a:pt x="449" y="0"/>
                    </a:lnTo>
                    <a:lnTo>
                      <a:pt x="179" y="97"/>
                    </a:lnTo>
                    <a:lnTo>
                      <a:pt x="0" y="287"/>
                    </a:lnTo>
                    <a:lnTo>
                      <a:pt x="179" y="480"/>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17" name="Freeform 245">
                <a:extLst>
                  <a:ext uri="{FF2B5EF4-FFF2-40B4-BE49-F238E27FC236}">
                    <a16:creationId xmlns:a16="http://schemas.microsoft.com/office/drawing/2014/main" id="{890BCE04-AC08-483E-815E-B9A2649CE6A5}"/>
                  </a:ext>
                </a:extLst>
              </p:cNvPr>
              <p:cNvSpPr>
                <a:spLocks/>
              </p:cNvSpPr>
              <p:nvPr/>
            </p:nvSpPr>
            <p:spPr bwMode="auto">
              <a:xfrm>
                <a:off x="2405" y="3153"/>
                <a:ext cx="996" cy="392"/>
              </a:xfrm>
              <a:custGeom>
                <a:avLst/>
                <a:gdLst>
                  <a:gd name="T0" fmla="*/ 1 w 1992"/>
                  <a:gd name="T1" fmla="*/ 1 h 784"/>
                  <a:gd name="T2" fmla="*/ 1 w 1992"/>
                  <a:gd name="T3" fmla="*/ 1 h 784"/>
                  <a:gd name="T4" fmla="*/ 1 w 1992"/>
                  <a:gd name="T5" fmla="*/ 1 h 784"/>
                  <a:gd name="T6" fmla="*/ 1 w 1992"/>
                  <a:gd name="T7" fmla="*/ 1 h 784"/>
                  <a:gd name="T8" fmla="*/ 1 w 1992"/>
                  <a:gd name="T9" fmla="*/ 1 h 784"/>
                  <a:gd name="T10" fmla="*/ 1 w 1992"/>
                  <a:gd name="T11" fmla="*/ 1 h 784"/>
                  <a:gd name="T12" fmla="*/ 1 w 1992"/>
                  <a:gd name="T13" fmla="*/ 1 h 784"/>
                  <a:gd name="T14" fmla="*/ 1 w 1992"/>
                  <a:gd name="T15" fmla="*/ 1 h 784"/>
                  <a:gd name="T16" fmla="*/ 1 w 1992"/>
                  <a:gd name="T17" fmla="*/ 1 h 784"/>
                  <a:gd name="T18" fmla="*/ 1 w 1992"/>
                  <a:gd name="T19" fmla="*/ 1 h 784"/>
                  <a:gd name="T20" fmla="*/ 1 w 1992"/>
                  <a:gd name="T21" fmla="*/ 1 h 784"/>
                  <a:gd name="T22" fmla="*/ 1 w 1992"/>
                  <a:gd name="T23" fmla="*/ 1 h 784"/>
                  <a:gd name="T24" fmla="*/ 1 w 1992"/>
                  <a:gd name="T25" fmla="*/ 1 h 784"/>
                  <a:gd name="T26" fmla="*/ 1 w 1992"/>
                  <a:gd name="T27" fmla="*/ 0 h 784"/>
                  <a:gd name="T28" fmla="*/ 1 w 1992"/>
                  <a:gd name="T29" fmla="*/ 1 h 784"/>
                  <a:gd name="T30" fmla="*/ 1 w 1992"/>
                  <a:gd name="T31" fmla="*/ 0 h 784"/>
                  <a:gd name="T32" fmla="*/ 1 w 1992"/>
                  <a:gd name="T33" fmla="*/ 1 h 784"/>
                  <a:gd name="T34" fmla="*/ 0 w 1992"/>
                  <a:gd name="T35" fmla="*/ 1 h 784"/>
                  <a:gd name="T36" fmla="*/ 1 w 1992"/>
                  <a:gd name="T37" fmla="*/ 1 h 7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92" h="784">
                    <a:moveTo>
                      <a:pt x="179" y="480"/>
                    </a:moveTo>
                    <a:lnTo>
                      <a:pt x="325" y="532"/>
                    </a:lnTo>
                    <a:lnTo>
                      <a:pt x="370" y="567"/>
                    </a:lnTo>
                    <a:lnTo>
                      <a:pt x="381" y="633"/>
                    </a:lnTo>
                    <a:lnTo>
                      <a:pt x="437" y="502"/>
                    </a:lnTo>
                    <a:lnTo>
                      <a:pt x="712" y="678"/>
                    </a:lnTo>
                    <a:lnTo>
                      <a:pt x="751" y="491"/>
                    </a:lnTo>
                    <a:lnTo>
                      <a:pt x="1198" y="784"/>
                    </a:lnTo>
                    <a:lnTo>
                      <a:pt x="1192" y="629"/>
                    </a:lnTo>
                    <a:lnTo>
                      <a:pt x="1992" y="551"/>
                    </a:lnTo>
                    <a:lnTo>
                      <a:pt x="1394" y="235"/>
                    </a:lnTo>
                    <a:lnTo>
                      <a:pt x="1372" y="108"/>
                    </a:lnTo>
                    <a:lnTo>
                      <a:pt x="884" y="173"/>
                    </a:lnTo>
                    <a:lnTo>
                      <a:pt x="996" y="0"/>
                    </a:lnTo>
                    <a:lnTo>
                      <a:pt x="449" y="97"/>
                    </a:lnTo>
                    <a:lnTo>
                      <a:pt x="449" y="0"/>
                    </a:lnTo>
                    <a:lnTo>
                      <a:pt x="179" y="97"/>
                    </a:lnTo>
                    <a:lnTo>
                      <a:pt x="0" y="287"/>
                    </a:lnTo>
                    <a:lnTo>
                      <a:pt x="179" y="480"/>
                    </a:lnTo>
                  </a:path>
                </a:pathLst>
              </a:custGeom>
              <a:solidFill>
                <a:srgbClr val="CCFF99"/>
              </a:solidFill>
              <a:ln w="3175">
                <a:solidFill>
                  <a:srgbClr val="000000"/>
                </a:solidFill>
                <a:prstDash val="solid"/>
                <a:round/>
                <a:headEnd/>
                <a:tailEnd/>
              </a:ln>
            </p:spPr>
            <p:txBody>
              <a:bodyPr/>
              <a:lstStyle/>
              <a:p>
                <a:endParaRPr lang="en-US"/>
              </a:p>
            </p:txBody>
          </p:sp>
        </p:grpSp>
        <p:grpSp>
          <p:nvGrpSpPr>
            <p:cNvPr id="27694" name="Group 246">
              <a:extLst>
                <a:ext uri="{FF2B5EF4-FFF2-40B4-BE49-F238E27FC236}">
                  <a16:creationId xmlns:a16="http://schemas.microsoft.com/office/drawing/2014/main" id="{5DB9FD11-45CF-4321-91EE-D691B6B7E462}"/>
                </a:ext>
              </a:extLst>
            </p:cNvPr>
            <p:cNvGrpSpPr>
              <a:grpSpLocks/>
            </p:cNvGrpSpPr>
            <p:nvPr/>
          </p:nvGrpSpPr>
          <p:grpSpPr bwMode="auto">
            <a:xfrm>
              <a:off x="988" y="1245"/>
              <a:ext cx="944" cy="800"/>
              <a:chOff x="1132" y="973"/>
              <a:chExt cx="944" cy="800"/>
            </a:xfrm>
          </p:grpSpPr>
          <p:sp>
            <p:nvSpPr>
              <p:cNvPr id="27814" name="Freeform 247">
                <a:extLst>
                  <a:ext uri="{FF2B5EF4-FFF2-40B4-BE49-F238E27FC236}">
                    <a16:creationId xmlns:a16="http://schemas.microsoft.com/office/drawing/2014/main" id="{CCDDCA36-951C-4EE4-AF2F-E90E76A39890}"/>
                  </a:ext>
                </a:extLst>
              </p:cNvPr>
              <p:cNvSpPr>
                <a:spLocks/>
              </p:cNvSpPr>
              <p:nvPr/>
            </p:nvSpPr>
            <p:spPr bwMode="auto">
              <a:xfrm>
                <a:off x="1132" y="973"/>
                <a:ext cx="944" cy="800"/>
              </a:xfrm>
              <a:custGeom>
                <a:avLst/>
                <a:gdLst>
                  <a:gd name="T0" fmla="*/ 0 w 1889"/>
                  <a:gd name="T1" fmla="*/ 1 h 1598"/>
                  <a:gd name="T2" fmla="*/ 0 w 1889"/>
                  <a:gd name="T3" fmla="*/ 1 h 1598"/>
                  <a:gd name="T4" fmla="*/ 0 w 1889"/>
                  <a:gd name="T5" fmla="*/ 1 h 1598"/>
                  <a:gd name="T6" fmla="*/ 0 w 1889"/>
                  <a:gd name="T7" fmla="*/ 1 h 1598"/>
                  <a:gd name="T8" fmla="*/ 0 w 1889"/>
                  <a:gd name="T9" fmla="*/ 1 h 1598"/>
                  <a:gd name="T10" fmla="*/ 0 w 1889"/>
                  <a:gd name="T11" fmla="*/ 1 h 1598"/>
                  <a:gd name="T12" fmla="*/ 0 w 1889"/>
                  <a:gd name="T13" fmla="*/ 1 h 1598"/>
                  <a:gd name="T14" fmla="*/ 0 w 1889"/>
                  <a:gd name="T15" fmla="*/ 1 h 1598"/>
                  <a:gd name="T16" fmla="*/ 0 w 1889"/>
                  <a:gd name="T17" fmla="*/ 0 h 1598"/>
                  <a:gd name="T18" fmla="*/ 0 w 1889"/>
                  <a:gd name="T19" fmla="*/ 1 h 1598"/>
                  <a:gd name="T20" fmla="*/ 0 w 1889"/>
                  <a:gd name="T21" fmla="*/ 1 h 1598"/>
                  <a:gd name="T22" fmla="*/ 0 w 1889"/>
                  <a:gd name="T23" fmla="*/ 1 h 1598"/>
                  <a:gd name="T24" fmla="*/ 0 w 1889"/>
                  <a:gd name="T25" fmla="*/ 1 h 1598"/>
                  <a:gd name="T26" fmla="*/ 0 w 1889"/>
                  <a:gd name="T27" fmla="*/ 1 h 1598"/>
                  <a:gd name="T28" fmla="*/ 0 w 1889"/>
                  <a:gd name="T29" fmla="*/ 1 h 1598"/>
                  <a:gd name="T30" fmla="*/ 0 w 1889"/>
                  <a:gd name="T31" fmla="*/ 1 h 1598"/>
                  <a:gd name="T32" fmla="*/ 0 w 1889"/>
                  <a:gd name="T33" fmla="*/ 1 h 1598"/>
                  <a:gd name="T34" fmla="*/ 0 w 1889"/>
                  <a:gd name="T35" fmla="*/ 1 h 1598"/>
                  <a:gd name="T36" fmla="*/ 0 w 1889"/>
                  <a:gd name="T37" fmla="*/ 1 h 1598"/>
                  <a:gd name="T38" fmla="*/ 0 w 1889"/>
                  <a:gd name="T39" fmla="*/ 1 h 15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89" h="1598">
                    <a:moveTo>
                      <a:pt x="1854" y="1316"/>
                    </a:moveTo>
                    <a:lnTo>
                      <a:pt x="1871" y="864"/>
                    </a:lnTo>
                    <a:lnTo>
                      <a:pt x="1643" y="1049"/>
                    </a:lnTo>
                    <a:lnTo>
                      <a:pt x="1501" y="889"/>
                    </a:lnTo>
                    <a:lnTo>
                      <a:pt x="1297" y="310"/>
                    </a:lnTo>
                    <a:lnTo>
                      <a:pt x="1136" y="526"/>
                    </a:lnTo>
                    <a:lnTo>
                      <a:pt x="813" y="7"/>
                    </a:lnTo>
                    <a:lnTo>
                      <a:pt x="690" y="327"/>
                    </a:lnTo>
                    <a:lnTo>
                      <a:pt x="299" y="0"/>
                    </a:lnTo>
                    <a:lnTo>
                      <a:pt x="279" y="504"/>
                    </a:lnTo>
                    <a:lnTo>
                      <a:pt x="0" y="504"/>
                    </a:lnTo>
                    <a:lnTo>
                      <a:pt x="792" y="941"/>
                    </a:lnTo>
                    <a:lnTo>
                      <a:pt x="606" y="1044"/>
                    </a:lnTo>
                    <a:lnTo>
                      <a:pt x="1129" y="1189"/>
                    </a:lnTo>
                    <a:lnTo>
                      <a:pt x="1106" y="1395"/>
                    </a:lnTo>
                    <a:lnTo>
                      <a:pt x="1441" y="1421"/>
                    </a:lnTo>
                    <a:lnTo>
                      <a:pt x="1504" y="1598"/>
                    </a:lnTo>
                    <a:lnTo>
                      <a:pt x="1833" y="1544"/>
                    </a:lnTo>
                    <a:lnTo>
                      <a:pt x="1889" y="1417"/>
                    </a:lnTo>
                    <a:lnTo>
                      <a:pt x="1854" y="1316"/>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15" name="Freeform 248">
                <a:extLst>
                  <a:ext uri="{FF2B5EF4-FFF2-40B4-BE49-F238E27FC236}">
                    <a16:creationId xmlns:a16="http://schemas.microsoft.com/office/drawing/2014/main" id="{F5F47A72-9893-430E-82B3-81B6004673FF}"/>
                  </a:ext>
                </a:extLst>
              </p:cNvPr>
              <p:cNvSpPr>
                <a:spLocks/>
              </p:cNvSpPr>
              <p:nvPr/>
            </p:nvSpPr>
            <p:spPr bwMode="auto">
              <a:xfrm>
                <a:off x="1132" y="973"/>
                <a:ext cx="944" cy="800"/>
              </a:xfrm>
              <a:custGeom>
                <a:avLst/>
                <a:gdLst>
                  <a:gd name="T0" fmla="*/ 0 w 1889"/>
                  <a:gd name="T1" fmla="*/ 1 h 1598"/>
                  <a:gd name="T2" fmla="*/ 0 w 1889"/>
                  <a:gd name="T3" fmla="*/ 1 h 1598"/>
                  <a:gd name="T4" fmla="*/ 0 w 1889"/>
                  <a:gd name="T5" fmla="*/ 1 h 1598"/>
                  <a:gd name="T6" fmla="*/ 0 w 1889"/>
                  <a:gd name="T7" fmla="*/ 1 h 1598"/>
                  <a:gd name="T8" fmla="*/ 0 w 1889"/>
                  <a:gd name="T9" fmla="*/ 1 h 1598"/>
                  <a:gd name="T10" fmla="*/ 0 w 1889"/>
                  <a:gd name="T11" fmla="*/ 1 h 1598"/>
                  <a:gd name="T12" fmla="*/ 0 w 1889"/>
                  <a:gd name="T13" fmla="*/ 1 h 1598"/>
                  <a:gd name="T14" fmla="*/ 0 w 1889"/>
                  <a:gd name="T15" fmla="*/ 1 h 1598"/>
                  <a:gd name="T16" fmla="*/ 0 w 1889"/>
                  <a:gd name="T17" fmla="*/ 0 h 1598"/>
                  <a:gd name="T18" fmla="*/ 0 w 1889"/>
                  <a:gd name="T19" fmla="*/ 1 h 1598"/>
                  <a:gd name="T20" fmla="*/ 0 w 1889"/>
                  <a:gd name="T21" fmla="*/ 1 h 1598"/>
                  <a:gd name="T22" fmla="*/ 0 w 1889"/>
                  <a:gd name="T23" fmla="*/ 1 h 1598"/>
                  <a:gd name="T24" fmla="*/ 0 w 1889"/>
                  <a:gd name="T25" fmla="*/ 1 h 1598"/>
                  <a:gd name="T26" fmla="*/ 0 w 1889"/>
                  <a:gd name="T27" fmla="*/ 1 h 1598"/>
                  <a:gd name="T28" fmla="*/ 0 w 1889"/>
                  <a:gd name="T29" fmla="*/ 1 h 1598"/>
                  <a:gd name="T30" fmla="*/ 0 w 1889"/>
                  <a:gd name="T31" fmla="*/ 1 h 1598"/>
                  <a:gd name="T32" fmla="*/ 0 w 1889"/>
                  <a:gd name="T33" fmla="*/ 1 h 1598"/>
                  <a:gd name="T34" fmla="*/ 0 w 1889"/>
                  <a:gd name="T35" fmla="*/ 1 h 1598"/>
                  <a:gd name="T36" fmla="*/ 0 w 1889"/>
                  <a:gd name="T37" fmla="*/ 1 h 15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89" h="1598">
                    <a:moveTo>
                      <a:pt x="1854" y="1316"/>
                    </a:moveTo>
                    <a:lnTo>
                      <a:pt x="1871" y="864"/>
                    </a:lnTo>
                    <a:lnTo>
                      <a:pt x="1643" y="1049"/>
                    </a:lnTo>
                    <a:lnTo>
                      <a:pt x="1501" y="889"/>
                    </a:lnTo>
                    <a:lnTo>
                      <a:pt x="1297" y="310"/>
                    </a:lnTo>
                    <a:lnTo>
                      <a:pt x="1136" y="526"/>
                    </a:lnTo>
                    <a:lnTo>
                      <a:pt x="813" y="7"/>
                    </a:lnTo>
                    <a:lnTo>
                      <a:pt x="690" y="327"/>
                    </a:lnTo>
                    <a:lnTo>
                      <a:pt x="299" y="0"/>
                    </a:lnTo>
                    <a:lnTo>
                      <a:pt x="279" y="504"/>
                    </a:lnTo>
                    <a:lnTo>
                      <a:pt x="0" y="504"/>
                    </a:lnTo>
                    <a:lnTo>
                      <a:pt x="792" y="941"/>
                    </a:lnTo>
                    <a:lnTo>
                      <a:pt x="606" y="1044"/>
                    </a:lnTo>
                    <a:lnTo>
                      <a:pt x="1129" y="1189"/>
                    </a:lnTo>
                    <a:lnTo>
                      <a:pt x="1106" y="1395"/>
                    </a:lnTo>
                    <a:lnTo>
                      <a:pt x="1441" y="1421"/>
                    </a:lnTo>
                    <a:lnTo>
                      <a:pt x="1504" y="1598"/>
                    </a:lnTo>
                    <a:lnTo>
                      <a:pt x="1833" y="1544"/>
                    </a:lnTo>
                    <a:lnTo>
                      <a:pt x="1889" y="1417"/>
                    </a:lnTo>
                  </a:path>
                </a:pathLst>
              </a:custGeom>
              <a:solidFill>
                <a:srgbClr val="CCFF99"/>
              </a:solidFill>
              <a:ln w="3175">
                <a:solidFill>
                  <a:srgbClr val="000000"/>
                </a:solidFill>
                <a:prstDash val="solid"/>
                <a:round/>
                <a:headEnd/>
                <a:tailEnd/>
              </a:ln>
            </p:spPr>
            <p:txBody>
              <a:bodyPr/>
              <a:lstStyle/>
              <a:p>
                <a:endParaRPr lang="en-US"/>
              </a:p>
            </p:txBody>
          </p:sp>
        </p:grpSp>
        <p:grpSp>
          <p:nvGrpSpPr>
            <p:cNvPr id="27695" name="Group 249">
              <a:extLst>
                <a:ext uri="{FF2B5EF4-FFF2-40B4-BE49-F238E27FC236}">
                  <a16:creationId xmlns:a16="http://schemas.microsoft.com/office/drawing/2014/main" id="{D1C31821-5248-4E35-9837-9E477171A8B9}"/>
                </a:ext>
              </a:extLst>
            </p:cNvPr>
            <p:cNvGrpSpPr>
              <a:grpSpLocks/>
            </p:cNvGrpSpPr>
            <p:nvPr/>
          </p:nvGrpSpPr>
          <p:grpSpPr bwMode="auto">
            <a:xfrm>
              <a:off x="2240" y="3069"/>
              <a:ext cx="1128" cy="413"/>
              <a:chOff x="2384" y="2797"/>
              <a:chExt cx="1128" cy="413"/>
            </a:xfrm>
          </p:grpSpPr>
          <p:sp>
            <p:nvSpPr>
              <p:cNvPr id="27812" name="Freeform 250">
                <a:extLst>
                  <a:ext uri="{FF2B5EF4-FFF2-40B4-BE49-F238E27FC236}">
                    <a16:creationId xmlns:a16="http://schemas.microsoft.com/office/drawing/2014/main" id="{AA7B061C-8A03-4FD9-8346-9E9EDAB339EC}"/>
                  </a:ext>
                </a:extLst>
              </p:cNvPr>
              <p:cNvSpPr>
                <a:spLocks/>
              </p:cNvSpPr>
              <p:nvPr/>
            </p:nvSpPr>
            <p:spPr bwMode="auto">
              <a:xfrm>
                <a:off x="2384" y="2797"/>
                <a:ext cx="1128" cy="413"/>
              </a:xfrm>
              <a:custGeom>
                <a:avLst/>
                <a:gdLst>
                  <a:gd name="T0" fmla="*/ 1 w 2255"/>
                  <a:gd name="T1" fmla="*/ 1 h 826"/>
                  <a:gd name="T2" fmla="*/ 1 w 2255"/>
                  <a:gd name="T3" fmla="*/ 1 h 826"/>
                  <a:gd name="T4" fmla="*/ 1 w 2255"/>
                  <a:gd name="T5" fmla="*/ 1 h 826"/>
                  <a:gd name="T6" fmla="*/ 1 w 2255"/>
                  <a:gd name="T7" fmla="*/ 1 h 826"/>
                  <a:gd name="T8" fmla="*/ 1 w 2255"/>
                  <a:gd name="T9" fmla="*/ 1 h 826"/>
                  <a:gd name="T10" fmla="*/ 1 w 2255"/>
                  <a:gd name="T11" fmla="*/ 0 h 826"/>
                  <a:gd name="T12" fmla="*/ 1 w 2255"/>
                  <a:gd name="T13" fmla="*/ 1 h 826"/>
                  <a:gd name="T14" fmla="*/ 1 w 2255"/>
                  <a:gd name="T15" fmla="*/ 1 h 826"/>
                  <a:gd name="T16" fmla="*/ 1 w 2255"/>
                  <a:gd name="T17" fmla="*/ 1 h 826"/>
                  <a:gd name="T18" fmla="*/ 1 w 2255"/>
                  <a:gd name="T19" fmla="*/ 1 h 826"/>
                  <a:gd name="T20" fmla="*/ 1 w 2255"/>
                  <a:gd name="T21" fmla="*/ 1 h 826"/>
                  <a:gd name="T22" fmla="*/ 1 w 2255"/>
                  <a:gd name="T23" fmla="*/ 1 h 826"/>
                  <a:gd name="T24" fmla="*/ 1 w 2255"/>
                  <a:gd name="T25" fmla="*/ 1 h 826"/>
                  <a:gd name="T26" fmla="*/ 1 w 2255"/>
                  <a:gd name="T27" fmla="*/ 1 h 826"/>
                  <a:gd name="T28" fmla="*/ 1 w 2255"/>
                  <a:gd name="T29" fmla="*/ 1 h 826"/>
                  <a:gd name="T30" fmla="*/ 1 w 2255"/>
                  <a:gd name="T31" fmla="*/ 1 h 826"/>
                  <a:gd name="T32" fmla="*/ 1 w 2255"/>
                  <a:gd name="T33" fmla="*/ 1 h 826"/>
                  <a:gd name="T34" fmla="*/ 0 w 2255"/>
                  <a:gd name="T35" fmla="*/ 1 h 826"/>
                  <a:gd name="T36" fmla="*/ 1 w 2255"/>
                  <a:gd name="T37" fmla="*/ 1 h 8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55" h="826">
                    <a:moveTo>
                      <a:pt x="224" y="312"/>
                    </a:moveTo>
                    <a:lnTo>
                      <a:pt x="454" y="120"/>
                    </a:lnTo>
                    <a:lnTo>
                      <a:pt x="471" y="198"/>
                    </a:lnTo>
                    <a:lnTo>
                      <a:pt x="463" y="228"/>
                    </a:lnTo>
                    <a:lnTo>
                      <a:pt x="488" y="275"/>
                    </a:lnTo>
                    <a:lnTo>
                      <a:pt x="837" y="0"/>
                    </a:lnTo>
                    <a:lnTo>
                      <a:pt x="878" y="181"/>
                    </a:lnTo>
                    <a:lnTo>
                      <a:pt x="1233" y="24"/>
                    </a:lnTo>
                    <a:lnTo>
                      <a:pt x="1216" y="250"/>
                    </a:lnTo>
                    <a:lnTo>
                      <a:pt x="2255" y="443"/>
                    </a:lnTo>
                    <a:lnTo>
                      <a:pt x="1579" y="575"/>
                    </a:lnTo>
                    <a:lnTo>
                      <a:pt x="1510" y="777"/>
                    </a:lnTo>
                    <a:lnTo>
                      <a:pt x="1177" y="682"/>
                    </a:lnTo>
                    <a:lnTo>
                      <a:pt x="1028" y="826"/>
                    </a:lnTo>
                    <a:lnTo>
                      <a:pt x="501" y="693"/>
                    </a:lnTo>
                    <a:lnTo>
                      <a:pt x="501" y="790"/>
                    </a:lnTo>
                    <a:lnTo>
                      <a:pt x="224" y="693"/>
                    </a:lnTo>
                    <a:lnTo>
                      <a:pt x="0" y="521"/>
                    </a:lnTo>
                    <a:lnTo>
                      <a:pt x="224" y="312"/>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13" name="Freeform 251">
                <a:extLst>
                  <a:ext uri="{FF2B5EF4-FFF2-40B4-BE49-F238E27FC236}">
                    <a16:creationId xmlns:a16="http://schemas.microsoft.com/office/drawing/2014/main" id="{5DDAFED3-963A-4A01-8247-D2C106FF55EE}"/>
                  </a:ext>
                </a:extLst>
              </p:cNvPr>
              <p:cNvSpPr>
                <a:spLocks/>
              </p:cNvSpPr>
              <p:nvPr/>
            </p:nvSpPr>
            <p:spPr bwMode="auto">
              <a:xfrm>
                <a:off x="2384" y="2797"/>
                <a:ext cx="1128" cy="413"/>
              </a:xfrm>
              <a:custGeom>
                <a:avLst/>
                <a:gdLst>
                  <a:gd name="T0" fmla="*/ 1 w 2255"/>
                  <a:gd name="T1" fmla="*/ 1 h 826"/>
                  <a:gd name="T2" fmla="*/ 1 w 2255"/>
                  <a:gd name="T3" fmla="*/ 1 h 826"/>
                  <a:gd name="T4" fmla="*/ 1 w 2255"/>
                  <a:gd name="T5" fmla="*/ 1 h 826"/>
                  <a:gd name="T6" fmla="*/ 1 w 2255"/>
                  <a:gd name="T7" fmla="*/ 1 h 826"/>
                  <a:gd name="T8" fmla="*/ 1 w 2255"/>
                  <a:gd name="T9" fmla="*/ 1 h 826"/>
                  <a:gd name="T10" fmla="*/ 1 w 2255"/>
                  <a:gd name="T11" fmla="*/ 0 h 826"/>
                  <a:gd name="T12" fmla="*/ 1 w 2255"/>
                  <a:gd name="T13" fmla="*/ 1 h 826"/>
                  <a:gd name="T14" fmla="*/ 1 w 2255"/>
                  <a:gd name="T15" fmla="*/ 1 h 826"/>
                  <a:gd name="T16" fmla="*/ 1 w 2255"/>
                  <a:gd name="T17" fmla="*/ 1 h 826"/>
                  <a:gd name="T18" fmla="*/ 1 w 2255"/>
                  <a:gd name="T19" fmla="*/ 1 h 826"/>
                  <a:gd name="T20" fmla="*/ 1 w 2255"/>
                  <a:gd name="T21" fmla="*/ 1 h 826"/>
                  <a:gd name="T22" fmla="*/ 1 w 2255"/>
                  <a:gd name="T23" fmla="*/ 1 h 826"/>
                  <a:gd name="T24" fmla="*/ 1 w 2255"/>
                  <a:gd name="T25" fmla="*/ 1 h 826"/>
                  <a:gd name="T26" fmla="*/ 1 w 2255"/>
                  <a:gd name="T27" fmla="*/ 1 h 826"/>
                  <a:gd name="T28" fmla="*/ 1 w 2255"/>
                  <a:gd name="T29" fmla="*/ 1 h 826"/>
                  <a:gd name="T30" fmla="*/ 1 w 2255"/>
                  <a:gd name="T31" fmla="*/ 1 h 826"/>
                  <a:gd name="T32" fmla="*/ 1 w 2255"/>
                  <a:gd name="T33" fmla="*/ 1 h 826"/>
                  <a:gd name="T34" fmla="*/ 0 w 2255"/>
                  <a:gd name="T35" fmla="*/ 1 h 826"/>
                  <a:gd name="T36" fmla="*/ 1 w 2255"/>
                  <a:gd name="T37" fmla="*/ 1 h 8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55" h="826">
                    <a:moveTo>
                      <a:pt x="224" y="312"/>
                    </a:moveTo>
                    <a:lnTo>
                      <a:pt x="454" y="120"/>
                    </a:lnTo>
                    <a:lnTo>
                      <a:pt x="471" y="198"/>
                    </a:lnTo>
                    <a:lnTo>
                      <a:pt x="463" y="228"/>
                    </a:lnTo>
                    <a:lnTo>
                      <a:pt x="488" y="275"/>
                    </a:lnTo>
                    <a:lnTo>
                      <a:pt x="837" y="0"/>
                    </a:lnTo>
                    <a:lnTo>
                      <a:pt x="878" y="181"/>
                    </a:lnTo>
                    <a:lnTo>
                      <a:pt x="1233" y="24"/>
                    </a:lnTo>
                    <a:lnTo>
                      <a:pt x="1216" y="250"/>
                    </a:lnTo>
                    <a:lnTo>
                      <a:pt x="2255" y="443"/>
                    </a:lnTo>
                    <a:lnTo>
                      <a:pt x="1579" y="575"/>
                    </a:lnTo>
                    <a:lnTo>
                      <a:pt x="1510" y="777"/>
                    </a:lnTo>
                    <a:lnTo>
                      <a:pt x="1177" y="682"/>
                    </a:lnTo>
                    <a:lnTo>
                      <a:pt x="1028" y="826"/>
                    </a:lnTo>
                    <a:lnTo>
                      <a:pt x="501" y="693"/>
                    </a:lnTo>
                    <a:lnTo>
                      <a:pt x="501" y="790"/>
                    </a:lnTo>
                    <a:lnTo>
                      <a:pt x="224" y="693"/>
                    </a:lnTo>
                    <a:lnTo>
                      <a:pt x="0" y="521"/>
                    </a:lnTo>
                    <a:lnTo>
                      <a:pt x="224" y="312"/>
                    </a:lnTo>
                  </a:path>
                </a:pathLst>
              </a:custGeom>
              <a:solidFill>
                <a:srgbClr val="CCFF99"/>
              </a:solidFill>
              <a:ln w="3175">
                <a:solidFill>
                  <a:srgbClr val="000000"/>
                </a:solidFill>
                <a:prstDash val="solid"/>
                <a:round/>
                <a:headEnd/>
                <a:tailEnd/>
              </a:ln>
            </p:spPr>
            <p:txBody>
              <a:bodyPr/>
              <a:lstStyle/>
              <a:p>
                <a:endParaRPr lang="en-US"/>
              </a:p>
            </p:txBody>
          </p:sp>
        </p:grpSp>
        <p:grpSp>
          <p:nvGrpSpPr>
            <p:cNvPr id="27696" name="Group 252">
              <a:extLst>
                <a:ext uri="{FF2B5EF4-FFF2-40B4-BE49-F238E27FC236}">
                  <a16:creationId xmlns:a16="http://schemas.microsoft.com/office/drawing/2014/main" id="{7DAE6971-E3DA-4D87-8C98-6AE61EBDB782}"/>
                </a:ext>
              </a:extLst>
            </p:cNvPr>
            <p:cNvGrpSpPr>
              <a:grpSpLocks/>
            </p:cNvGrpSpPr>
            <p:nvPr/>
          </p:nvGrpSpPr>
          <p:grpSpPr bwMode="auto">
            <a:xfrm>
              <a:off x="2291" y="2347"/>
              <a:ext cx="1052" cy="504"/>
              <a:chOff x="2435" y="2075"/>
              <a:chExt cx="1052" cy="504"/>
            </a:xfrm>
          </p:grpSpPr>
          <p:sp>
            <p:nvSpPr>
              <p:cNvPr id="27810" name="Freeform 253">
                <a:extLst>
                  <a:ext uri="{FF2B5EF4-FFF2-40B4-BE49-F238E27FC236}">
                    <a16:creationId xmlns:a16="http://schemas.microsoft.com/office/drawing/2014/main" id="{3C881D5C-95F3-4B29-BE50-20CA0ABCECB4}"/>
                  </a:ext>
                </a:extLst>
              </p:cNvPr>
              <p:cNvSpPr>
                <a:spLocks/>
              </p:cNvSpPr>
              <p:nvPr/>
            </p:nvSpPr>
            <p:spPr bwMode="auto">
              <a:xfrm>
                <a:off x="2435" y="2075"/>
                <a:ext cx="1052" cy="504"/>
              </a:xfrm>
              <a:custGeom>
                <a:avLst/>
                <a:gdLst>
                  <a:gd name="T0" fmla="*/ 1 w 2104"/>
                  <a:gd name="T1" fmla="*/ 1 h 1006"/>
                  <a:gd name="T2" fmla="*/ 1 w 2104"/>
                  <a:gd name="T3" fmla="*/ 1 h 1006"/>
                  <a:gd name="T4" fmla="*/ 1 w 2104"/>
                  <a:gd name="T5" fmla="*/ 1 h 1006"/>
                  <a:gd name="T6" fmla="*/ 1 w 2104"/>
                  <a:gd name="T7" fmla="*/ 1 h 1006"/>
                  <a:gd name="T8" fmla="*/ 1 w 2104"/>
                  <a:gd name="T9" fmla="*/ 1 h 1006"/>
                  <a:gd name="T10" fmla="*/ 1 w 2104"/>
                  <a:gd name="T11" fmla="*/ 0 h 1006"/>
                  <a:gd name="T12" fmla="*/ 1 w 2104"/>
                  <a:gd name="T13" fmla="*/ 1 h 1006"/>
                  <a:gd name="T14" fmla="*/ 1 w 2104"/>
                  <a:gd name="T15" fmla="*/ 1 h 1006"/>
                  <a:gd name="T16" fmla="*/ 1 w 2104"/>
                  <a:gd name="T17" fmla="*/ 1 h 1006"/>
                  <a:gd name="T18" fmla="*/ 1 w 2104"/>
                  <a:gd name="T19" fmla="*/ 1 h 1006"/>
                  <a:gd name="T20" fmla="*/ 1 w 2104"/>
                  <a:gd name="T21" fmla="*/ 1 h 1006"/>
                  <a:gd name="T22" fmla="*/ 1 w 2104"/>
                  <a:gd name="T23" fmla="*/ 1 h 1006"/>
                  <a:gd name="T24" fmla="*/ 1 w 2104"/>
                  <a:gd name="T25" fmla="*/ 1 h 1006"/>
                  <a:gd name="T26" fmla="*/ 1 w 2104"/>
                  <a:gd name="T27" fmla="*/ 1 h 1006"/>
                  <a:gd name="T28" fmla="*/ 1 w 2104"/>
                  <a:gd name="T29" fmla="*/ 1 h 1006"/>
                  <a:gd name="T30" fmla="*/ 0 w 2104"/>
                  <a:gd name="T31" fmla="*/ 1 h 1006"/>
                  <a:gd name="T32" fmla="*/ 1 w 2104"/>
                  <a:gd name="T33" fmla="*/ 1 h 10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04" h="1006">
                    <a:moveTo>
                      <a:pt x="108" y="610"/>
                    </a:moveTo>
                    <a:lnTo>
                      <a:pt x="243" y="476"/>
                    </a:lnTo>
                    <a:lnTo>
                      <a:pt x="278" y="526"/>
                    </a:lnTo>
                    <a:lnTo>
                      <a:pt x="536" y="293"/>
                    </a:lnTo>
                    <a:lnTo>
                      <a:pt x="590" y="450"/>
                    </a:lnTo>
                    <a:lnTo>
                      <a:pt x="1229" y="0"/>
                    </a:lnTo>
                    <a:lnTo>
                      <a:pt x="1248" y="207"/>
                    </a:lnTo>
                    <a:lnTo>
                      <a:pt x="2104" y="229"/>
                    </a:lnTo>
                    <a:lnTo>
                      <a:pt x="1428" y="580"/>
                    </a:lnTo>
                    <a:lnTo>
                      <a:pt x="1560" y="747"/>
                    </a:lnTo>
                    <a:lnTo>
                      <a:pt x="889" y="840"/>
                    </a:lnTo>
                    <a:lnTo>
                      <a:pt x="818" y="963"/>
                    </a:lnTo>
                    <a:lnTo>
                      <a:pt x="450" y="915"/>
                    </a:lnTo>
                    <a:lnTo>
                      <a:pt x="476" y="1006"/>
                    </a:lnTo>
                    <a:lnTo>
                      <a:pt x="211" y="980"/>
                    </a:lnTo>
                    <a:lnTo>
                      <a:pt x="0" y="840"/>
                    </a:lnTo>
                    <a:lnTo>
                      <a:pt x="108" y="610"/>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11" name="Freeform 254">
                <a:extLst>
                  <a:ext uri="{FF2B5EF4-FFF2-40B4-BE49-F238E27FC236}">
                    <a16:creationId xmlns:a16="http://schemas.microsoft.com/office/drawing/2014/main" id="{7C0D4EEC-6306-40B7-82EE-0B89C14E29C0}"/>
                  </a:ext>
                </a:extLst>
              </p:cNvPr>
              <p:cNvSpPr>
                <a:spLocks/>
              </p:cNvSpPr>
              <p:nvPr/>
            </p:nvSpPr>
            <p:spPr bwMode="auto">
              <a:xfrm>
                <a:off x="2435" y="2075"/>
                <a:ext cx="1052" cy="504"/>
              </a:xfrm>
              <a:custGeom>
                <a:avLst/>
                <a:gdLst>
                  <a:gd name="T0" fmla="*/ 1 w 2104"/>
                  <a:gd name="T1" fmla="*/ 1 h 1006"/>
                  <a:gd name="T2" fmla="*/ 1 w 2104"/>
                  <a:gd name="T3" fmla="*/ 1 h 1006"/>
                  <a:gd name="T4" fmla="*/ 1 w 2104"/>
                  <a:gd name="T5" fmla="*/ 1 h 1006"/>
                  <a:gd name="T6" fmla="*/ 1 w 2104"/>
                  <a:gd name="T7" fmla="*/ 1 h 1006"/>
                  <a:gd name="T8" fmla="*/ 1 w 2104"/>
                  <a:gd name="T9" fmla="*/ 1 h 1006"/>
                  <a:gd name="T10" fmla="*/ 1 w 2104"/>
                  <a:gd name="T11" fmla="*/ 0 h 1006"/>
                  <a:gd name="T12" fmla="*/ 1 w 2104"/>
                  <a:gd name="T13" fmla="*/ 1 h 1006"/>
                  <a:gd name="T14" fmla="*/ 1 w 2104"/>
                  <a:gd name="T15" fmla="*/ 1 h 1006"/>
                  <a:gd name="T16" fmla="*/ 1 w 2104"/>
                  <a:gd name="T17" fmla="*/ 1 h 1006"/>
                  <a:gd name="T18" fmla="*/ 1 w 2104"/>
                  <a:gd name="T19" fmla="*/ 1 h 1006"/>
                  <a:gd name="T20" fmla="*/ 1 w 2104"/>
                  <a:gd name="T21" fmla="*/ 1 h 1006"/>
                  <a:gd name="T22" fmla="*/ 1 w 2104"/>
                  <a:gd name="T23" fmla="*/ 1 h 1006"/>
                  <a:gd name="T24" fmla="*/ 1 w 2104"/>
                  <a:gd name="T25" fmla="*/ 1 h 1006"/>
                  <a:gd name="T26" fmla="*/ 1 w 2104"/>
                  <a:gd name="T27" fmla="*/ 1 h 1006"/>
                  <a:gd name="T28" fmla="*/ 1 w 2104"/>
                  <a:gd name="T29" fmla="*/ 1 h 1006"/>
                  <a:gd name="T30" fmla="*/ 0 w 2104"/>
                  <a:gd name="T31" fmla="*/ 1 h 1006"/>
                  <a:gd name="T32" fmla="*/ 1 w 2104"/>
                  <a:gd name="T33" fmla="*/ 1 h 10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04" h="1006">
                    <a:moveTo>
                      <a:pt x="108" y="610"/>
                    </a:moveTo>
                    <a:lnTo>
                      <a:pt x="243" y="476"/>
                    </a:lnTo>
                    <a:lnTo>
                      <a:pt x="278" y="526"/>
                    </a:lnTo>
                    <a:lnTo>
                      <a:pt x="536" y="293"/>
                    </a:lnTo>
                    <a:lnTo>
                      <a:pt x="590" y="450"/>
                    </a:lnTo>
                    <a:lnTo>
                      <a:pt x="1229" y="0"/>
                    </a:lnTo>
                    <a:lnTo>
                      <a:pt x="1248" y="207"/>
                    </a:lnTo>
                    <a:lnTo>
                      <a:pt x="2104" y="229"/>
                    </a:lnTo>
                    <a:lnTo>
                      <a:pt x="1428" y="580"/>
                    </a:lnTo>
                    <a:lnTo>
                      <a:pt x="1560" y="747"/>
                    </a:lnTo>
                    <a:lnTo>
                      <a:pt x="889" y="840"/>
                    </a:lnTo>
                    <a:lnTo>
                      <a:pt x="818" y="963"/>
                    </a:lnTo>
                    <a:lnTo>
                      <a:pt x="450" y="915"/>
                    </a:lnTo>
                    <a:lnTo>
                      <a:pt x="476" y="1006"/>
                    </a:lnTo>
                    <a:lnTo>
                      <a:pt x="211" y="980"/>
                    </a:lnTo>
                    <a:lnTo>
                      <a:pt x="0" y="840"/>
                    </a:lnTo>
                    <a:lnTo>
                      <a:pt x="108" y="610"/>
                    </a:lnTo>
                  </a:path>
                </a:pathLst>
              </a:custGeom>
              <a:solidFill>
                <a:srgbClr val="CCFF99"/>
              </a:solidFill>
              <a:ln w="3175">
                <a:solidFill>
                  <a:srgbClr val="000000"/>
                </a:solidFill>
                <a:prstDash val="solid"/>
                <a:round/>
                <a:headEnd/>
                <a:tailEnd/>
              </a:ln>
            </p:spPr>
            <p:txBody>
              <a:bodyPr/>
              <a:lstStyle/>
              <a:p>
                <a:endParaRPr lang="en-US"/>
              </a:p>
            </p:txBody>
          </p:sp>
        </p:grpSp>
        <p:sp>
          <p:nvSpPr>
            <p:cNvPr id="27697" name="Rectangle 255">
              <a:extLst>
                <a:ext uri="{FF2B5EF4-FFF2-40B4-BE49-F238E27FC236}">
                  <a16:creationId xmlns:a16="http://schemas.microsoft.com/office/drawing/2014/main" id="{52CB53AC-00A3-46DA-8C67-26361399F175}"/>
                </a:ext>
              </a:extLst>
            </p:cNvPr>
            <p:cNvSpPr>
              <a:spLocks noChangeArrowheads="1"/>
            </p:cNvSpPr>
            <p:nvPr/>
          </p:nvSpPr>
          <p:spPr bwMode="auto">
            <a:xfrm rot="2100000">
              <a:off x="1160" y="1606"/>
              <a:ext cx="69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Máquina sin guarda</a:t>
              </a:r>
              <a:endParaRPr lang="en-US" altLang="en-US" sz="1000"/>
            </a:p>
          </p:txBody>
        </p:sp>
        <p:grpSp>
          <p:nvGrpSpPr>
            <p:cNvPr id="27698" name="Group 256">
              <a:extLst>
                <a:ext uri="{FF2B5EF4-FFF2-40B4-BE49-F238E27FC236}">
                  <a16:creationId xmlns:a16="http://schemas.microsoft.com/office/drawing/2014/main" id="{5974A8E1-097B-4E27-88CA-F977309D2129}"/>
                </a:ext>
              </a:extLst>
            </p:cNvPr>
            <p:cNvGrpSpPr>
              <a:grpSpLocks/>
            </p:cNvGrpSpPr>
            <p:nvPr/>
          </p:nvGrpSpPr>
          <p:grpSpPr bwMode="auto">
            <a:xfrm>
              <a:off x="838" y="2513"/>
              <a:ext cx="1042" cy="427"/>
              <a:chOff x="982" y="2241"/>
              <a:chExt cx="1042" cy="427"/>
            </a:xfrm>
          </p:grpSpPr>
          <p:sp>
            <p:nvSpPr>
              <p:cNvPr id="27808" name="Freeform 257">
                <a:extLst>
                  <a:ext uri="{FF2B5EF4-FFF2-40B4-BE49-F238E27FC236}">
                    <a16:creationId xmlns:a16="http://schemas.microsoft.com/office/drawing/2014/main" id="{8C98B2EA-677B-4A09-A608-ADA5C00897B2}"/>
                  </a:ext>
                </a:extLst>
              </p:cNvPr>
              <p:cNvSpPr>
                <a:spLocks/>
              </p:cNvSpPr>
              <p:nvPr/>
            </p:nvSpPr>
            <p:spPr bwMode="auto">
              <a:xfrm>
                <a:off x="982" y="2241"/>
                <a:ext cx="1042" cy="427"/>
              </a:xfrm>
              <a:custGeom>
                <a:avLst/>
                <a:gdLst>
                  <a:gd name="T0" fmla="*/ 1 w 2084"/>
                  <a:gd name="T1" fmla="*/ 0 h 855"/>
                  <a:gd name="T2" fmla="*/ 1 w 2084"/>
                  <a:gd name="T3" fmla="*/ 0 h 855"/>
                  <a:gd name="T4" fmla="*/ 1 w 2084"/>
                  <a:gd name="T5" fmla="*/ 0 h 855"/>
                  <a:gd name="T6" fmla="*/ 1 w 2084"/>
                  <a:gd name="T7" fmla="*/ 0 h 855"/>
                  <a:gd name="T8" fmla="*/ 1 w 2084"/>
                  <a:gd name="T9" fmla="*/ 0 h 855"/>
                  <a:gd name="T10" fmla="*/ 1 w 2084"/>
                  <a:gd name="T11" fmla="*/ 0 h 855"/>
                  <a:gd name="T12" fmla="*/ 1 w 2084"/>
                  <a:gd name="T13" fmla="*/ 0 h 855"/>
                  <a:gd name="T14" fmla="*/ 0 w 2084"/>
                  <a:gd name="T15" fmla="*/ 0 h 855"/>
                  <a:gd name="T16" fmla="*/ 1 w 2084"/>
                  <a:gd name="T17" fmla="*/ 0 h 855"/>
                  <a:gd name="T18" fmla="*/ 1 w 2084"/>
                  <a:gd name="T19" fmla="*/ 0 h 855"/>
                  <a:gd name="T20" fmla="*/ 1 w 2084"/>
                  <a:gd name="T21" fmla="*/ 0 h 855"/>
                  <a:gd name="T22" fmla="*/ 1 w 2084"/>
                  <a:gd name="T23" fmla="*/ 0 h 855"/>
                  <a:gd name="T24" fmla="*/ 1 w 2084"/>
                  <a:gd name="T25" fmla="*/ 0 h 855"/>
                  <a:gd name="T26" fmla="*/ 1 w 2084"/>
                  <a:gd name="T27" fmla="*/ 0 h 855"/>
                  <a:gd name="T28" fmla="*/ 1 w 2084"/>
                  <a:gd name="T29" fmla="*/ 0 h 855"/>
                  <a:gd name="T30" fmla="*/ 1 w 2084"/>
                  <a:gd name="T31" fmla="*/ 0 h 855"/>
                  <a:gd name="T32" fmla="*/ 1 w 2084"/>
                  <a:gd name="T33" fmla="*/ 0 h 8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84" h="855">
                    <a:moveTo>
                      <a:pt x="1930" y="418"/>
                    </a:moveTo>
                    <a:lnTo>
                      <a:pt x="1766" y="301"/>
                    </a:lnTo>
                    <a:lnTo>
                      <a:pt x="1725" y="353"/>
                    </a:lnTo>
                    <a:lnTo>
                      <a:pt x="1424" y="155"/>
                    </a:lnTo>
                    <a:lnTo>
                      <a:pt x="1407" y="202"/>
                    </a:lnTo>
                    <a:lnTo>
                      <a:pt x="996" y="0"/>
                    </a:lnTo>
                    <a:lnTo>
                      <a:pt x="983" y="95"/>
                    </a:lnTo>
                    <a:lnTo>
                      <a:pt x="0" y="239"/>
                    </a:lnTo>
                    <a:lnTo>
                      <a:pt x="712" y="577"/>
                    </a:lnTo>
                    <a:lnTo>
                      <a:pt x="725" y="641"/>
                    </a:lnTo>
                    <a:lnTo>
                      <a:pt x="1179" y="629"/>
                    </a:lnTo>
                    <a:lnTo>
                      <a:pt x="1168" y="700"/>
                    </a:lnTo>
                    <a:lnTo>
                      <a:pt x="1613" y="762"/>
                    </a:lnTo>
                    <a:lnTo>
                      <a:pt x="1600" y="855"/>
                    </a:lnTo>
                    <a:lnTo>
                      <a:pt x="1878" y="798"/>
                    </a:lnTo>
                    <a:lnTo>
                      <a:pt x="2084" y="633"/>
                    </a:lnTo>
                    <a:lnTo>
                      <a:pt x="1930" y="418"/>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09" name="Freeform 258">
                <a:extLst>
                  <a:ext uri="{FF2B5EF4-FFF2-40B4-BE49-F238E27FC236}">
                    <a16:creationId xmlns:a16="http://schemas.microsoft.com/office/drawing/2014/main" id="{BB39B878-4677-4F6D-8B55-579EC6C5E9B2}"/>
                  </a:ext>
                </a:extLst>
              </p:cNvPr>
              <p:cNvSpPr>
                <a:spLocks/>
              </p:cNvSpPr>
              <p:nvPr/>
            </p:nvSpPr>
            <p:spPr bwMode="auto">
              <a:xfrm>
                <a:off x="982" y="2241"/>
                <a:ext cx="1042" cy="427"/>
              </a:xfrm>
              <a:custGeom>
                <a:avLst/>
                <a:gdLst>
                  <a:gd name="T0" fmla="*/ 1 w 2084"/>
                  <a:gd name="T1" fmla="*/ 0 h 855"/>
                  <a:gd name="T2" fmla="*/ 1 w 2084"/>
                  <a:gd name="T3" fmla="*/ 0 h 855"/>
                  <a:gd name="T4" fmla="*/ 1 w 2084"/>
                  <a:gd name="T5" fmla="*/ 0 h 855"/>
                  <a:gd name="T6" fmla="*/ 1 w 2084"/>
                  <a:gd name="T7" fmla="*/ 0 h 855"/>
                  <a:gd name="T8" fmla="*/ 1 w 2084"/>
                  <a:gd name="T9" fmla="*/ 0 h 855"/>
                  <a:gd name="T10" fmla="*/ 1 w 2084"/>
                  <a:gd name="T11" fmla="*/ 0 h 855"/>
                  <a:gd name="T12" fmla="*/ 1 w 2084"/>
                  <a:gd name="T13" fmla="*/ 0 h 855"/>
                  <a:gd name="T14" fmla="*/ 0 w 2084"/>
                  <a:gd name="T15" fmla="*/ 0 h 855"/>
                  <a:gd name="T16" fmla="*/ 1 w 2084"/>
                  <a:gd name="T17" fmla="*/ 0 h 855"/>
                  <a:gd name="T18" fmla="*/ 1 w 2084"/>
                  <a:gd name="T19" fmla="*/ 0 h 855"/>
                  <a:gd name="T20" fmla="*/ 1 w 2084"/>
                  <a:gd name="T21" fmla="*/ 0 h 855"/>
                  <a:gd name="T22" fmla="*/ 1 w 2084"/>
                  <a:gd name="T23" fmla="*/ 0 h 855"/>
                  <a:gd name="T24" fmla="*/ 1 w 2084"/>
                  <a:gd name="T25" fmla="*/ 0 h 855"/>
                  <a:gd name="T26" fmla="*/ 1 w 2084"/>
                  <a:gd name="T27" fmla="*/ 0 h 855"/>
                  <a:gd name="T28" fmla="*/ 1 w 2084"/>
                  <a:gd name="T29" fmla="*/ 0 h 855"/>
                  <a:gd name="T30" fmla="*/ 1 w 2084"/>
                  <a:gd name="T31" fmla="*/ 0 h 855"/>
                  <a:gd name="T32" fmla="*/ 1 w 2084"/>
                  <a:gd name="T33" fmla="*/ 0 h 8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84" h="855">
                    <a:moveTo>
                      <a:pt x="1930" y="418"/>
                    </a:moveTo>
                    <a:lnTo>
                      <a:pt x="1766" y="301"/>
                    </a:lnTo>
                    <a:lnTo>
                      <a:pt x="1725" y="353"/>
                    </a:lnTo>
                    <a:lnTo>
                      <a:pt x="1424" y="155"/>
                    </a:lnTo>
                    <a:lnTo>
                      <a:pt x="1407" y="202"/>
                    </a:lnTo>
                    <a:lnTo>
                      <a:pt x="996" y="0"/>
                    </a:lnTo>
                    <a:lnTo>
                      <a:pt x="983" y="95"/>
                    </a:lnTo>
                    <a:lnTo>
                      <a:pt x="0" y="239"/>
                    </a:lnTo>
                    <a:lnTo>
                      <a:pt x="712" y="577"/>
                    </a:lnTo>
                    <a:lnTo>
                      <a:pt x="725" y="641"/>
                    </a:lnTo>
                    <a:lnTo>
                      <a:pt x="1179" y="629"/>
                    </a:lnTo>
                    <a:lnTo>
                      <a:pt x="1168" y="700"/>
                    </a:lnTo>
                    <a:lnTo>
                      <a:pt x="1613" y="762"/>
                    </a:lnTo>
                    <a:lnTo>
                      <a:pt x="1600" y="855"/>
                    </a:lnTo>
                    <a:lnTo>
                      <a:pt x="1878" y="798"/>
                    </a:lnTo>
                    <a:lnTo>
                      <a:pt x="2084" y="633"/>
                    </a:lnTo>
                    <a:lnTo>
                      <a:pt x="1930" y="418"/>
                    </a:lnTo>
                  </a:path>
                </a:pathLst>
              </a:custGeom>
              <a:solidFill>
                <a:srgbClr val="CCFF99"/>
              </a:solidFill>
              <a:ln w="3175">
                <a:solidFill>
                  <a:srgbClr val="000000"/>
                </a:solidFill>
                <a:prstDash val="solid"/>
                <a:round/>
                <a:headEnd/>
                <a:tailEnd/>
              </a:ln>
            </p:spPr>
            <p:txBody>
              <a:bodyPr/>
              <a:lstStyle/>
              <a:p>
                <a:endParaRPr lang="en-US"/>
              </a:p>
            </p:txBody>
          </p:sp>
        </p:grpSp>
        <p:grpSp>
          <p:nvGrpSpPr>
            <p:cNvPr id="27699" name="Group 259">
              <a:extLst>
                <a:ext uri="{FF2B5EF4-FFF2-40B4-BE49-F238E27FC236}">
                  <a16:creationId xmlns:a16="http://schemas.microsoft.com/office/drawing/2014/main" id="{D9582A3F-84B9-4290-B3A8-A229550A9120}"/>
                </a:ext>
              </a:extLst>
            </p:cNvPr>
            <p:cNvGrpSpPr>
              <a:grpSpLocks/>
            </p:cNvGrpSpPr>
            <p:nvPr/>
          </p:nvGrpSpPr>
          <p:grpSpPr bwMode="auto">
            <a:xfrm>
              <a:off x="781" y="3346"/>
              <a:ext cx="1013" cy="514"/>
              <a:chOff x="925" y="3074"/>
              <a:chExt cx="1013" cy="514"/>
            </a:xfrm>
          </p:grpSpPr>
          <p:sp>
            <p:nvSpPr>
              <p:cNvPr id="27806" name="Freeform 260">
                <a:extLst>
                  <a:ext uri="{FF2B5EF4-FFF2-40B4-BE49-F238E27FC236}">
                    <a16:creationId xmlns:a16="http://schemas.microsoft.com/office/drawing/2014/main" id="{E58D2FD6-DFBC-48F2-950D-DA8B2508A272}"/>
                  </a:ext>
                </a:extLst>
              </p:cNvPr>
              <p:cNvSpPr>
                <a:spLocks/>
              </p:cNvSpPr>
              <p:nvPr/>
            </p:nvSpPr>
            <p:spPr bwMode="auto">
              <a:xfrm>
                <a:off x="925" y="3074"/>
                <a:ext cx="1013" cy="514"/>
              </a:xfrm>
              <a:custGeom>
                <a:avLst/>
                <a:gdLst>
                  <a:gd name="T0" fmla="*/ 1 w 2026"/>
                  <a:gd name="T1" fmla="*/ 1 h 1027"/>
                  <a:gd name="T2" fmla="*/ 1 w 2026"/>
                  <a:gd name="T3" fmla="*/ 1 h 1027"/>
                  <a:gd name="T4" fmla="*/ 1 w 2026"/>
                  <a:gd name="T5" fmla="*/ 1 h 1027"/>
                  <a:gd name="T6" fmla="*/ 1 w 2026"/>
                  <a:gd name="T7" fmla="*/ 1 h 1027"/>
                  <a:gd name="T8" fmla="*/ 1 w 2026"/>
                  <a:gd name="T9" fmla="*/ 1 h 1027"/>
                  <a:gd name="T10" fmla="*/ 1 w 2026"/>
                  <a:gd name="T11" fmla="*/ 1 h 1027"/>
                  <a:gd name="T12" fmla="*/ 1 w 2026"/>
                  <a:gd name="T13" fmla="*/ 1 h 1027"/>
                  <a:gd name="T14" fmla="*/ 1 w 2026"/>
                  <a:gd name="T15" fmla="*/ 1 h 1027"/>
                  <a:gd name="T16" fmla="*/ 0 w 2026"/>
                  <a:gd name="T17" fmla="*/ 1 h 1027"/>
                  <a:gd name="T18" fmla="*/ 1 w 2026"/>
                  <a:gd name="T19" fmla="*/ 1 h 1027"/>
                  <a:gd name="T20" fmla="*/ 1 w 2026"/>
                  <a:gd name="T21" fmla="*/ 1 h 1027"/>
                  <a:gd name="T22" fmla="*/ 1 w 2026"/>
                  <a:gd name="T23" fmla="*/ 1 h 1027"/>
                  <a:gd name="T24" fmla="*/ 1 w 2026"/>
                  <a:gd name="T25" fmla="*/ 1 h 1027"/>
                  <a:gd name="T26" fmla="*/ 1 w 2026"/>
                  <a:gd name="T27" fmla="*/ 1 h 1027"/>
                  <a:gd name="T28" fmla="*/ 1 w 2026"/>
                  <a:gd name="T29" fmla="*/ 0 h 1027"/>
                  <a:gd name="T30" fmla="*/ 1 w 2026"/>
                  <a:gd name="T31" fmla="*/ 1 h 1027"/>
                  <a:gd name="T32" fmla="*/ 1 w 2026"/>
                  <a:gd name="T33" fmla="*/ 1 h 1027"/>
                  <a:gd name="T34" fmla="*/ 1 w 2026"/>
                  <a:gd name="T35" fmla="*/ 1 h 10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26" h="1027">
                    <a:moveTo>
                      <a:pt x="1887" y="551"/>
                    </a:moveTo>
                    <a:lnTo>
                      <a:pt x="1747" y="777"/>
                    </a:lnTo>
                    <a:lnTo>
                      <a:pt x="1747" y="646"/>
                    </a:lnTo>
                    <a:lnTo>
                      <a:pt x="1671" y="706"/>
                    </a:lnTo>
                    <a:lnTo>
                      <a:pt x="1488" y="863"/>
                    </a:lnTo>
                    <a:lnTo>
                      <a:pt x="1424" y="706"/>
                    </a:lnTo>
                    <a:lnTo>
                      <a:pt x="1069" y="1027"/>
                    </a:lnTo>
                    <a:lnTo>
                      <a:pt x="824" y="743"/>
                    </a:lnTo>
                    <a:lnTo>
                      <a:pt x="0" y="773"/>
                    </a:lnTo>
                    <a:lnTo>
                      <a:pt x="662" y="340"/>
                    </a:lnTo>
                    <a:lnTo>
                      <a:pt x="1060" y="60"/>
                    </a:lnTo>
                    <a:lnTo>
                      <a:pt x="1304" y="168"/>
                    </a:lnTo>
                    <a:lnTo>
                      <a:pt x="1321" y="11"/>
                    </a:lnTo>
                    <a:lnTo>
                      <a:pt x="1626" y="132"/>
                    </a:lnTo>
                    <a:lnTo>
                      <a:pt x="1686" y="0"/>
                    </a:lnTo>
                    <a:lnTo>
                      <a:pt x="1887" y="168"/>
                    </a:lnTo>
                    <a:lnTo>
                      <a:pt x="2026" y="358"/>
                    </a:lnTo>
                    <a:lnTo>
                      <a:pt x="1887" y="551"/>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07" name="Freeform 261">
                <a:extLst>
                  <a:ext uri="{FF2B5EF4-FFF2-40B4-BE49-F238E27FC236}">
                    <a16:creationId xmlns:a16="http://schemas.microsoft.com/office/drawing/2014/main" id="{5876D3F9-E7D4-4363-94F0-26C6524025CD}"/>
                  </a:ext>
                </a:extLst>
              </p:cNvPr>
              <p:cNvSpPr>
                <a:spLocks/>
              </p:cNvSpPr>
              <p:nvPr/>
            </p:nvSpPr>
            <p:spPr bwMode="auto">
              <a:xfrm>
                <a:off x="925" y="3074"/>
                <a:ext cx="1013" cy="514"/>
              </a:xfrm>
              <a:custGeom>
                <a:avLst/>
                <a:gdLst>
                  <a:gd name="T0" fmla="*/ 1 w 2026"/>
                  <a:gd name="T1" fmla="*/ 1 h 1027"/>
                  <a:gd name="T2" fmla="*/ 1 w 2026"/>
                  <a:gd name="T3" fmla="*/ 1 h 1027"/>
                  <a:gd name="T4" fmla="*/ 1 w 2026"/>
                  <a:gd name="T5" fmla="*/ 1 h 1027"/>
                  <a:gd name="T6" fmla="*/ 1 w 2026"/>
                  <a:gd name="T7" fmla="*/ 1 h 1027"/>
                  <a:gd name="T8" fmla="*/ 1 w 2026"/>
                  <a:gd name="T9" fmla="*/ 1 h 1027"/>
                  <a:gd name="T10" fmla="*/ 1 w 2026"/>
                  <a:gd name="T11" fmla="*/ 1 h 1027"/>
                  <a:gd name="T12" fmla="*/ 1 w 2026"/>
                  <a:gd name="T13" fmla="*/ 1 h 1027"/>
                  <a:gd name="T14" fmla="*/ 1 w 2026"/>
                  <a:gd name="T15" fmla="*/ 1 h 1027"/>
                  <a:gd name="T16" fmla="*/ 0 w 2026"/>
                  <a:gd name="T17" fmla="*/ 1 h 1027"/>
                  <a:gd name="T18" fmla="*/ 1 w 2026"/>
                  <a:gd name="T19" fmla="*/ 1 h 1027"/>
                  <a:gd name="T20" fmla="*/ 1 w 2026"/>
                  <a:gd name="T21" fmla="*/ 1 h 1027"/>
                  <a:gd name="T22" fmla="*/ 1 w 2026"/>
                  <a:gd name="T23" fmla="*/ 1 h 1027"/>
                  <a:gd name="T24" fmla="*/ 1 w 2026"/>
                  <a:gd name="T25" fmla="*/ 1 h 1027"/>
                  <a:gd name="T26" fmla="*/ 1 w 2026"/>
                  <a:gd name="T27" fmla="*/ 1 h 1027"/>
                  <a:gd name="T28" fmla="*/ 1 w 2026"/>
                  <a:gd name="T29" fmla="*/ 0 h 1027"/>
                  <a:gd name="T30" fmla="*/ 1 w 2026"/>
                  <a:gd name="T31" fmla="*/ 1 h 1027"/>
                  <a:gd name="T32" fmla="*/ 1 w 2026"/>
                  <a:gd name="T33" fmla="*/ 1 h 1027"/>
                  <a:gd name="T34" fmla="*/ 1 w 2026"/>
                  <a:gd name="T35" fmla="*/ 1 h 10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26" h="1027">
                    <a:moveTo>
                      <a:pt x="1887" y="551"/>
                    </a:moveTo>
                    <a:lnTo>
                      <a:pt x="1747" y="777"/>
                    </a:lnTo>
                    <a:lnTo>
                      <a:pt x="1747" y="646"/>
                    </a:lnTo>
                    <a:lnTo>
                      <a:pt x="1671" y="706"/>
                    </a:lnTo>
                    <a:lnTo>
                      <a:pt x="1488" y="863"/>
                    </a:lnTo>
                    <a:lnTo>
                      <a:pt x="1424" y="706"/>
                    </a:lnTo>
                    <a:lnTo>
                      <a:pt x="1069" y="1027"/>
                    </a:lnTo>
                    <a:lnTo>
                      <a:pt x="824" y="743"/>
                    </a:lnTo>
                    <a:lnTo>
                      <a:pt x="0" y="773"/>
                    </a:lnTo>
                    <a:lnTo>
                      <a:pt x="662" y="340"/>
                    </a:lnTo>
                    <a:lnTo>
                      <a:pt x="1060" y="60"/>
                    </a:lnTo>
                    <a:lnTo>
                      <a:pt x="1304" y="168"/>
                    </a:lnTo>
                    <a:lnTo>
                      <a:pt x="1321" y="11"/>
                    </a:lnTo>
                    <a:lnTo>
                      <a:pt x="1626" y="132"/>
                    </a:lnTo>
                    <a:lnTo>
                      <a:pt x="1686" y="0"/>
                    </a:lnTo>
                    <a:lnTo>
                      <a:pt x="1887" y="168"/>
                    </a:lnTo>
                    <a:lnTo>
                      <a:pt x="2026" y="358"/>
                    </a:lnTo>
                    <a:lnTo>
                      <a:pt x="1887" y="551"/>
                    </a:lnTo>
                  </a:path>
                </a:pathLst>
              </a:custGeom>
              <a:solidFill>
                <a:srgbClr val="CCFF99"/>
              </a:solidFill>
              <a:ln w="3175">
                <a:solidFill>
                  <a:srgbClr val="000000"/>
                </a:solidFill>
                <a:prstDash val="solid"/>
                <a:round/>
                <a:headEnd/>
                <a:tailEnd/>
              </a:ln>
            </p:spPr>
            <p:txBody>
              <a:bodyPr/>
              <a:lstStyle/>
              <a:p>
                <a:endParaRPr lang="en-US"/>
              </a:p>
            </p:txBody>
          </p:sp>
        </p:grpSp>
        <p:grpSp>
          <p:nvGrpSpPr>
            <p:cNvPr id="27700" name="Group 262">
              <a:extLst>
                <a:ext uri="{FF2B5EF4-FFF2-40B4-BE49-F238E27FC236}">
                  <a16:creationId xmlns:a16="http://schemas.microsoft.com/office/drawing/2014/main" id="{BB5B19A8-6D75-48E5-B938-52539963CD7E}"/>
                </a:ext>
              </a:extLst>
            </p:cNvPr>
            <p:cNvGrpSpPr>
              <a:grpSpLocks/>
            </p:cNvGrpSpPr>
            <p:nvPr/>
          </p:nvGrpSpPr>
          <p:grpSpPr bwMode="auto">
            <a:xfrm>
              <a:off x="851" y="2771"/>
              <a:ext cx="1021" cy="412"/>
              <a:chOff x="995" y="2499"/>
              <a:chExt cx="1021" cy="412"/>
            </a:xfrm>
          </p:grpSpPr>
          <p:sp>
            <p:nvSpPr>
              <p:cNvPr id="27804" name="Freeform 263">
                <a:extLst>
                  <a:ext uri="{FF2B5EF4-FFF2-40B4-BE49-F238E27FC236}">
                    <a16:creationId xmlns:a16="http://schemas.microsoft.com/office/drawing/2014/main" id="{391C2439-C50E-45CD-A927-44AAF9A01FF5}"/>
                  </a:ext>
                </a:extLst>
              </p:cNvPr>
              <p:cNvSpPr>
                <a:spLocks/>
              </p:cNvSpPr>
              <p:nvPr/>
            </p:nvSpPr>
            <p:spPr bwMode="auto">
              <a:xfrm>
                <a:off x="995" y="2499"/>
                <a:ext cx="1021" cy="412"/>
              </a:xfrm>
              <a:custGeom>
                <a:avLst/>
                <a:gdLst>
                  <a:gd name="T0" fmla="*/ 0 w 2043"/>
                  <a:gd name="T1" fmla="*/ 1 h 824"/>
                  <a:gd name="T2" fmla="*/ 0 w 2043"/>
                  <a:gd name="T3" fmla="*/ 1 h 824"/>
                  <a:gd name="T4" fmla="*/ 0 w 2043"/>
                  <a:gd name="T5" fmla="*/ 1 h 824"/>
                  <a:gd name="T6" fmla="*/ 0 w 2043"/>
                  <a:gd name="T7" fmla="*/ 1 h 824"/>
                  <a:gd name="T8" fmla="*/ 0 w 2043"/>
                  <a:gd name="T9" fmla="*/ 1 h 824"/>
                  <a:gd name="T10" fmla="*/ 0 w 2043"/>
                  <a:gd name="T11" fmla="*/ 0 h 824"/>
                  <a:gd name="T12" fmla="*/ 0 w 2043"/>
                  <a:gd name="T13" fmla="*/ 1 h 824"/>
                  <a:gd name="T14" fmla="*/ 0 w 2043"/>
                  <a:gd name="T15" fmla="*/ 1 h 824"/>
                  <a:gd name="T16" fmla="*/ 0 w 2043"/>
                  <a:gd name="T17" fmla="*/ 1 h 824"/>
                  <a:gd name="T18" fmla="*/ 0 w 2043"/>
                  <a:gd name="T19" fmla="*/ 1 h 824"/>
                  <a:gd name="T20" fmla="*/ 0 w 2043"/>
                  <a:gd name="T21" fmla="*/ 1 h 824"/>
                  <a:gd name="T22" fmla="*/ 0 w 2043"/>
                  <a:gd name="T23" fmla="*/ 1 h 824"/>
                  <a:gd name="T24" fmla="*/ 0 w 2043"/>
                  <a:gd name="T25" fmla="*/ 1 h 824"/>
                  <a:gd name="T26" fmla="*/ 0 w 2043"/>
                  <a:gd name="T27" fmla="*/ 1 h 824"/>
                  <a:gd name="T28" fmla="*/ 0 w 2043"/>
                  <a:gd name="T29" fmla="*/ 1 h 824"/>
                  <a:gd name="T30" fmla="*/ 0 w 2043"/>
                  <a:gd name="T31" fmla="*/ 1 h 824"/>
                  <a:gd name="T32" fmla="*/ 0 w 2043"/>
                  <a:gd name="T33" fmla="*/ 1 h 8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43" h="824">
                    <a:moveTo>
                      <a:pt x="1914" y="370"/>
                    </a:moveTo>
                    <a:lnTo>
                      <a:pt x="1777" y="260"/>
                    </a:lnTo>
                    <a:lnTo>
                      <a:pt x="1751" y="318"/>
                    </a:lnTo>
                    <a:lnTo>
                      <a:pt x="1490" y="135"/>
                    </a:lnTo>
                    <a:lnTo>
                      <a:pt x="1456" y="180"/>
                    </a:lnTo>
                    <a:lnTo>
                      <a:pt x="1127" y="0"/>
                    </a:lnTo>
                    <a:lnTo>
                      <a:pt x="1084" y="56"/>
                    </a:lnTo>
                    <a:lnTo>
                      <a:pt x="0" y="307"/>
                    </a:lnTo>
                    <a:lnTo>
                      <a:pt x="809" y="548"/>
                    </a:lnTo>
                    <a:lnTo>
                      <a:pt x="871" y="673"/>
                    </a:lnTo>
                    <a:lnTo>
                      <a:pt x="1280" y="619"/>
                    </a:lnTo>
                    <a:lnTo>
                      <a:pt x="1280" y="691"/>
                    </a:lnTo>
                    <a:lnTo>
                      <a:pt x="1633" y="738"/>
                    </a:lnTo>
                    <a:lnTo>
                      <a:pt x="1643" y="824"/>
                    </a:lnTo>
                    <a:lnTo>
                      <a:pt x="1875" y="751"/>
                    </a:lnTo>
                    <a:lnTo>
                      <a:pt x="2043" y="576"/>
                    </a:lnTo>
                    <a:lnTo>
                      <a:pt x="1914" y="370"/>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05" name="Freeform 264">
                <a:extLst>
                  <a:ext uri="{FF2B5EF4-FFF2-40B4-BE49-F238E27FC236}">
                    <a16:creationId xmlns:a16="http://schemas.microsoft.com/office/drawing/2014/main" id="{843E4CFC-6B2A-4467-9D74-03040E86A5E0}"/>
                  </a:ext>
                </a:extLst>
              </p:cNvPr>
              <p:cNvSpPr>
                <a:spLocks/>
              </p:cNvSpPr>
              <p:nvPr/>
            </p:nvSpPr>
            <p:spPr bwMode="auto">
              <a:xfrm>
                <a:off x="995" y="2499"/>
                <a:ext cx="1021" cy="412"/>
              </a:xfrm>
              <a:custGeom>
                <a:avLst/>
                <a:gdLst>
                  <a:gd name="T0" fmla="*/ 0 w 2043"/>
                  <a:gd name="T1" fmla="*/ 1 h 824"/>
                  <a:gd name="T2" fmla="*/ 0 w 2043"/>
                  <a:gd name="T3" fmla="*/ 1 h 824"/>
                  <a:gd name="T4" fmla="*/ 0 w 2043"/>
                  <a:gd name="T5" fmla="*/ 1 h 824"/>
                  <a:gd name="T6" fmla="*/ 0 w 2043"/>
                  <a:gd name="T7" fmla="*/ 1 h 824"/>
                  <a:gd name="T8" fmla="*/ 0 w 2043"/>
                  <a:gd name="T9" fmla="*/ 1 h 824"/>
                  <a:gd name="T10" fmla="*/ 0 w 2043"/>
                  <a:gd name="T11" fmla="*/ 0 h 824"/>
                  <a:gd name="T12" fmla="*/ 0 w 2043"/>
                  <a:gd name="T13" fmla="*/ 1 h 824"/>
                  <a:gd name="T14" fmla="*/ 0 w 2043"/>
                  <a:gd name="T15" fmla="*/ 1 h 824"/>
                  <a:gd name="T16" fmla="*/ 0 w 2043"/>
                  <a:gd name="T17" fmla="*/ 1 h 824"/>
                  <a:gd name="T18" fmla="*/ 0 w 2043"/>
                  <a:gd name="T19" fmla="*/ 1 h 824"/>
                  <a:gd name="T20" fmla="*/ 0 w 2043"/>
                  <a:gd name="T21" fmla="*/ 1 h 824"/>
                  <a:gd name="T22" fmla="*/ 0 w 2043"/>
                  <a:gd name="T23" fmla="*/ 1 h 824"/>
                  <a:gd name="T24" fmla="*/ 0 w 2043"/>
                  <a:gd name="T25" fmla="*/ 1 h 824"/>
                  <a:gd name="T26" fmla="*/ 0 w 2043"/>
                  <a:gd name="T27" fmla="*/ 1 h 824"/>
                  <a:gd name="T28" fmla="*/ 0 w 2043"/>
                  <a:gd name="T29" fmla="*/ 1 h 824"/>
                  <a:gd name="T30" fmla="*/ 0 w 2043"/>
                  <a:gd name="T31" fmla="*/ 1 h 824"/>
                  <a:gd name="T32" fmla="*/ 0 w 2043"/>
                  <a:gd name="T33" fmla="*/ 1 h 8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43" h="824">
                    <a:moveTo>
                      <a:pt x="1914" y="370"/>
                    </a:moveTo>
                    <a:lnTo>
                      <a:pt x="1777" y="260"/>
                    </a:lnTo>
                    <a:lnTo>
                      <a:pt x="1751" y="318"/>
                    </a:lnTo>
                    <a:lnTo>
                      <a:pt x="1490" y="135"/>
                    </a:lnTo>
                    <a:lnTo>
                      <a:pt x="1456" y="180"/>
                    </a:lnTo>
                    <a:lnTo>
                      <a:pt x="1127" y="0"/>
                    </a:lnTo>
                    <a:lnTo>
                      <a:pt x="1084" y="56"/>
                    </a:lnTo>
                    <a:lnTo>
                      <a:pt x="0" y="307"/>
                    </a:lnTo>
                    <a:lnTo>
                      <a:pt x="809" y="548"/>
                    </a:lnTo>
                    <a:lnTo>
                      <a:pt x="871" y="673"/>
                    </a:lnTo>
                    <a:lnTo>
                      <a:pt x="1280" y="619"/>
                    </a:lnTo>
                    <a:lnTo>
                      <a:pt x="1280" y="691"/>
                    </a:lnTo>
                    <a:lnTo>
                      <a:pt x="1633" y="738"/>
                    </a:lnTo>
                    <a:lnTo>
                      <a:pt x="1643" y="824"/>
                    </a:lnTo>
                    <a:lnTo>
                      <a:pt x="1875" y="751"/>
                    </a:lnTo>
                    <a:lnTo>
                      <a:pt x="2043" y="576"/>
                    </a:lnTo>
                    <a:lnTo>
                      <a:pt x="1914" y="370"/>
                    </a:lnTo>
                  </a:path>
                </a:pathLst>
              </a:custGeom>
              <a:solidFill>
                <a:srgbClr val="CCFF99"/>
              </a:solidFill>
              <a:ln w="3175">
                <a:solidFill>
                  <a:srgbClr val="000000"/>
                </a:solidFill>
                <a:prstDash val="solid"/>
                <a:round/>
                <a:headEnd/>
                <a:tailEnd/>
              </a:ln>
            </p:spPr>
            <p:txBody>
              <a:bodyPr/>
              <a:lstStyle/>
              <a:p>
                <a:endParaRPr lang="en-US"/>
              </a:p>
            </p:txBody>
          </p:sp>
        </p:grpSp>
        <p:sp>
          <p:nvSpPr>
            <p:cNvPr id="27701" name="Rectangle 265">
              <a:extLst>
                <a:ext uri="{FF2B5EF4-FFF2-40B4-BE49-F238E27FC236}">
                  <a16:creationId xmlns:a16="http://schemas.microsoft.com/office/drawing/2014/main" id="{9D984A2F-7858-4070-A026-BE58C5AED805}"/>
                </a:ext>
              </a:extLst>
            </p:cNvPr>
            <p:cNvSpPr>
              <a:spLocks noChangeArrowheads="1"/>
            </p:cNvSpPr>
            <p:nvPr/>
          </p:nvSpPr>
          <p:spPr bwMode="auto">
            <a:xfrm rot="420000">
              <a:off x="2370" y="3556"/>
              <a:ext cx="50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Falta entrenar</a:t>
              </a:r>
              <a:endParaRPr lang="en-US" altLang="en-US" sz="1000"/>
            </a:p>
          </p:txBody>
        </p:sp>
        <p:sp>
          <p:nvSpPr>
            <p:cNvPr id="27702" name="Rectangle 266">
              <a:extLst>
                <a:ext uri="{FF2B5EF4-FFF2-40B4-BE49-F238E27FC236}">
                  <a16:creationId xmlns:a16="http://schemas.microsoft.com/office/drawing/2014/main" id="{2D06D175-9D71-4599-B53C-E7C44BFB91ED}"/>
                </a:ext>
              </a:extLst>
            </p:cNvPr>
            <p:cNvSpPr>
              <a:spLocks noChangeArrowheads="1"/>
            </p:cNvSpPr>
            <p:nvPr/>
          </p:nvSpPr>
          <p:spPr bwMode="auto">
            <a:xfrm rot="-480000">
              <a:off x="1013" y="3578"/>
              <a:ext cx="65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Demasiado trabajo</a:t>
              </a:r>
              <a:endParaRPr lang="en-US" altLang="en-US" sz="1000"/>
            </a:p>
          </p:txBody>
        </p:sp>
        <p:sp>
          <p:nvSpPr>
            <p:cNvPr id="27703" name="Rectangle 267">
              <a:extLst>
                <a:ext uri="{FF2B5EF4-FFF2-40B4-BE49-F238E27FC236}">
                  <a16:creationId xmlns:a16="http://schemas.microsoft.com/office/drawing/2014/main" id="{23C6DFFE-E6F6-49AB-94C5-1406C2547B50}"/>
                </a:ext>
              </a:extLst>
            </p:cNvPr>
            <p:cNvSpPr>
              <a:spLocks noChangeArrowheads="1"/>
            </p:cNvSpPr>
            <p:nvPr/>
          </p:nvSpPr>
          <p:spPr bwMode="auto">
            <a:xfrm rot="780000">
              <a:off x="1169" y="2673"/>
              <a:ext cx="55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EPP Defectuoso</a:t>
              </a:r>
              <a:endParaRPr lang="en-US" altLang="en-US" sz="1000"/>
            </a:p>
          </p:txBody>
        </p:sp>
        <p:sp>
          <p:nvSpPr>
            <p:cNvPr id="27704" name="Rectangle 268">
              <a:extLst>
                <a:ext uri="{FF2B5EF4-FFF2-40B4-BE49-F238E27FC236}">
                  <a16:creationId xmlns:a16="http://schemas.microsoft.com/office/drawing/2014/main" id="{67F2C3A0-E580-49B4-A593-7532CF768B86}"/>
                </a:ext>
              </a:extLst>
            </p:cNvPr>
            <p:cNvSpPr>
              <a:spLocks noChangeArrowheads="1"/>
            </p:cNvSpPr>
            <p:nvPr/>
          </p:nvSpPr>
          <p:spPr bwMode="auto">
            <a:xfrm rot="-1080000">
              <a:off x="2365" y="2575"/>
              <a:ext cx="81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Falta en reportar lesión</a:t>
              </a:r>
              <a:endParaRPr lang="en-US" altLang="en-US" sz="1000"/>
            </a:p>
          </p:txBody>
        </p:sp>
        <p:sp>
          <p:nvSpPr>
            <p:cNvPr id="27705" name="Freeform 269">
              <a:extLst>
                <a:ext uri="{FF2B5EF4-FFF2-40B4-BE49-F238E27FC236}">
                  <a16:creationId xmlns:a16="http://schemas.microsoft.com/office/drawing/2014/main" id="{BF22ADE0-4F25-41E2-84FF-D96B78C70320}"/>
                </a:ext>
              </a:extLst>
            </p:cNvPr>
            <p:cNvSpPr>
              <a:spLocks/>
            </p:cNvSpPr>
            <p:nvPr/>
          </p:nvSpPr>
          <p:spPr bwMode="auto">
            <a:xfrm>
              <a:off x="1997" y="3814"/>
              <a:ext cx="150" cy="1730"/>
            </a:xfrm>
            <a:custGeom>
              <a:avLst/>
              <a:gdLst>
                <a:gd name="T0" fmla="*/ 0 w 301"/>
                <a:gd name="T1" fmla="*/ 0 h 3586"/>
                <a:gd name="T2" fmla="*/ 0 w 301"/>
                <a:gd name="T3" fmla="*/ 0 h 3586"/>
                <a:gd name="T4" fmla="*/ 0 w 301"/>
                <a:gd name="T5" fmla="*/ 0 h 3586"/>
                <a:gd name="T6" fmla="*/ 0 w 301"/>
                <a:gd name="T7" fmla="*/ 0 h 3586"/>
                <a:gd name="T8" fmla="*/ 0 w 301"/>
                <a:gd name="T9" fmla="*/ 0 h 3586"/>
                <a:gd name="T10" fmla="*/ 0 w 301"/>
                <a:gd name="T11" fmla="*/ 0 h 3586"/>
                <a:gd name="T12" fmla="*/ 0 w 301"/>
                <a:gd name="T13" fmla="*/ 0 h 3586"/>
                <a:gd name="T14" fmla="*/ 0 w 301"/>
                <a:gd name="T15" fmla="*/ 0 h 3586"/>
                <a:gd name="T16" fmla="*/ 0 w 301"/>
                <a:gd name="T17" fmla="*/ 0 h 3586"/>
                <a:gd name="T18" fmla="*/ 0 w 301"/>
                <a:gd name="T19" fmla="*/ 0 h 3586"/>
                <a:gd name="T20" fmla="*/ 0 w 301"/>
                <a:gd name="T21" fmla="*/ 0 h 3586"/>
                <a:gd name="T22" fmla="*/ 0 w 301"/>
                <a:gd name="T23" fmla="*/ 0 h 3586"/>
                <a:gd name="T24" fmla="*/ 0 w 301"/>
                <a:gd name="T25" fmla="*/ 0 h 3586"/>
                <a:gd name="T26" fmla="*/ 0 w 301"/>
                <a:gd name="T27" fmla="*/ 0 h 3586"/>
                <a:gd name="T28" fmla="*/ 0 w 301"/>
                <a:gd name="T29" fmla="*/ 0 h 3586"/>
                <a:gd name="T30" fmla="*/ 0 w 301"/>
                <a:gd name="T31" fmla="*/ 0 h 3586"/>
                <a:gd name="T32" fmla="*/ 0 w 301"/>
                <a:gd name="T33" fmla="*/ 0 h 3586"/>
                <a:gd name="T34" fmla="*/ 0 w 301"/>
                <a:gd name="T35" fmla="*/ 0 h 3586"/>
                <a:gd name="T36" fmla="*/ 0 w 301"/>
                <a:gd name="T37" fmla="*/ 0 h 3586"/>
                <a:gd name="T38" fmla="*/ 0 w 301"/>
                <a:gd name="T39" fmla="*/ 0 h 3586"/>
                <a:gd name="T40" fmla="*/ 0 w 301"/>
                <a:gd name="T41" fmla="*/ 0 h 3586"/>
                <a:gd name="T42" fmla="*/ 0 w 301"/>
                <a:gd name="T43" fmla="*/ 0 h 3586"/>
                <a:gd name="T44" fmla="*/ 0 w 301"/>
                <a:gd name="T45" fmla="*/ 0 h 3586"/>
                <a:gd name="T46" fmla="*/ 0 w 301"/>
                <a:gd name="T47" fmla="*/ 0 h 3586"/>
                <a:gd name="T48" fmla="*/ 0 w 301"/>
                <a:gd name="T49" fmla="*/ 0 h 3586"/>
                <a:gd name="T50" fmla="*/ 0 w 301"/>
                <a:gd name="T51" fmla="*/ 0 h 3586"/>
                <a:gd name="T52" fmla="*/ 0 w 301"/>
                <a:gd name="T53" fmla="*/ 0 h 3586"/>
                <a:gd name="T54" fmla="*/ 0 w 301"/>
                <a:gd name="T55" fmla="*/ 0 h 3586"/>
                <a:gd name="T56" fmla="*/ 0 w 301"/>
                <a:gd name="T57" fmla="*/ 0 h 3586"/>
                <a:gd name="T58" fmla="*/ 0 w 301"/>
                <a:gd name="T59" fmla="*/ 0 h 3586"/>
                <a:gd name="T60" fmla="*/ 0 w 301"/>
                <a:gd name="T61" fmla="*/ 0 h 3586"/>
                <a:gd name="T62" fmla="*/ 0 w 301"/>
                <a:gd name="T63" fmla="*/ 0 h 3586"/>
                <a:gd name="T64" fmla="*/ 0 w 301"/>
                <a:gd name="T65" fmla="*/ 0 h 3586"/>
                <a:gd name="T66" fmla="*/ 0 w 301"/>
                <a:gd name="T67" fmla="*/ 0 h 3586"/>
                <a:gd name="T68" fmla="*/ 0 w 301"/>
                <a:gd name="T69" fmla="*/ 0 h 3586"/>
                <a:gd name="T70" fmla="*/ 0 w 301"/>
                <a:gd name="T71" fmla="*/ 0 h 3586"/>
                <a:gd name="T72" fmla="*/ 0 w 301"/>
                <a:gd name="T73" fmla="*/ 0 h 3586"/>
                <a:gd name="T74" fmla="*/ 0 w 301"/>
                <a:gd name="T75" fmla="*/ 0 h 3586"/>
                <a:gd name="T76" fmla="*/ 0 w 301"/>
                <a:gd name="T77" fmla="*/ 0 h 3586"/>
                <a:gd name="T78" fmla="*/ 0 w 301"/>
                <a:gd name="T79" fmla="*/ 0 h 35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01" h="3586">
                  <a:moveTo>
                    <a:pt x="64" y="142"/>
                  </a:moveTo>
                  <a:lnTo>
                    <a:pt x="68" y="301"/>
                  </a:lnTo>
                  <a:lnTo>
                    <a:pt x="56" y="486"/>
                  </a:lnTo>
                  <a:lnTo>
                    <a:pt x="60" y="656"/>
                  </a:lnTo>
                  <a:lnTo>
                    <a:pt x="60" y="733"/>
                  </a:lnTo>
                  <a:lnTo>
                    <a:pt x="49" y="794"/>
                  </a:lnTo>
                  <a:lnTo>
                    <a:pt x="41" y="865"/>
                  </a:lnTo>
                  <a:lnTo>
                    <a:pt x="25" y="910"/>
                  </a:lnTo>
                  <a:lnTo>
                    <a:pt x="26" y="1016"/>
                  </a:lnTo>
                  <a:lnTo>
                    <a:pt x="19" y="1061"/>
                  </a:lnTo>
                  <a:lnTo>
                    <a:pt x="15" y="1110"/>
                  </a:lnTo>
                  <a:lnTo>
                    <a:pt x="13" y="1162"/>
                  </a:lnTo>
                  <a:lnTo>
                    <a:pt x="0" y="1214"/>
                  </a:lnTo>
                  <a:lnTo>
                    <a:pt x="11" y="1291"/>
                  </a:lnTo>
                  <a:lnTo>
                    <a:pt x="15" y="1410"/>
                  </a:lnTo>
                  <a:lnTo>
                    <a:pt x="11" y="1528"/>
                  </a:lnTo>
                  <a:lnTo>
                    <a:pt x="19" y="1638"/>
                  </a:lnTo>
                  <a:lnTo>
                    <a:pt x="23" y="1767"/>
                  </a:lnTo>
                  <a:lnTo>
                    <a:pt x="26" y="1885"/>
                  </a:lnTo>
                  <a:lnTo>
                    <a:pt x="26" y="1956"/>
                  </a:lnTo>
                  <a:lnTo>
                    <a:pt x="30" y="2105"/>
                  </a:lnTo>
                  <a:lnTo>
                    <a:pt x="23" y="2227"/>
                  </a:lnTo>
                  <a:lnTo>
                    <a:pt x="23" y="2378"/>
                  </a:lnTo>
                  <a:lnTo>
                    <a:pt x="41" y="2585"/>
                  </a:lnTo>
                  <a:lnTo>
                    <a:pt x="45" y="2690"/>
                  </a:lnTo>
                  <a:lnTo>
                    <a:pt x="49" y="2787"/>
                  </a:lnTo>
                  <a:lnTo>
                    <a:pt x="38" y="2860"/>
                  </a:lnTo>
                  <a:lnTo>
                    <a:pt x="34" y="2959"/>
                  </a:lnTo>
                  <a:lnTo>
                    <a:pt x="41" y="3106"/>
                  </a:lnTo>
                  <a:lnTo>
                    <a:pt x="64" y="3241"/>
                  </a:lnTo>
                  <a:lnTo>
                    <a:pt x="84" y="3355"/>
                  </a:lnTo>
                  <a:lnTo>
                    <a:pt x="103" y="3424"/>
                  </a:lnTo>
                  <a:lnTo>
                    <a:pt x="110" y="3474"/>
                  </a:lnTo>
                  <a:lnTo>
                    <a:pt x="125" y="3536"/>
                  </a:lnTo>
                  <a:lnTo>
                    <a:pt x="110" y="3586"/>
                  </a:lnTo>
                  <a:lnTo>
                    <a:pt x="172" y="3506"/>
                  </a:lnTo>
                  <a:lnTo>
                    <a:pt x="172" y="3467"/>
                  </a:lnTo>
                  <a:lnTo>
                    <a:pt x="200" y="3420"/>
                  </a:lnTo>
                  <a:lnTo>
                    <a:pt x="217" y="3364"/>
                  </a:lnTo>
                  <a:lnTo>
                    <a:pt x="223" y="3280"/>
                  </a:lnTo>
                  <a:lnTo>
                    <a:pt x="254" y="3052"/>
                  </a:lnTo>
                  <a:lnTo>
                    <a:pt x="262" y="2983"/>
                  </a:lnTo>
                  <a:lnTo>
                    <a:pt x="269" y="2873"/>
                  </a:lnTo>
                  <a:lnTo>
                    <a:pt x="277" y="2748"/>
                  </a:lnTo>
                  <a:lnTo>
                    <a:pt x="288" y="2595"/>
                  </a:lnTo>
                  <a:lnTo>
                    <a:pt x="286" y="2484"/>
                  </a:lnTo>
                  <a:lnTo>
                    <a:pt x="288" y="2389"/>
                  </a:lnTo>
                  <a:lnTo>
                    <a:pt x="292" y="2298"/>
                  </a:lnTo>
                  <a:lnTo>
                    <a:pt x="275" y="2245"/>
                  </a:lnTo>
                  <a:lnTo>
                    <a:pt x="292" y="2187"/>
                  </a:lnTo>
                  <a:lnTo>
                    <a:pt x="284" y="2139"/>
                  </a:lnTo>
                  <a:lnTo>
                    <a:pt x="292" y="2068"/>
                  </a:lnTo>
                  <a:lnTo>
                    <a:pt x="288" y="1984"/>
                  </a:lnTo>
                  <a:lnTo>
                    <a:pt x="292" y="1874"/>
                  </a:lnTo>
                  <a:lnTo>
                    <a:pt x="301" y="1797"/>
                  </a:lnTo>
                  <a:lnTo>
                    <a:pt x="292" y="1734"/>
                  </a:lnTo>
                  <a:lnTo>
                    <a:pt x="275" y="1618"/>
                  </a:lnTo>
                  <a:lnTo>
                    <a:pt x="258" y="1506"/>
                  </a:lnTo>
                  <a:lnTo>
                    <a:pt x="275" y="1442"/>
                  </a:lnTo>
                  <a:lnTo>
                    <a:pt x="262" y="1371"/>
                  </a:lnTo>
                  <a:lnTo>
                    <a:pt x="262" y="1302"/>
                  </a:lnTo>
                  <a:lnTo>
                    <a:pt x="262" y="1220"/>
                  </a:lnTo>
                  <a:lnTo>
                    <a:pt x="286" y="1082"/>
                  </a:lnTo>
                  <a:lnTo>
                    <a:pt x="290" y="1000"/>
                  </a:lnTo>
                  <a:lnTo>
                    <a:pt x="286" y="882"/>
                  </a:lnTo>
                  <a:lnTo>
                    <a:pt x="281" y="818"/>
                  </a:lnTo>
                  <a:lnTo>
                    <a:pt x="281" y="755"/>
                  </a:lnTo>
                  <a:lnTo>
                    <a:pt x="286" y="699"/>
                  </a:lnTo>
                  <a:lnTo>
                    <a:pt x="269" y="628"/>
                  </a:lnTo>
                  <a:lnTo>
                    <a:pt x="269" y="568"/>
                  </a:lnTo>
                  <a:lnTo>
                    <a:pt x="267" y="523"/>
                  </a:lnTo>
                  <a:lnTo>
                    <a:pt x="267" y="464"/>
                  </a:lnTo>
                  <a:lnTo>
                    <a:pt x="262" y="404"/>
                  </a:lnTo>
                  <a:lnTo>
                    <a:pt x="262" y="348"/>
                  </a:lnTo>
                  <a:lnTo>
                    <a:pt x="266" y="296"/>
                  </a:lnTo>
                  <a:lnTo>
                    <a:pt x="249" y="234"/>
                  </a:lnTo>
                  <a:lnTo>
                    <a:pt x="245" y="142"/>
                  </a:lnTo>
                  <a:lnTo>
                    <a:pt x="215" y="23"/>
                  </a:lnTo>
                  <a:lnTo>
                    <a:pt x="178" y="40"/>
                  </a:lnTo>
                  <a:lnTo>
                    <a:pt x="66" y="0"/>
                  </a:lnTo>
                  <a:lnTo>
                    <a:pt x="64" y="142"/>
                  </a:lnTo>
                  <a:close/>
                </a:path>
              </a:pathLst>
            </a:custGeom>
            <a:solidFill>
              <a:srgbClr val="663300"/>
            </a:solidFill>
            <a:ln w="9525">
              <a:solidFill>
                <a:srgbClr val="996633"/>
              </a:solidFill>
              <a:round/>
              <a:headEnd/>
              <a:tailEnd/>
            </a:ln>
          </p:spPr>
          <p:txBody>
            <a:bodyPr/>
            <a:lstStyle/>
            <a:p>
              <a:endParaRPr lang="en-US"/>
            </a:p>
          </p:txBody>
        </p:sp>
        <p:grpSp>
          <p:nvGrpSpPr>
            <p:cNvPr id="27706" name="Group 270">
              <a:extLst>
                <a:ext uri="{FF2B5EF4-FFF2-40B4-BE49-F238E27FC236}">
                  <a16:creationId xmlns:a16="http://schemas.microsoft.com/office/drawing/2014/main" id="{E6055BDD-1D00-4CC0-B0B6-C787D6639934}"/>
                </a:ext>
              </a:extLst>
            </p:cNvPr>
            <p:cNvGrpSpPr>
              <a:grpSpLocks/>
            </p:cNvGrpSpPr>
            <p:nvPr/>
          </p:nvGrpSpPr>
          <p:grpSpPr bwMode="auto">
            <a:xfrm>
              <a:off x="856" y="3106"/>
              <a:ext cx="1065" cy="431"/>
              <a:chOff x="1000" y="2834"/>
              <a:chExt cx="1065" cy="431"/>
            </a:xfrm>
          </p:grpSpPr>
          <p:sp>
            <p:nvSpPr>
              <p:cNvPr id="27802" name="Freeform 271">
                <a:extLst>
                  <a:ext uri="{FF2B5EF4-FFF2-40B4-BE49-F238E27FC236}">
                    <a16:creationId xmlns:a16="http://schemas.microsoft.com/office/drawing/2014/main" id="{A57E89C5-4AA6-4302-8389-647A0F18F9E0}"/>
                  </a:ext>
                </a:extLst>
              </p:cNvPr>
              <p:cNvSpPr>
                <a:spLocks/>
              </p:cNvSpPr>
              <p:nvPr/>
            </p:nvSpPr>
            <p:spPr bwMode="auto">
              <a:xfrm>
                <a:off x="1000" y="2834"/>
                <a:ext cx="1065" cy="431"/>
              </a:xfrm>
              <a:custGeom>
                <a:avLst/>
                <a:gdLst>
                  <a:gd name="T0" fmla="*/ 1 w 2130"/>
                  <a:gd name="T1" fmla="*/ 1 h 861"/>
                  <a:gd name="T2" fmla="*/ 1 w 2130"/>
                  <a:gd name="T3" fmla="*/ 1 h 861"/>
                  <a:gd name="T4" fmla="*/ 1 w 2130"/>
                  <a:gd name="T5" fmla="*/ 1 h 861"/>
                  <a:gd name="T6" fmla="*/ 1 w 2130"/>
                  <a:gd name="T7" fmla="*/ 1 h 861"/>
                  <a:gd name="T8" fmla="*/ 1 w 2130"/>
                  <a:gd name="T9" fmla="*/ 1 h 861"/>
                  <a:gd name="T10" fmla="*/ 1 w 2130"/>
                  <a:gd name="T11" fmla="*/ 0 h 861"/>
                  <a:gd name="T12" fmla="*/ 1 w 2130"/>
                  <a:gd name="T13" fmla="*/ 1 h 861"/>
                  <a:gd name="T14" fmla="*/ 0 w 2130"/>
                  <a:gd name="T15" fmla="*/ 1 h 861"/>
                  <a:gd name="T16" fmla="*/ 1 w 2130"/>
                  <a:gd name="T17" fmla="*/ 1 h 861"/>
                  <a:gd name="T18" fmla="*/ 1 w 2130"/>
                  <a:gd name="T19" fmla="*/ 1 h 861"/>
                  <a:gd name="T20" fmla="*/ 1 w 2130"/>
                  <a:gd name="T21" fmla="*/ 1 h 861"/>
                  <a:gd name="T22" fmla="*/ 1 w 2130"/>
                  <a:gd name="T23" fmla="*/ 1 h 861"/>
                  <a:gd name="T24" fmla="*/ 1 w 2130"/>
                  <a:gd name="T25" fmla="*/ 1 h 861"/>
                  <a:gd name="T26" fmla="*/ 1 w 2130"/>
                  <a:gd name="T27" fmla="*/ 1 h 861"/>
                  <a:gd name="T28" fmla="*/ 1 w 2130"/>
                  <a:gd name="T29" fmla="*/ 1 h 861"/>
                  <a:gd name="T30" fmla="*/ 1 w 2130"/>
                  <a:gd name="T31" fmla="*/ 1 h 861"/>
                  <a:gd name="T32" fmla="*/ 1 w 2130"/>
                  <a:gd name="T33" fmla="*/ 1 h 8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30" h="861">
                    <a:moveTo>
                      <a:pt x="1965" y="286"/>
                    </a:moveTo>
                    <a:lnTo>
                      <a:pt x="1805" y="190"/>
                    </a:lnTo>
                    <a:lnTo>
                      <a:pt x="1764" y="215"/>
                    </a:lnTo>
                    <a:lnTo>
                      <a:pt x="1480" y="95"/>
                    </a:lnTo>
                    <a:lnTo>
                      <a:pt x="1452" y="144"/>
                    </a:lnTo>
                    <a:lnTo>
                      <a:pt x="1074" y="0"/>
                    </a:lnTo>
                    <a:lnTo>
                      <a:pt x="1074" y="95"/>
                    </a:lnTo>
                    <a:lnTo>
                      <a:pt x="0" y="728"/>
                    </a:lnTo>
                    <a:lnTo>
                      <a:pt x="902" y="680"/>
                    </a:lnTo>
                    <a:lnTo>
                      <a:pt x="1024" y="861"/>
                    </a:lnTo>
                    <a:lnTo>
                      <a:pt x="1216" y="766"/>
                    </a:lnTo>
                    <a:lnTo>
                      <a:pt x="1360" y="668"/>
                    </a:lnTo>
                    <a:lnTo>
                      <a:pt x="1693" y="717"/>
                    </a:lnTo>
                    <a:lnTo>
                      <a:pt x="1724" y="766"/>
                    </a:lnTo>
                    <a:lnTo>
                      <a:pt x="1965" y="668"/>
                    </a:lnTo>
                    <a:lnTo>
                      <a:pt x="2130" y="478"/>
                    </a:lnTo>
                    <a:lnTo>
                      <a:pt x="1965" y="286"/>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03" name="Freeform 272">
                <a:extLst>
                  <a:ext uri="{FF2B5EF4-FFF2-40B4-BE49-F238E27FC236}">
                    <a16:creationId xmlns:a16="http://schemas.microsoft.com/office/drawing/2014/main" id="{395210BC-B8EB-463A-8727-6C34E765B1FE}"/>
                  </a:ext>
                </a:extLst>
              </p:cNvPr>
              <p:cNvSpPr>
                <a:spLocks/>
              </p:cNvSpPr>
              <p:nvPr/>
            </p:nvSpPr>
            <p:spPr bwMode="auto">
              <a:xfrm>
                <a:off x="1000" y="2834"/>
                <a:ext cx="1065" cy="431"/>
              </a:xfrm>
              <a:custGeom>
                <a:avLst/>
                <a:gdLst>
                  <a:gd name="T0" fmla="*/ 1 w 2130"/>
                  <a:gd name="T1" fmla="*/ 1 h 861"/>
                  <a:gd name="T2" fmla="*/ 1 w 2130"/>
                  <a:gd name="T3" fmla="*/ 1 h 861"/>
                  <a:gd name="T4" fmla="*/ 1 w 2130"/>
                  <a:gd name="T5" fmla="*/ 1 h 861"/>
                  <a:gd name="T6" fmla="*/ 1 w 2130"/>
                  <a:gd name="T7" fmla="*/ 1 h 861"/>
                  <a:gd name="T8" fmla="*/ 1 w 2130"/>
                  <a:gd name="T9" fmla="*/ 1 h 861"/>
                  <a:gd name="T10" fmla="*/ 1 w 2130"/>
                  <a:gd name="T11" fmla="*/ 0 h 861"/>
                  <a:gd name="T12" fmla="*/ 1 w 2130"/>
                  <a:gd name="T13" fmla="*/ 1 h 861"/>
                  <a:gd name="T14" fmla="*/ 0 w 2130"/>
                  <a:gd name="T15" fmla="*/ 1 h 861"/>
                  <a:gd name="T16" fmla="*/ 1 w 2130"/>
                  <a:gd name="T17" fmla="*/ 1 h 861"/>
                  <a:gd name="T18" fmla="*/ 1 w 2130"/>
                  <a:gd name="T19" fmla="*/ 1 h 861"/>
                  <a:gd name="T20" fmla="*/ 1 w 2130"/>
                  <a:gd name="T21" fmla="*/ 1 h 861"/>
                  <a:gd name="T22" fmla="*/ 1 w 2130"/>
                  <a:gd name="T23" fmla="*/ 1 h 861"/>
                  <a:gd name="T24" fmla="*/ 1 w 2130"/>
                  <a:gd name="T25" fmla="*/ 1 h 861"/>
                  <a:gd name="T26" fmla="*/ 1 w 2130"/>
                  <a:gd name="T27" fmla="*/ 1 h 861"/>
                  <a:gd name="T28" fmla="*/ 1 w 2130"/>
                  <a:gd name="T29" fmla="*/ 1 h 861"/>
                  <a:gd name="T30" fmla="*/ 1 w 2130"/>
                  <a:gd name="T31" fmla="*/ 1 h 861"/>
                  <a:gd name="T32" fmla="*/ 1 w 2130"/>
                  <a:gd name="T33" fmla="*/ 1 h 8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30" h="861">
                    <a:moveTo>
                      <a:pt x="1965" y="286"/>
                    </a:moveTo>
                    <a:lnTo>
                      <a:pt x="1805" y="190"/>
                    </a:lnTo>
                    <a:lnTo>
                      <a:pt x="1764" y="215"/>
                    </a:lnTo>
                    <a:lnTo>
                      <a:pt x="1480" y="95"/>
                    </a:lnTo>
                    <a:lnTo>
                      <a:pt x="1452" y="144"/>
                    </a:lnTo>
                    <a:lnTo>
                      <a:pt x="1074" y="0"/>
                    </a:lnTo>
                    <a:lnTo>
                      <a:pt x="1074" y="95"/>
                    </a:lnTo>
                    <a:lnTo>
                      <a:pt x="0" y="728"/>
                    </a:lnTo>
                    <a:lnTo>
                      <a:pt x="902" y="680"/>
                    </a:lnTo>
                    <a:lnTo>
                      <a:pt x="1024" y="861"/>
                    </a:lnTo>
                    <a:lnTo>
                      <a:pt x="1216" y="766"/>
                    </a:lnTo>
                    <a:lnTo>
                      <a:pt x="1360" y="668"/>
                    </a:lnTo>
                    <a:lnTo>
                      <a:pt x="1693" y="717"/>
                    </a:lnTo>
                    <a:lnTo>
                      <a:pt x="1724" y="766"/>
                    </a:lnTo>
                    <a:lnTo>
                      <a:pt x="1965" y="668"/>
                    </a:lnTo>
                    <a:lnTo>
                      <a:pt x="2130" y="478"/>
                    </a:lnTo>
                    <a:lnTo>
                      <a:pt x="1965" y="286"/>
                    </a:lnTo>
                  </a:path>
                </a:pathLst>
              </a:custGeom>
              <a:solidFill>
                <a:srgbClr val="CCFF99"/>
              </a:solidFill>
              <a:ln w="3175">
                <a:solidFill>
                  <a:srgbClr val="000000"/>
                </a:solidFill>
                <a:prstDash val="solid"/>
                <a:round/>
                <a:headEnd/>
                <a:tailEnd/>
              </a:ln>
            </p:spPr>
            <p:txBody>
              <a:bodyPr/>
              <a:lstStyle/>
              <a:p>
                <a:endParaRPr lang="en-US"/>
              </a:p>
            </p:txBody>
          </p:sp>
        </p:grpSp>
        <p:grpSp>
          <p:nvGrpSpPr>
            <p:cNvPr id="27707" name="Group 273">
              <a:extLst>
                <a:ext uri="{FF2B5EF4-FFF2-40B4-BE49-F238E27FC236}">
                  <a16:creationId xmlns:a16="http://schemas.microsoft.com/office/drawing/2014/main" id="{9B4B3416-B2A7-4403-A929-28AE3DB48E37}"/>
                </a:ext>
              </a:extLst>
            </p:cNvPr>
            <p:cNvGrpSpPr>
              <a:grpSpLocks/>
            </p:cNvGrpSpPr>
            <p:nvPr/>
          </p:nvGrpSpPr>
          <p:grpSpPr bwMode="auto">
            <a:xfrm>
              <a:off x="939" y="1770"/>
              <a:ext cx="973" cy="583"/>
              <a:chOff x="1083" y="1498"/>
              <a:chExt cx="973" cy="583"/>
            </a:xfrm>
          </p:grpSpPr>
          <p:sp>
            <p:nvSpPr>
              <p:cNvPr id="27800" name="Freeform 274">
                <a:extLst>
                  <a:ext uri="{FF2B5EF4-FFF2-40B4-BE49-F238E27FC236}">
                    <a16:creationId xmlns:a16="http://schemas.microsoft.com/office/drawing/2014/main" id="{D643A3DC-FE4B-42E5-9ED5-DBA68817A00E}"/>
                  </a:ext>
                </a:extLst>
              </p:cNvPr>
              <p:cNvSpPr>
                <a:spLocks/>
              </p:cNvSpPr>
              <p:nvPr/>
            </p:nvSpPr>
            <p:spPr bwMode="auto">
              <a:xfrm>
                <a:off x="1083" y="1498"/>
                <a:ext cx="973" cy="583"/>
              </a:xfrm>
              <a:custGeom>
                <a:avLst/>
                <a:gdLst>
                  <a:gd name="T0" fmla="*/ 1 w 1945"/>
                  <a:gd name="T1" fmla="*/ 1 h 1166"/>
                  <a:gd name="T2" fmla="*/ 1 w 1945"/>
                  <a:gd name="T3" fmla="*/ 1 h 1166"/>
                  <a:gd name="T4" fmla="*/ 1 w 1945"/>
                  <a:gd name="T5" fmla="*/ 1 h 1166"/>
                  <a:gd name="T6" fmla="*/ 1 w 1945"/>
                  <a:gd name="T7" fmla="*/ 1 h 1166"/>
                  <a:gd name="T8" fmla="*/ 1 w 1945"/>
                  <a:gd name="T9" fmla="*/ 1 h 1166"/>
                  <a:gd name="T10" fmla="*/ 1 w 1945"/>
                  <a:gd name="T11" fmla="*/ 0 h 1166"/>
                  <a:gd name="T12" fmla="*/ 1 w 1945"/>
                  <a:gd name="T13" fmla="*/ 1 h 1166"/>
                  <a:gd name="T14" fmla="*/ 0 w 1945"/>
                  <a:gd name="T15" fmla="*/ 1 h 1166"/>
                  <a:gd name="T16" fmla="*/ 1 w 1945"/>
                  <a:gd name="T17" fmla="*/ 1 h 1166"/>
                  <a:gd name="T18" fmla="*/ 1 w 1945"/>
                  <a:gd name="T19" fmla="*/ 1 h 1166"/>
                  <a:gd name="T20" fmla="*/ 1 w 1945"/>
                  <a:gd name="T21" fmla="*/ 1 h 1166"/>
                  <a:gd name="T22" fmla="*/ 1 w 1945"/>
                  <a:gd name="T23" fmla="*/ 1 h 1166"/>
                  <a:gd name="T24" fmla="*/ 1 w 1945"/>
                  <a:gd name="T25" fmla="*/ 1 h 1166"/>
                  <a:gd name="T26" fmla="*/ 1 w 1945"/>
                  <a:gd name="T27" fmla="*/ 1 h 1166"/>
                  <a:gd name="T28" fmla="*/ 1 w 1945"/>
                  <a:gd name="T29" fmla="*/ 1 h 1166"/>
                  <a:gd name="T30" fmla="*/ 1 w 1945"/>
                  <a:gd name="T31" fmla="*/ 1 h 1166"/>
                  <a:gd name="T32" fmla="*/ 1 w 1945"/>
                  <a:gd name="T33" fmla="*/ 1 h 1166"/>
                  <a:gd name="T34" fmla="*/ 1 w 1945"/>
                  <a:gd name="T35" fmla="*/ 1 h 11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45" h="1166">
                    <a:moveTo>
                      <a:pt x="1657" y="415"/>
                    </a:moveTo>
                    <a:lnTo>
                      <a:pt x="1456" y="478"/>
                    </a:lnTo>
                    <a:lnTo>
                      <a:pt x="1373" y="320"/>
                    </a:lnTo>
                    <a:lnTo>
                      <a:pt x="1239" y="411"/>
                    </a:lnTo>
                    <a:lnTo>
                      <a:pt x="1067" y="312"/>
                    </a:lnTo>
                    <a:lnTo>
                      <a:pt x="673" y="0"/>
                    </a:lnTo>
                    <a:lnTo>
                      <a:pt x="665" y="355"/>
                    </a:lnTo>
                    <a:lnTo>
                      <a:pt x="0" y="236"/>
                    </a:lnTo>
                    <a:lnTo>
                      <a:pt x="389" y="563"/>
                    </a:lnTo>
                    <a:lnTo>
                      <a:pt x="267" y="731"/>
                    </a:lnTo>
                    <a:lnTo>
                      <a:pt x="650" y="749"/>
                    </a:lnTo>
                    <a:lnTo>
                      <a:pt x="772" y="942"/>
                    </a:lnTo>
                    <a:lnTo>
                      <a:pt x="1241" y="915"/>
                    </a:lnTo>
                    <a:lnTo>
                      <a:pt x="1231" y="1166"/>
                    </a:lnTo>
                    <a:lnTo>
                      <a:pt x="1581" y="1138"/>
                    </a:lnTo>
                    <a:lnTo>
                      <a:pt x="1945" y="945"/>
                    </a:lnTo>
                    <a:lnTo>
                      <a:pt x="1712" y="617"/>
                    </a:lnTo>
                    <a:lnTo>
                      <a:pt x="1657" y="415"/>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01" name="Freeform 275">
                <a:extLst>
                  <a:ext uri="{FF2B5EF4-FFF2-40B4-BE49-F238E27FC236}">
                    <a16:creationId xmlns:a16="http://schemas.microsoft.com/office/drawing/2014/main" id="{33E3DE0F-1745-4D9C-B7BC-AE6E59BC1DE4}"/>
                  </a:ext>
                </a:extLst>
              </p:cNvPr>
              <p:cNvSpPr>
                <a:spLocks/>
              </p:cNvSpPr>
              <p:nvPr/>
            </p:nvSpPr>
            <p:spPr bwMode="auto">
              <a:xfrm>
                <a:off x="1083" y="1498"/>
                <a:ext cx="973" cy="583"/>
              </a:xfrm>
              <a:custGeom>
                <a:avLst/>
                <a:gdLst>
                  <a:gd name="T0" fmla="*/ 1 w 1945"/>
                  <a:gd name="T1" fmla="*/ 1 h 1166"/>
                  <a:gd name="T2" fmla="*/ 1 w 1945"/>
                  <a:gd name="T3" fmla="*/ 1 h 1166"/>
                  <a:gd name="T4" fmla="*/ 1 w 1945"/>
                  <a:gd name="T5" fmla="*/ 1 h 1166"/>
                  <a:gd name="T6" fmla="*/ 1 w 1945"/>
                  <a:gd name="T7" fmla="*/ 1 h 1166"/>
                  <a:gd name="T8" fmla="*/ 1 w 1945"/>
                  <a:gd name="T9" fmla="*/ 1 h 1166"/>
                  <a:gd name="T10" fmla="*/ 1 w 1945"/>
                  <a:gd name="T11" fmla="*/ 0 h 1166"/>
                  <a:gd name="T12" fmla="*/ 1 w 1945"/>
                  <a:gd name="T13" fmla="*/ 1 h 1166"/>
                  <a:gd name="T14" fmla="*/ 0 w 1945"/>
                  <a:gd name="T15" fmla="*/ 1 h 1166"/>
                  <a:gd name="T16" fmla="*/ 1 w 1945"/>
                  <a:gd name="T17" fmla="*/ 1 h 1166"/>
                  <a:gd name="T18" fmla="*/ 1 w 1945"/>
                  <a:gd name="T19" fmla="*/ 1 h 1166"/>
                  <a:gd name="T20" fmla="*/ 1 w 1945"/>
                  <a:gd name="T21" fmla="*/ 1 h 1166"/>
                  <a:gd name="T22" fmla="*/ 1 w 1945"/>
                  <a:gd name="T23" fmla="*/ 1 h 1166"/>
                  <a:gd name="T24" fmla="*/ 1 w 1945"/>
                  <a:gd name="T25" fmla="*/ 1 h 1166"/>
                  <a:gd name="T26" fmla="*/ 1 w 1945"/>
                  <a:gd name="T27" fmla="*/ 1 h 1166"/>
                  <a:gd name="T28" fmla="*/ 1 w 1945"/>
                  <a:gd name="T29" fmla="*/ 1 h 1166"/>
                  <a:gd name="T30" fmla="*/ 1 w 1945"/>
                  <a:gd name="T31" fmla="*/ 1 h 1166"/>
                  <a:gd name="T32" fmla="*/ 1 w 1945"/>
                  <a:gd name="T33" fmla="*/ 1 h 1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45" h="1166">
                    <a:moveTo>
                      <a:pt x="1657" y="415"/>
                    </a:moveTo>
                    <a:lnTo>
                      <a:pt x="1456" y="478"/>
                    </a:lnTo>
                    <a:lnTo>
                      <a:pt x="1373" y="320"/>
                    </a:lnTo>
                    <a:lnTo>
                      <a:pt x="1239" y="411"/>
                    </a:lnTo>
                    <a:lnTo>
                      <a:pt x="1067" y="312"/>
                    </a:lnTo>
                    <a:lnTo>
                      <a:pt x="673" y="0"/>
                    </a:lnTo>
                    <a:lnTo>
                      <a:pt x="665" y="355"/>
                    </a:lnTo>
                    <a:lnTo>
                      <a:pt x="0" y="236"/>
                    </a:lnTo>
                    <a:lnTo>
                      <a:pt x="389" y="563"/>
                    </a:lnTo>
                    <a:lnTo>
                      <a:pt x="267" y="731"/>
                    </a:lnTo>
                    <a:lnTo>
                      <a:pt x="650" y="749"/>
                    </a:lnTo>
                    <a:lnTo>
                      <a:pt x="772" y="942"/>
                    </a:lnTo>
                    <a:lnTo>
                      <a:pt x="1241" y="915"/>
                    </a:lnTo>
                    <a:lnTo>
                      <a:pt x="1231" y="1166"/>
                    </a:lnTo>
                    <a:lnTo>
                      <a:pt x="1581" y="1138"/>
                    </a:lnTo>
                    <a:lnTo>
                      <a:pt x="1945" y="945"/>
                    </a:lnTo>
                    <a:lnTo>
                      <a:pt x="1712" y="617"/>
                    </a:lnTo>
                  </a:path>
                </a:pathLst>
              </a:custGeom>
              <a:solidFill>
                <a:srgbClr val="CCFF99"/>
              </a:solidFill>
              <a:ln w="3175">
                <a:solidFill>
                  <a:srgbClr val="000000"/>
                </a:solidFill>
                <a:prstDash val="solid"/>
                <a:round/>
                <a:headEnd/>
                <a:tailEnd/>
              </a:ln>
            </p:spPr>
            <p:txBody>
              <a:bodyPr/>
              <a:lstStyle/>
              <a:p>
                <a:endParaRPr lang="en-US"/>
              </a:p>
            </p:txBody>
          </p:sp>
        </p:grpSp>
        <p:sp>
          <p:nvSpPr>
            <p:cNvPr id="27708" name="Rectangle 276">
              <a:extLst>
                <a:ext uri="{FF2B5EF4-FFF2-40B4-BE49-F238E27FC236}">
                  <a16:creationId xmlns:a16="http://schemas.microsoft.com/office/drawing/2014/main" id="{B96E5D61-42D0-4033-BE12-A54EFFA2DC9F}"/>
                </a:ext>
              </a:extLst>
            </p:cNvPr>
            <p:cNvSpPr>
              <a:spLocks noChangeArrowheads="1"/>
            </p:cNvSpPr>
            <p:nvPr/>
          </p:nvSpPr>
          <p:spPr bwMode="auto">
            <a:xfrm>
              <a:off x="953" y="3898"/>
              <a:ext cx="8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09" name="Freeform 277">
              <a:extLst>
                <a:ext uri="{FF2B5EF4-FFF2-40B4-BE49-F238E27FC236}">
                  <a16:creationId xmlns:a16="http://schemas.microsoft.com/office/drawing/2014/main" id="{074711AB-31AD-4CDA-BC38-0796EF83700A}"/>
                </a:ext>
              </a:extLst>
            </p:cNvPr>
            <p:cNvSpPr>
              <a:spLocks/>
            </p:cNvSpPr>
            <p:nvPr/>
          </p:nvSpPr>
          <p:spPr bwMode="auto">
            <a:xfrm>
              <a:off x="712" y="3920"/>
              <a:ext cx="1313" cy="276"/>
            </a:xfrm>
            <a:custGeom>
              <a:avLst/>
              <a:gdLst>
                <a:gd name="T0" fmla="*/ 1 w 2625"/>
                <a:gd name="T1" fmla="*/ 0 h 553"/>
                <a:gd name="T2" fmla="*/ 1 w 2625"/>
                <a:gd name="T3" fmla="*/ 0 h 553"/>
                <a:gd name="T4" fmla="*/ 1 w 2625"/>
                <a:gd name="T5" fmla="*/ 0 h 553"/>
                <a:gd name="T6" fmla="*/ 1 w 2625"/>
                <a:gd name="T7" fmla="*/ 0 h 553"/>
                <a:gd name="T8" fmla="*/ 1 w 2625"/>
                <a:gd name="T9" fmla="*/ 0 h 553"/>
                <a:gd name="T10" fmla="*/ 1 w 2625"/>
                <a:gd name="T11" fmla="*/ 0 h 553"/>
                <a:gd name="T12" fmla="*/ 1 w 2625"/>
                <a:gd name="T13" fmla="*/ 0 h 553"/>
                <a:gd name="T14" fmla="*/ 1 w 2625"/>
                <a:gd name="T15" fmla="*/ 0 h 553"/>
                <a:gd name="T16" fmla="*/ 1 w 2625"/>
                <a:gd name="T17" fmla="*/ 0 h 553"/>
                <a:gd name="T18" fmla="*/ 1 w 2625"/>
                <a:gd name="T19" fmla="*/ 0 h 553"/>
                <a:gd name="T20" fmla="*/ 1 w 2625"/>
                <a:gd name="T21" fmla="*/ 0 h 553"/>
                <a:gd name="T22" fmla="*/ 1 w 2625"/>
                <a:gd name="T23" fmla="*/ 0 h 553"/>
                <a:gd name="T24" fmla="*/ 1 w 2625"/>
                <a:gd name="T25" fmla="*/ 0 h 553"/>
                <a:gd name="T26" fmla="*/ 1 w 2625"/>
                <a:gd name="T27" fmla="*/ 0 h 553"/>
                <a:gd name="T28" fmla="*/ 1 w 2625"/>
                <a:gd name="T29" fmla="*/ 0 h 553"/>
                <a:gd name="T30" fmla="*/ 1 w 2625"/>
                <a:gd name="T31" fmla="*/ 0 h 553"/>
                <a:gd name="T32" fmla="*/ 1 w 2625"/>
                <a:gd name="T33" fmla="*/ 0 h 553"/>
                <a:gd name="T34" fmla="*/ 1 w 2625"/>
                <a:gd name="T35" fmla="*/ 0 h 553"/>
                <a:gd name="T36" fmla="*/ 1 w 2625"/>
                <a:gd name="T37" fmla="*/ 0 h 553"/>
                <a:gd name="T38" fmla="*/ 1 w 2625"/>
                <a:gd name="T39" fmla="*/ 0 h 553"/>
                <a:gd name="T40" fmla="*/ 1 w 2625"/>
                <a:gd name="T41" fmla="*/ 0 h 553"/>
                <a:gd name="T42" fmla="*/ 1 w 2625"/>
                <a:gd name="T43" fmla="*/ 0 h 553"/>
                <a:gd name="T44" fmla="*/ 1 w 2625"/>
                <a:gd name="T45" fmla="*/ 0 h 553"/>
                <a:gd name="T46" fmla="*/ 1 w 2625"/>
                <a:gd name="T47" fmla="*/ 0 h 553"/>
                <a:gd name="T48" fmla="*/ 1 w 2625"/>
                <a:gd name="T49" fmla="*/ 0 h 553"/>
                <a:gd name="T50" fmla="*/ 1 w 2625"/>
                <a:gd name="T51" fmla="*/ 0 h 553"/>
                <a:gd name="T52" fmla="*/ 1 w 2625"/>
                <a:gd name="T53" fmla="*/ 0 h 553"/>
                <a:gd name="T54" fmla="*/ 1 w 2625"/>
                <a:gd name="T55" fmla="*/ 0 h 553"/>
                <a:gd name="T56" fmla="*/ 1 w 2625"/>
                <a:gd name="T57" fmla="*/ 0 h 553"/>
                <a:gd name="T58" fmla="*/ 1 w 2625"/>
                <a:gd name="T59" fmla="*/ 0 h 553"/>
                <a:gd name="T60" fmla="*/ 1 w 2625"/>
                <a:gd name="T61" fmla="*/ 0 h 553"/>
                <a:gd name="T62" fmla="*/ 1 w 2625"/>
                <a:gd name="T63" fmla="*/ 0 h 553"/>
                <a:gd name="T64" fmla="*/ 1 w 2625"/>
                <a:gd name="T65" fmla="*/ 0 h 553"/>
                <a:gd name="T66" fmla="*/ 1 w 2625"/>
                <a:gd name="T67" fmla="*/ 0 h 553"/>
                <a:gd name="T68" fmla="*/ 1 w 2625"/>
                <a:gd name="T69" fmla="*/ 0 h 553"/>
                <a:gd name="T70" fmla="*/ 1 w 2625"/>
                <a:gd name="T71" fmla="*/ 0 h 553"/>
                <a:gd name="T72" fmla="*/ 1 w 2625"/>
                <a:gd name="T73" fmla="*/ 0 h 553"/>
                <a:gd name="T74" fmla="*/ 1 w 2625"/>
                <a:gd name="T75" fmla="*/ 0 h 553"/>
                <a:gd name="T76" fmla="*/ 1 w 2625"/>
                <a:gd name="T77" fmla="*/ 0 h 553"/>
                <a:gd name="T78" fmla="*/ 1 w 2625"/>
                <a:gd name="T79" fmla="*/ 0 h 553"/>
                <a:gd name="T80" fmla="*/ 1 w 2625"/>
                <a:gd name="T81" fmla="*/ 0 h 553"/>
                <a:gd name="T82" fmla="*/ 1 w 2625"/>
                <a:gd name="T83" fmla="*/ 0 h 553"/>
                <a:gd name="T84" fmla="*/ 1 w 2625"/>
                <a:gd name="T85" fmla="*/ 0 h 553"/>
                <a:gd name="T86" fmla="*/ 1 w 2625"/>
                <a:gd name="T87" fmla="*/ 0 h 553"/>
                <a:gd name="T88" fmla="*/ 1 w 2625"/>
                <a:gd name="T89" fmla="*/ 0 h 5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625" h="553">
                  <a:moveTo>
                    <a:pt x="2625" y="0"/>
                  </a:moveTo>
                  <a:lnTo>
                    <a:pt x="2575" y="46"/>
                  </a:lnTo>
                  <a:lnTo>
                    <a:pt x="2523" y="69"/>
                  </a:lnTo>
                  <a:lnTo>
                    <a:pt x="2470" y="91"/>
                  </a:lnTo>
                  <a:lnTo>
                    <a:pt x="2420" y="116"/>
                  </a:lnTo>
                  <a:lnTo>
                    <a:pt x="2369" y="138"/>
                  </a:lnTo>
                  <a:lnTo>
                    <a:pt x="2319" y="162"/>
                  </a:lnTo>
                  <a:lnTo>
                    <a:pt x="2269" y="185"/>
                  </a:lnTo>
                  <a:lnTo>
                    <a:pt x="2216" y="185"/>
                  </a:lnTo>
                  <a:lnTo>
                    <a:pt x="2166" y="207"/>
                  </a:lnTo>
                  <a:lnTo>
                    <a:pt x="2113" y="231"/>
                  </a:lnTo>
                  <a:lnTo>
                    <a:pt x="2046" y="231"/>
                  </a:lnTo>
                  <a:lnTo>
                    <a:pt x="1996" y="254"/>
                  </a:lnTo>
                  <a:lnTo>
                    <a:pt x="1943" y="254"/>
                  </a:lnTo>
                  <a:lnTo>
                    <a:pt x="1889" y="282"/>
                  </a:lnTo>
                  <a:lnTo>
                    <a:pt x="1833" y="300"/>
                  </a:lnTo>
                  <a:lnTo>
                    <a:pt x="1753" y="289"/>
                  </a:lnTo>
                  <a:lnTo>
                    <a:pt x="1663" y="289"/>
                  </a:lnTo>
                  <a:lnTo>
                    <a:pt x="1618" y="282"/>
                  </a:lnTo>
                  <a:lnTo>
                    <a:pt x="1555" y="289"/>
                  </a:lnTo>
                  <a:lnTo>
                    <a:pt x="1506" y="289"/>
                  </a:lnTo>
                  <a:lnTo>
                    <a:pt x="1452" y="289"/>
                  </a:lnTo>
                  <a:lnTo>
                    <a:pt x="1405" y="295"/>
                  </a:lnTo>
                  <a:lnTo>
                    <a:pt x="1321" y="295"/>
                  </a:lnTo>
                  <a:lnTo>
                    <a:pt x="1230" y="295"/>
                  </a:lnTo>
                  <a:lnTo>
                    <a:pt x="1166" y="304"/>
                  </a:lnTo>
                  <a:lnTo>
                    <a:pt x="1112" y="300"/>
                  </a:lnTo>
                  <a:lnTo>
                    <a:pt x="1059" y="304"/>
                  </a:lnTo>
                  <a:lnTo>
                    <a:pt x="1009" y="300"/>
                  </a:lnTo>
                  <a:lnTo>
                    <a:pt x="929" y="313"/>
                  </a:lnTo>
                  <a:lnTo>
                    <a:pt x="897" y="317"/>
                  </a:lnTo>
                  <a:lnTo>
                    <a:pt x="833" y="313"/>
                  </a:lnTo>
                  <a:lnTo>
                    <a:pt x="768" y="312"/>
                  </a:lnTo>
                  <a:lnTo>
                    <a:pt x="708" y="312"/>
                  </a:lnTo>
                  <a:lnTo>
                    <a:pt x="639" y="300"/>
                  </a:lnTo>
                  <a:lnTo>
                    <a:pt x="589" y="323"/>
                  </a:lnTo>
                  <a:lnTo>
                    <a:pt x="538" y="323"/>
                  </a:lnTo>
                  <a:lnTo>
                    <a:pt x="495" y="340"/>
                  </a:lnTo>
                  <a:lnTo>
                    <a:pt x="465" y="362"/>
                  </a:lnTo>
                  <a:lnTo>
                    <a:pt x="432" y="368"/>
                  </a:lnTo>
                  <a:lnTo>
                    <a:pt x="379" y="368"/>
                  </a:lnTo>
                  <a:lnTo>
                    <a:pt x="329" y="368"/>
                  </a:lnTo>
                  <a:lnTo>
                    <a:pt x="243" y="368"/>
                  </a:lnTo>
                  <a:lnTo>
                    <a:pt x="176" y="368"/>
                  </a:lnTo>
                  <a:lnTo>
                    <a:pt x="0" y="418"/>
                  </a:lnTo>
                  <a:lnTo>
                    <a:pt x="176" y="459"/>
                  </a:lnTo>
                  <a:lnTo>
                    <a:pt x="243" y="459"/>
                  </a:lnTo>
                  <a:lnTo>
                    <a:pt x="348" y="478"/>
                  </a:lnTo>
                  <a:lnTo>
                    <a:pt x="396" y="472"/>
                  </a:lnTo>
                  <a:lnTo>
                    <a:pt x="450" y="483"/>
                  </a:lnTo>
                  <a:lnTo>
                    <a:pt x="503" y="504"/>
                  </a:lnTo>
                  <a:lnTo>
                    <a:pt x="551" y="497"/>
                  </a:lnTo>
                  <a:lnTo>
                    <a:pt x="609" y="497"/>
                  </a:lnTo>
                  <a:lnTo>
                    <a:pt x="626" y="495"/>
                  </a:lnTo>
                  <a:lnTo>
                    <a:pt x="710" y="500"/>
                  </a:lnTo>
                  <a:lnTo>
                    <a:pt x="768" y="506"/>
                  </a:lnTo>
                  <a:lnTo>
                    <a:pt x="817" y="530"/>
                  </a:lnTo>
                  <a:lnTo>
                    <a:pt x="880" y="536"/>
                  </a:lnTo>
                  <a:lnTo>
                    <a:pt x="932" y="536"/>
                  </a:lnTo>
                  <a:lnTo>
                    <a:pt x="992" y="553"/>
                  </a:lnTo>
                  <a:lnTo>
                    <a:pt x="1045" y="553"/>
                  </a:lnTo>
                  <a:lnTo>
                    <a:pt x="1112" y="553"/>
                  </a:lnTo>
                  <a:lnTo>
                    <a:pt x="1179" y="553"/>
                  </a:lnTo>
                  <a:lnTo>
                    <a:pt x="1246" y="553"/>
                  </a:lnTo>
                  <a:lnTo>
                    <a:pt x="1299" y="553"/>
                  </a:lnTo>
                  <a:lnTo>
                    <a:pt x="1366" y="553"/>
                  </a:lnTo>
                  <a:lnTo>
                    <a:pt x="1502" y="553"/>
                  </a:lnTo>
                  <a:lnTo>
                    <a:pt x="1532" y="547"/>
                  </a:lnTo>
                  <a:lnTo>
                    <a:pt x="1577" y="547"/>
                  </a:lnTo>
                  <a:lnTo>
                    <a:pt x="1603" y="547"/>
                  </a:lnTo>
                  <a:lnTo>
                    <a:pt x="1652" y="547"/>
                  </a:lnTo>
                  <a:lnTo>
                    <a:pt x="1715" y="553"/>
                  </a:lnTo>
                  <a:lnTo>
                    <a:pt x="1745" y="539"/>
                  </a:lnTo>
                  <a:lnTo>
                    <a:pt x="1850" y="530"/>
                  </a:lnTo>
                  <a:lnTo>
                    <a:pt x="1897" y="536"/>
                  </a:lnTo>
                  <a:lnTo>
                    <a:pt x="1932" y="525"/>
                  </a:lnTo>
                  <a:lnTo>
                    <a:pt x="2039" y="513"/>
                  </a:lnTo>
                  <a:lnTo>
                    <a:pt x="2106" y="506"/>
                  </a:lnTo>
                  <a:lnTo>
                    <a:pt x="2199" y="483"/>
                  </a:lnTo>
                  <a:lnTo>
                    <a:pt x="2250" y="483"/>
                  </a:lnTo>
                  <a:lnTo>
                    <a:pt x="2302" y="459"/>
                  </a:lnTo>
                  <a:lnTo>
                    <a:pt x="2353" y="414"/>
                  </a:lnTo>
                  <a:lnTo>
                    <a:pt x="2405" y="392"/>
                  </a:lnTo>
                  <a:lnTo>
                    <a:pt x="2454" y="345"/>
                  </a:lnTo>
                  <a:lnTo>
                    <a:pt x="2504" y="345"/>
                  </a:lnTo>
                  <a:lnTo>
                    <a:pt x="2556" y="323"/>
                  </a:lnTo>
                  <a:lnTo>
                    <a:pt x="2607" y="300"/>
                  </a:lnTo>
                  <a:lnTo>
                    <a:pt x="2625" y="231"/>
                  </a:lnTo>
                  <a:lnTo>
                    <a:pt x="2625" y="162"/>
                  </a:lnTo>
                  <a:lnTo>
                    <a:pt x="2625" y="91"/>
                  </a:lnTo>
                  <a:lnTo>
                    <a:pt x="2625" y="0"/>
                  </a:lnTo>
                  <a:close/>
                </a:path>
              </a:pathLst>
            </a:custGeom>
            <a:solidFill>
              <a:srgbClr val="663300"/>
            </a:solidFill>
            <a:ln w="9525">
              <a:solidFill>
                <a:srgbClr val="996633"/>
              </a:solidFill>
              <a:round/>
              <a:headEnd/>
              <a:tailEnd/>
            </a:ln>
          </p:spPr>
          <p:txBody>
            <a:bodyPr/>
            <a:lstStyle/>
            <a:p>
              <a:endParaRPr lang="en-US"/>
            </a:p>
          </p:txBody>
        </p:sp>
        <p:sp>
          <p:nvSpPr>
            <p:cNvPr id="27710" name="Rectangle 278">
              <a:extLst>
                <a:ext uri="{FF2B5EF4-FFF2-40B4-BE49-F238E27FC236}">
                  <a16:creationId xmlns:a16="http://schemas.microsoft.com/office/drawing/2014/main" id="{CB30D5F8-61C1-4D73-ADB3-1982657789CD}"/>
                </a:ext>
              </a:extLst>
            </p:cNvPr>
            <p:cNvSpPr>
              <a:spLocks noChangeArrowheads="1"/>
            </p:cNvSpPr>
            <p:nvPr/>
          </p:nvSpPr>
          <p:spPr bwMode="auto">
            <a:xfrm>
              <a:off x="913" y="4083"/>
              <a:ext cx="71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chemeClr val="bg1"/>
                  </a:solidFill>
                </a:rPr>
                <a:t>Entrenamiento malo</a:t>
              </a:r>
              <a:endParaRPr lang="en-US" altLang="en-US" sz="1000">
                <a:solidFill>
                  <a:schemeClr val="bg1"/>
                </a:solidFill>
              </a:endParaRPr>
            </a:p>
          </p:txBody>
        </p:sp>
        <p:grpSp>
          <p:nvGrpSpPr>
            <p:cNvPr id="27711" name="Group 279">
              <a:extLst>
                <a:ext uri="{FF2B5EF4-FFF2-40B4-BE49-F238E27FC236}">
                  <a16:creationId xmlns:a16="http://schemas.microsoft.com/office/drawing/2014/main" id="{83671870-5E20-4415-ABA1-9DEAEB722202}"/>
                </a:ext>
              </a:extLst>
            </p:cNvPr>
            <p:cNvGrpSpPr>
              <a:grpSpLocks/>
            </p:cNvGrpSpPr>
            <p:nvPr/>
          </p:nvGrpSpPr>
          <p:grpSpPr bwMode="auto">
            <a:xfrm>
              <a:off x="2257" y="1882"/>
              <a:ext cx="1079" cy="443"/>
              <a:chOff x="2401" y="1610"/>
              <a:chExt cx="1079" cy="443"/>
            </a:xfrm>
          </p:grpSpPr>
          <p:sp>
            <p:nvSpPr>
              <p:cNvPr id="27798" name="Freeform 280">
                <a:extLst>
                  <a:ext uri="{FF2B5EF4-FFF2-40B4-BE49-F238E27FC236}">
                    <a16:creationId xmlns:a16="http://schemas.microsoft.com/office/drawing/2014/main" id="{80A18DFB-F4E4-4DAD-8572-331210DB510D}"/>
                  </a:ext>
                </a:extLst>
              </p:cNvPr>
              <p:cNvSpPr>
                <a:spLocks/>
              </p:cNvSpPr>
              <p:nvPr/>
            </p:nvSpPr>
            <p:spPr bwMode="auto">
              <a:xfrm>
                <a:off x="2401" y="1610"/>
                <a:ext cx="1079" cy="443"/>
              </a:xfrm>
              <a:custGeom>
                <a:avLst/>
                <a:gdLst>
                  <a:gd name="T0" fmla="*/ 1 w 2156"/>
                  <a:gd name="T1" fmla="*/ 1 h 886"/>
                  <a:gd name="T2" fmla="*/ 1 w 2156"/>
                  <a:gd name="T3" fmla="*/ 1 h 886"/>
                  <a:gd name="T4" fmla="*/ 1 w 2156"/>
                  <a:gd name="T5" fmla="*/ 1 h 886"/>
                  <a:gd name="T6" fmla="*/ 1 w 2156"/>
                  <a:gd name="T7" fmla="*/ 1 h 886"/>
                  <a:gd name="T8" fmla="*/ 1 w 2156"/>
                  <a:gd name="T9" fmla="*/ 1 h 886"/>
                  <a:gd name="T10" fmla="*/ 1 w 2156"/>
                  <a:gd name="T11" fmla="*/ 1 h 886"/>
                  <a:gd name="T12" fmla="*/ 1 w 2156"/>
                  <a:gd name="T13" fmla="*/ 1 h 886"/>
                  <a:gd name="T14" fmla="*/ 1 w 2156"/>
                  <a:gd name="T15" fmla="*/ 0 h 886"/>
                  <a:gd name="T16" fmla="*/ 1 w 2156"/>
                  <a:gd name="T17" fmla="*/ 1 h 886"/>
                  <a:gd name="T18" fmla="*/ 1 w 2156"/>
                  <a:gd name="T19" fmla="*/ 1 h 886"/>
                  <a:gd name="T20" fmla="*/ 1 w 2156"/>
                  <a:gd name="T21" fmla="*/ 1 h 886"/>
                  <a:gd name="T22" fmla="*/ 1 w 2156"/>
                  <a:gd name="T23" fmla="*/ 1 h 886"/>
                  <a:gd name="T24" fmla="*/ 1 w 2156"/>
                  <a:gd name="T25" fmla="*/ 1 h 886"/>
                  <a:gd name="T26" fmla="*/ 1 w 2156"/>
                  <a:gd name="T27" fmla="*/ 1 h 886"/>
                  <a:gd name="T28" fmla="*/ 1 w 2156"/>
                  <a:gd name="T29" fmla="*/ 1 h 886"/>
                  <a:gd name="T30" fmla="*/ 1 w 2156"/>
                  <a:gd name="T31" fmla="*/ 1 h 886"/>
                  <a:gd name="T32" fmla="*/ 1 w 2156"/>
                  <a:gd name="T33" fmla="*/ 1 h 886"/>
                  <a:gd name="T34" fmla="*/ 0 w 2156"/>
                  <a:gd name="T35" fmla="*/ 1 h 886"/>
                  <a:gd name="T36" fmla="*/ 1 w 2156"/>
                  <a:gd name="T37" fmla="*/ 1 h 8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56" h="886">
                    <a:moveTo>
                      <a:pt x="136" y="462"/>
                    </a:moveTo>
                    <a:lnTo>
                      <a:pt x="287" y="221"/>
                    </a:lnTo>
                    <a:lnTo>
                      <a:pt x="315" y="307"/>
                    </a:lnTo>
                    <a:lnTo>
                      <a:pt x="321" y="337"/>
                    </a:lnTo>
                    <a:lnTo>
                      <a:pt x="347" y="387"/>
                    </a:lnTo>
                    <a:lnTo>
                      <a:pt x="652" y="92"/>
                    </a:lnTo>
                    <a:lnTo>
                      <a:pt x="678" y="240"/>
                    </a:lnTo>
                    <a:lnTo>
                      <a:pt x="1037" y="0"/>
                    </a:lnTo>
                    <a:lnTo>
                      <a:pt x="1085" y="79"/>
                    </a:lnTo>
                    <a:lnTo>
                      <a:pt x="2156" y="230"/>
                    </a:lnTo>
                    <a:lnTo>
                      <a:pt x="1390" y="508"/>
                    </a:lnTo>
                    <a:lnTo>
                      <a:pt x="1369" y="634"/>
                    </a:lnTo>
                    <a:lnTo>
                      <a:pt x="889" y="650"/>
                    </a:lnTo>
                    <a:lnTo>
                      <a:pt x="947" y="828"/>
                    </a:lnTo>
                    <a:lnTo>
                      <a:pt x="459" y="749"/>
                    </a:lnTo>
                    <a:lnTo>
                      <a:pt x="485" y="886"/>
                    </a:lnTo>
                    <a:lnTo>
                      <a:pt x="207" y="839"/>
                    </a:lnTo>
                    <a:lnTo>
                      <a:pt x="0" y="684"/>
                    </a:lnTo>
                    <a:lnTo>
                      <a:pt x="136" y="462"/>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99" name="Freeform 281">
                <a:extLst>
                  <a:ext uri="{FF2B5EF4-FFF2-40B4-BE49-F238E27FC236}">
                    <a16:creationId xmlns:a16="http://schemas.microsoft.com/office/drawing/2014/main" id="{CE4C538B-8B26-47D9-A1CB-E9B80666EB51}"/>
                  </a:ext>
                </a:extLst>
              </p:cNvPr>
              <p:cNvSpPr>
                <a:spLocks/>
              </p:cNvSpPr>
              <p:nvPr/>
            </p:nvSpPr>
            <p:spPr bwMode="auto">
              <a:xfrm>
                <a:off x="2401" y="1610"/>
                <a:ext cx="1079" cy="443"/>
              </a:xfrm>
              <a:custGeom>
                <a:avLst/>
                <a:gdLst>
                  <a:gd name="T0" fmla="*/ 1 w 2156"/>
                  <a:gd name="T1" fmla="*/ 1 h 886"/>
                  <a:gd name="T2" fmla="*/ 1 w 2156"/>
                  <a:gd name="T3" fmla="*/ 1 h 886"/>
                  <a:gd name="T4" fmla="*/ 1 w 2156"/>
                  <a:gd name="T5" fmla="*/ 1 h 886"/>
                  <a:gd name="T6" fmla="*/ 1 w 2156"/>
                  <a:gd name="T7" fmla="*/ 1 h 886"/>
                  <a:gd name="T8" fmla="*/ 1 w 2156"/>
                  <a:gd name="T9" fmla="*/ 1 h 886"/>
                  <a:gd name="T10" fmla="*/ 1 w 2156"/>
                  <a:gd name="T11" fmla="*/ 1 h 886"/>
                  <a:gd name="T12" fmla="*/ 1 w 2156"/>
                  <a:gd name="T13" fmla="*/ 1 h 886"/>
                  <a:gd name="T14" fmla="*/ 1 w 2156"/>
                  <a:gd name="T15" fmla="*/ 0 h 886"/>
                  <a:gd name="T16" fmla="*/ 1 w 2156"/>
                  <a:gd name="T17" fmla="*/ 1 h 886"/>
                  <a:gd name="T18" fmla="*/ 1 w 2156"/>
                  <a:gd name="T19" fmla="*/ 1 h 886"/>
                  <a:gd name="T20" fmla="*/ 1 w 2156"/>
                  <a:gd name="T21" fmla="*/ 1 h 886"/>
                  <a:gd name="T22" fmla="*/ 1 w 2156"/>
                  <a:gd name="T23" fmla="*/ 1 h 886"/>
                  <a:gd name="T24" fmla="*/ 1 w 2156"/>
                  <a:gd name="T25" fmla="*/ 1 h 886"/>
                  <a:gd name="T26" fmla="*/ 1 w 2156"/>
                  <a:gd name="T27" fmla="*/ 1 h 886"/>
                  <a:gd name="T28" fmla="*/ 1 w 2156"/>
                  <a:gd name="T29" fmla="*/ 1 h 886"/>
                  <a:gd name="T30" fmla="*/ 1 w 2156"/>
                  <a:gd name="T31" fmla="*/ 1 h 886"/>
                  <a:gd name="T32" fmla="*/ 1 w 2156"/>
                  <a:gd name="T33" fmla="*/ 1 h 886"/>
                  <a:gd name="T34" fmla="*/ 0 w 2156"/>
                  <a:gd name="T35" fmla="*/ 1 h 886"/>
                  <a:gd name="T36" fmla="*/ 1 w 2156"/>
                  <a:gd name="T37" fmla="*/ 1 h 8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56" h="886">
                    <a:moveTo>
                      <a:pt x="136" y="462"/>
                    </a:moveTo>
                    <a:lnTo>
                      <a:pt x="287" y="221"/>
                    </a:lnTo>
                    <a:lnTo>
                      <a:pt x="315" y="307"/>
                    </a:lnTo>
                    <a:lnTo>
                      <a:pt x="321" y="337"/>
                    </a:lnTo>
                    <a:lnTo>
                      <a:pt x="347" y="387"/>
                    </a:lnTo>
                    <a:lnTo>
                      <a:pt x="652" y="92"/>
                    </a:lnTo>
                    <a:lnTo>
                      <a:pt x="678" y="240"/>
                    </a:lnTo>
                    <a:lnTo>
                      <a:pt x="1037" y="0"/>
                    </a:lnTo>
                    <a:lnTo>
                      <a:pt x="1085" y="79"/>
                    </a:lnTo>
                    <a:lnTo>
                      <a:pt x="2156" y="230"/>
                    </a:lnTo>
                    <a:lnTo>
                      <a:pt x="1390" y="508"/>
                    </a:lnTo>
                    <a:lnTo>
                      <a:pt x="1369" y="634"/>
                    </a:lnTo>
                    <a:lnTo>
                      <a:pt x="889" y="650"/>
                    </a:lnTo>
                    <a:lnTo>
                      <a:pt x="947" y="828"/>
                    </a:lnTo>
                    <a:lnTo>
                      <a:pt x="459" y="749"/>
                    </a:lnTo>
                    <a:lnTo>
                      <a:pt x="485" y="886"/>
                    </a:lnTo>
                    <a:lnTo>
                      <a:pt x="207" y="839"/>
                    </a:lnTo>
                    <a:lnTo>
                      <a:pt x="0" y="684"/>
                    </a:lnTo>
                    <a:lnTo>
                      <a:pt x="136" y="462"/>
                    </a:lnTo>
                  </a:path>
                </a:pathLst>
              </a:custGeom>
              <a:solidFill>
                <a:srgbClr val="CCFF99"/>
              </a:solidFill>
              <a:ln w="3175">
                <a:solidFill>
                  <a:srgbClr val="000000"/>
                </a:solidFill>
                <a:prstDash val="solid"/>
                <a:round/>
                <a:headEnd/>
                <a:tailEnd/>
              </a:ln>
            </p:spPr>
            <p:txBody>
              <a:bodyPr/>
              <a:lstStyle/>
              <a:p>
                <a:endParaRPr lang="en-US"/>
              </a:p>
            </p:txBody>
          </p:sp>
        </p:grpSp>
        <p:sp>
          <p:nvSpPr>
            <p:cNvPr id="27712" name="Rectangle 282">
              <a:extLst>
                <a:ext uri="{FF2B5EF4-FFF2-40B4-BE49-F238E27FC236}">
                  <a16:creationId xmlns:a16="http://schemas.microsoft.com/office/drawing/2014/main" id="{104281D5-1F08-4A1D-9603-B3FADB90F276}"/>
                </a:ext>
              </a:extLst>
            </p:cNvPr>
            <p:cNvSpPr>
              <a:spLocks noChangeArrowheads="1"/>
            </p:cNvSpPr>
            <p:nvPr/>
          </p:nvSpPr>
          <p:spPr bwMode="auto">
            <a:xfrm rot="-840000">
              <a:off x="2406" y="2036"/>
              <a:ext cx="5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Crear un riesgo</a:t>
              </a:r>
              <a:endParaRPr lang="en-US" altLang="en-US" sz="1000"/>
            </a:p>
          </p:txBody>
        </p:sp>
        <p:grpSp>
          <p:nvGrpSpPr>
            <p:cNvPr id="27713" name="Group 283">
              <a:extLst>
                <a:ext uri="{FF2B5EF4-FFF2-40B4-BE49-F238E27FC236}">
                  <a16:creationId xmlns:a16="http://schemas.microsoft.com/office/drawing/2014/main" id="{31FA7988-BFA1-472C-9C3A-799735CB1CF6}"/>
                </a:ext>
              </a:extLst>
            </p:cNvPr>
            <p:cNvGrpSpPr>
              <a:grpSpLocks/>
            </p:cNvGrpSpPr>
            <p:nvPr/>
          </p:nvGrpSpPr>
          <p:grpSpPr bwMode="auto">
            <a:xfrm>
              <a:off x="2300" y="2166"/>
              <a:ext cx="937" cy="426"/>
              <a:chOff x="2444" y="1894"/>
              <a:chExt cx="937" cy="426"/>
            </a:xfrm>
          </p:grpSpPr>
          <p:sp>
            <p:nvSpPr>
              <p:cNvPr id="27796" name="Freeform 284">
                <a:extLst>
                  <a:ext uri="{FF2B5EF4-FFF2-40B4-BE49-F238E27FC236}">
                    <a16:creationId xmlns:a16="http://schemas.microsoft.com/office/drawing/2014/main" id="{3636726D-BB0E-45D8-B2A2-AC6185F26A2A}"/>
                  </a:ext>
                </a:extLst>
              </p:cNvPr>
              <p:cNvSpPr>
                <a:spLocks/>
              </p:cNvSpPr>
              <p:nvPr/>
            </p:nvSpPr>
            <p:spPr bwMode="auto">
              <a:xfrm>
                <a:off x="2444" y="1894"/>
                <a:ext cx="937" cy="426"/>
              </a:xfrm>
              <a:custGeom>
                <a:avLst/>
                <a:gdLst>
                  <a:gd name="T0" fmla="*/ 1 w 1874"/>
                  <a:gd name="T1" fmla="*/ 1 h 852"/>
                  <a:gd name="T2" fmla="*/ 1 w 1874"/>
                  <a:gd name="T3" fmla="*/ 1 h 852"/>
                  <a:gd name="T4" fmla="*/ 1 w 1874"/>
                  <a:gd name="T5" fmla="*/ 1 h 852"/>
                  <a:gd name="T6" fmla="*/ 1 w 1874"/>
                  <a:gd name="T7" fmla="*/ 1 h 852"/>
                  <a:gd name="T8" fmla="*/ 1 w 1874"/>
                  <a:gd name="T9" fmla="*/ 1 h 852"/>
                  <a:gd name="T10" fmla="*/ 1 w 1874"/>
                  <a:gd name="T11" fmla="*/ 1 h 852"/>
                  <a:gd name="T12" fmla="*/ 1 w 1874"/>
                  <a:gd name="T13" fmla="*/ 0 h 852"/>
                  <a:gd name="T14" fmla="*/ 1 w 1874"/>
                  <a:gd name="T15" fmla="*/ 1 h 852"/>
                  <a:gd name="T16" fmla="*/ 1 w 1874"/>
                  <a:gd name="T17" fmla="*/ 1 h 852"/>
                  <a:gd name="T18" fmla="*/ 1 w 1874"/>
                  <a:gd name="T19" fmla="*/ 1 h 852"/>
                  <a:gd name="T20" fmla="*/ 1 w 1874"/>
                  <a:gd name="T21" fmla="*/ 1 h 852"/>
                  <a:gd name="T22" fmla="*/ 1 w 1874"/>
                  <a:gd name="T23" fmla="*/ 1 h 852"/>
                  <a:gd name="T24" fmla="*/ 1 w 1874"/>
                  <a:gd name="T25" fmla="*/ 1 h 852"/>
                  <a:gd name="T26" fmla="*/ 1 w 1874"/>
                  <a:gd name="T27" fmla="*/ 1 h 852"/>
                  <a:gd name="T28" fmla="*/ 1 w 1874"/>
                  <a:gd name="T29" fmla="*/ 1 h 852"/>
                  <a:gd name="T30" fmla="*/ 1 w 1874"/>
                  <a:gd name="T31" fmla="*/ 1 h 852"/>
                  <a:gd name="T32" fmla="*/ 0 w 1874"/>
                  <a:gd name="T33" fmla="*/ 1 h 852"/>
                  <a:gd name="T34" fmla="*/ 1 w 1874"/>
                  <a:gd name="T35" fmla="*/ 1 h 8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74" h="852">
                    <a:moveTo>
                      <a:pt x="145" y="394"/>
                    </a:moveTo>
                    <a:lnTo>
                      <a:pt x="299" y="297"/>
                    </a:lnTo>
                    <a:lnTo>
                      <a:pt x="342" y="346"/>
                    </a:lnTo>
                    <a:lnTo>
                      <a:pt x="620" y="43"/>
                    </a:lnTo>
                    <a:lnTo>
                      <a:pt x="661" y="226"/>
                    </a:lnTo>
                    <a:lnTo>
                      <a:pt x="863" y="79"/>
                    </a:lnTo>
                    <a:lnTo>
                      <a:pt x="1003" y="0"/>
                    </a:lnTo>
                    <a:lnTo>
                      <a:pt x="1295" y="185"/>
                    </a:lnTo>
                    <a:lnTo>
                      <a:pt x="1874" y="435"/>
                    </a:lnTo>
                    <a:lnTo>
                      <a:pt x="1111" y="495"/>
                    </a:lnTo>
                    <a:lnTo>
                      <a:pt x="1108" y="738"/>
                    </a:lnTo>
                    <a:lnTo>
                      <a:pt x="790" y="630"/>
                    </a:lnTo>
                    <a:lnTo>
                      <a:pt x="816" y="852"/>
                    </a:lnTo>
                    <a:lnTo>
                      <a:pt x="429" y="730"/>
                    </a:lnTo>
                    <a:lnTo>
                      <a:pt x="416" y="807"/>
                    </a:lnTo>
                    <a:lnTo>
                      <a:pt x="171" y="740"/>
                    </a:lnTo>
                    <a:lnTo>
                      <a:pt x="0" y="579"/>
                    </a:lnTo>
                    <a:lnTo>
                      <a:pt x="145" y="394"/>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97" name="Freeform 285">
                <a:extLst>
                  <a:ext uri="{FF2B5EF4-FFF2-40B4-BE49-F238E27FC236}">
                    <a16:creationId xmlns:a16="http://schemas.microsoft.com/office/drawing/2014/main" id="{92DCBDBD-D406-4669-BDC8-A2A752A17170}"/>
                  </a:ext>
                </a:extLst>
              </p:cNvPr>
              <p:cNvSpPr>
                <a:spLocks/>
              </p:cNvSpPr>
              <p:nvPr/>
            </p:nvSpPr>
            <p:spPr bwMode="auto">
              <a:xfrm>
                <a:off x="2444" y="1894"/>
                <a:ext cx="937" cy="426"/>
              </a:xfrm>
              <a:custGeom>
                <a:avLst/>
                <a:gdLst>
                  <a:gd name="T0" fmla="*/ 1 w 1874"/>
                  <a:gd name="T1" fmla="*/ 1 h 852"/>
                  <a:gd name="T2" fmla="*/ 1 w 1874"/>
                  <a:gd name="T3" fmla="*/ 1 h 852"/>
                  <a:gd name="T4" fmla="*/ 1 w 1874"/>
                  <a:gd name="T5" fmla="*/ 1 h 852"/>
                  <a:gd name="T6" fmla="*/ 1 w 1874"/>
                  <a:gd name="T7" fmla="*/ 1 h 852"/>
                  <a:gd name="T8" fmla="*/ 1 w 1874"/>
                  <a:gd name="T9" fmla="*/ 1 h 852"/>
                  <a:gd name="T10" fmla="*/ 1 w 1874"/>
                  <a:gd name="T11" fmla="*/ 1 h 852"/>
                  <a:gd name="T12" fmla="*/ 1 w 1874"/>
                  <a:gd name="T13" fmla="*/ 0 h 852"/>
                  <a:gd name="T14" fmla="*/ 1 w 1874"/>
                  <a:gd name="T15" fmla="*/ 1 h 852"/>
                  <a:gd name="T16" fmla="*/ 1 w 1874"/>
                  <a:gd name="T17" fmla="*/ 1 h 852"/>
                  <a:gd name="T18" fmla="*/ 1 w 1874"/>
                  <a:gd name="T19" fmla="*/ 1 h 852"/>
                  <a:gd name="T20" fmla="*/ 1 w 1874"/>
                  <a:gd name="T21" fmla="*/ 1 h 852"/>
                  <a:gd name="T22" fmla="*/ 1 w 1874"/>
                  <a:gd name="T23" fmla="*/ 1 h 852"/>
                  <a:gd name="T24" fmla="*/ 1 w 1874"/>
                  <a:gd name="T25" fmla="*/ 1 h 852"/>
                  <a:gd name="T26" fmla="*/ 1 w 1874"/>
                  <a:gd name="T27" fmla="*/ 1 h 852"/>
                  <a:gd name="T28" fmla="*/ 1 w 1874"/>
                  <a:gd name="T29" fmla="*/ 1 h 852"/>
                  <a:gd name="T30" fmla="*/ 1 w 1874"/>
                  <a:gd name="T31" fmla="*/ 1 h 852"/>
                  <a:gd name="T32" fmla="*/ 0 w 1874"/>
                  <a:gd name="T33" fmla="*/ 1 h 852"/>
                  <a:gd name="T34" fmla="*/ 1 w 1874"/>
                  <a:gd name="T35" fmla="*/ 1 h 8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74" h="852">
                    <a:moveTo>
                      <a:pt x="145" y="394"/>
                    </a:moveTo>
                    <a:lnTo>
                      <a:pt x="299" y="297"/>
                    </a:lnTo>
                    <a:lnTo>
                      <a:pt x="342" y="346"/>
                    </a:lnTo>
                    <a:lnTo>
                      <a:pt x="620" y="43"/>
                    </a:lnTo>
                    <a:lnTo>
                      <a:pt x="661" y="226"/>
                    </a:lnTo>
                    <a:lnTo>
                      <a:pt x="863" y="79"/>
                    </a:lnTo>
                    <a:lnTo>
                      <a:pt x="1003" y="0"/>
                    </a:lnTo>
                    <a:lnTo>
                      <a:pt x="1295" y="185"/>
                    </a:lnTo>
                    <a:lnTo>
                      <a:pt x="1874" y="435"/>
                    </a:lnTo>
                    <a:lnTo>
                      <a:pt x="1111" y="495"/>
                    </a:lnTo>
                    <a:lnTo>
                      <a:pt x="1108" y="738"/>
                    </a:lnTo>
                    <a:lnTo>
                      <a:pt x="790" y="630"/>
                    </a:lnTo>
                    <a:lnTo>
                      <a:pt x="816" y="852"/>
                    </a:lnTo>
                    <a:lnTo>
                      <a:pt x="429" y="730"/>
                    </a:lnTo>
                    <a:lnTo>
                      <a:pt x="416" y="807"/>
                    </a:lnTo>
                    <a:lnTo>
                      <a:pt x="171" y="740"/>
                    </a:lnTo>
                    <a:lnTo>
                      <a:pt x="0" y="579"/>
                    </a:lnTo>
                    <a:lnTo>
                      <a:pt x="145" y="394"/>
                    </a:lnTo>
                  </a:path>
                </a:pathLst>
              </a:custGeom>
              <a:solidFill>
                <a:srgbClr val="CCFF99"/>
              </a:solidFill>
              <a:ln w="3175">
                <a:solidFill>
                  <a:srgbClr val="000000"/>
                </a:solidFill>
                <a:prstDash val="solid"/>
                <a:round/>
                <a:headEnd/>
                <a:tailEnd/>
              </a:ln>
            </p:spPr>
            <p:txBody>
              <a:bodyPr/>
              <a:lstStyle/>
              <a:p>
                <a:endParaRPr lang="en-US"/>
              </a:p>
            </p:txBody>
          </p:sp>
        </p:grpSp>
        <p:sp>
          <p:nvSpPr>
            <p:cNvPr id="27714" name="Rectangle 286">
              <a:extLst>
                <a:ext uri="{FF2B5EF4-FFF2-40B4-BE49-F238E27FC236}">
                  <a16:creationId xmlns:a16="http://schemas.microsoft.com/office/drawing/2014/main" id="{51F92DE1-C80F-4495-B429-0BAAC0010945}"/>
                </a:ext>
              </a:extLst>
            </p:cNvPr>
            <p:cNvSpPr>
              <a:spLocks noChangeArrowheads="1"/>
            </p:cNvSpPr>
            <p:nvPr/>
          </p:nvSpPr>
          <p:spPr bwMode="auto">
            <a:xfrm>
              <a:off x="2333" y="3229"/>
              <a:ext cx="7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15" name="Rectangle 287">
              <a:extLst>
                <a:ext uri="{FF2B5EF4-FFF2-40B4-BE49-F238E27FC236}">
                  <a16:creationId xmlns:a16="http://schemas.microsoft.com/office/drawing/2014/main" id="{68D1385F-C16C-40A7-A0E9-A0A63766AF8A}"/>
                </a:ext>
              </a:extLst>
            </p:cNvPr>
            <p:cNvSpPr>
              <a:spLocks noChangeArrowheads="1"/>
            </p:cNvSpPr>
            <p:nvPr/>
          </p:nvSpPr>
          <p:spPr bwMode="auto">
            <a:xfrm>
              <a:off x="2387" y="3251"/>
              <a:ext cx="42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Falta vigilar</a:t>
              </a:r>
              <a:endParaRPr lang="en-US" altLang="en-US" sz="1000"/>
            </a:p>
          </p:txBody>
        </p:sp>
        <p:sp>
          <p:nvSpPr>
            <p:cNvPr id="27716" name="Rectangle 288">
              <a:extLst>
                <a:ext uri="{FF2B5EF4-FFF2-40B4-BE49-F238E27FC236}">
                  <a16:creationId xmlns:a16="http://schemas.microsoft.com/office/drawing/2014/main" id="{FC6FEDDD-D1E8-4FCC-AC31-19E8A301F79B}"/>
                </a:ext>
              </a:extLst>
            </p:cNvPr>
            <p:cNvSpPr>
              <a:spLocks noChangeArrowheads="1"/>
            </p:cNvSpPr>
            <p:nvPr/>
          </p:nvSpPr>
          <p:spPr bwMode="auto">
            <a:xfrm rot="360000">
              <a:off x="993" y="2930"/>
              <a:ext cx="83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Trabajdor no entrenado</a:t>
              </a:r>
              <a:endParaRPr lang="en-US" altLang="en-US" sz="1000"/>
            </a:p>
          </p:txBody>
        </p:sp>
        <p:sp>
          <p:nvSpPr>
            <p:cNvPr id="27717" name="Rectangle 289">
              <a:extLst>
                <a:ext uri="{FF2B5EF4-FFF2-40B4-BE49-F238E27FC236}">
                  <a16:creationId xmlns:a16="http://schemas.microsoft.com/office/drawing/2014/main" id="{8DFF57C4-1E3D-4054-A60F-3828EE60880E}"/>
                </a:ext>
              </a:extLst>
            </p:cNvPr>
            <p:cNvSpPr>
              <a:spLocks noChangeArrowheads="1"/>
            </p:cNvSpPr>
            <p:nvPr/>
          </p:nvSpPr>
          <p:spPr bwMode="auto">
            <a:xfrm rot="1320000">
              <a:off x="1117" y="2068"/>
              <a:ext cx="67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Herramientas rotas</a:t>
              </a:r>
              <a:endParaRPr lang="en-US" altLang="en-US" sz="1000"/>
            </a:p>
          </p:txBody>
        </p:sp>
        <p:sp>
          <p:nvSpPr>
            <p:cNvPr id="27718" name="Rectangle 290">
              <a:extLst>
                <a:ext uri="{FF2B5EF4-FFF2-40B4-BE49-F238E27FC236}">
                  <a16:creationId xmlns:a16="http://schemas.microsoft.com/office/drawing/2014/main" id="{644B7266-ACF8-489D-84F0-B055F3313A77}"/>
                </a:ext>
              </a:extLst>
            </p:cNvPr>
            <p:cNvSpPr>
              <a:spLocks noChangeArrowheads="1"/>
            </p:cNvSpPr>
            <p:nvPr/>
          </p:nvSpPr>
          <p:spPr bwMode="auto">
            <a:xfrm rot="-720000">
              <a:off x="2395" y="2332"/>
              <a:ext cx="60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Ignorar un riesgo</a:t>
              </a:r>
              <a:endParaRPr lang="en-US" altLang="en-US" sz="1000"/>
            </a:p>
          </p:txBody>
        </p:sp>
        <p:sp>
          <p:nvSpPr>
            <p:cNvPr id="27719" name="Rectangle 291">
              <a:extLst>
                <a:ext uri="{FF2B5EF4-FFF2-40B4-BE49-F238E27FC236}">
                  <a16:creationId xmlns:a16="http://schemas.microsoft.com/office/drawing/2014/main" id="{3AF27892-E53A-4FC1-8002-FD7B386475EF}"/>
                </a:ext>
              </a:extLst>
            </p:cNvPr>
            <p:cNvSpPr>
              <a:spLocks noChangeArrowheads="1"/>
            </p:cNvSpPr>
            <p:nvPr/>
          </p:nvSpPr>
          <p:spPr bwMode="auto">
            <a:xfrm>
              <a:off x="1202" y="3276"/>
              <a:ext cx="58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20" name="Rectangle 292">
              <a:extLst>
                <a:ext uri="{FF2B5EF4-FFF2-40B4-BE49-F238E27FC236}">
                  <a16:creationId xmlns:a16="http://schemas.microsoft.com/office/drawing/2014/main" id="{D02E73E0-550A-480E-B1B4-823E8DA5CD29}"/>
                </a:ext>
              </a:extLst>
            </p:cNvPr>
            <p:cNvSpPr>
              <a:spLocks noChangeArrowheads="1"/>
            </p:cNvSpPr>
            <p:nvPr/>
          </p:nvSpPr>
          <p:spPr bwMode="auto">
            <a:xfrm>
              <a:off x="1206" y="3296"/>
              <a:ext cx="53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Falta de tiempo</a:t>
              </a:r>
              <a:endParaRPr lang="en-US" altLang="en-US" sz="1000"/>
            </a:p>
          </p:txBody>
        </p:sp>
        <p:sp>
          <p:nvSpPr>
            <p:cNvPr id="27721" name="Freeform 293">
              <a:extLst>
                <a:ext uri="{FF2B5EF4-FFF2-40B4-BE49-F238E27FC236}">
                  <a16:creationId xmlns:a16="http://schemas.microsoft.com/office/drawing/2014/main" id="{06ECF36A-DE34-47A2-BE4F-8F4AA664F367}"/>
                </a:ext>
              </a:extLst>
            </p:cNvPr>
            <p:cNvSpPr>
              <a:spLocks/>
            </p:cNvSpPr>
            <p:nvPr/>
          </p:nvSpPr>
          <p:spPr bwMode="auto">
            <a:xfrm>
              <a:off x="2092" y="3824"/>
              <a:ext cx="1261" cy="286"/>
            </a:xfrm>
            <a:custGeom>
              <a:avLst/>
              <a:gdLst>
                <a:gd name="T0" fmla="*/ 1 w 2521"/>
                <a:gd name="T1" fmla="*/ 1 h 571"/>
                <a:gd name="T2" fmla="*/ 1 w 2521"/>
                <a:gd name="T3" fmla="*/ 1 h 571"/>
                <a:gd name="T4" fmla="*/ 1 w 2521"/>
                <a:gd name="T5" fmla="*/ 1 h 571"/>
                <a:gd name="T6" fmla="*/ 1 w 2521"/>
                <a:gd name="T7" fmla="*/ 1 h 571"/>
                <a:gd name="T8" fmla="*/ 1 w 2521"/>
                <a:gd name="T9" fmla="*/ 1 h 571"/>
                <a:gd name="T10" fmla="*/ 1 w 2521"/>
                <a:gd name="T11" fmla="*/ 1 h 571"/>
                <a:gd name="T12" fmla="*/ 1 w 2521"/>
                <a:gd name="T13" fmla="*/ 1 h 571"/>
                <a:gd name="T14" fmla="*/ 1 w 2521"/>
                <a:gd name="T15" fmla="*/ 1 h 571"/>
                <a:gd name="T16" fmla="*/ 1 w 2521"/>
                <a:gd name="T17" fmla="*/ 1 h 571"/>
                <a:gd name="T18" fmla="*/ 1 w 2521"/>
                <a:gd name="T19" fmla="*/ 1 h 571"/>
                <a:gd name="T20" fmla="*/ 1 w 2521"/>
                <a:gd name="T21" fmla="*/ 1 h 571"/>
                <a:gd name="T22" fmla="*/ 1 w 2521"/>
                <a:gd name="T23" fmla="*/ 1 h 571"/>
                <a:gd name="T24" fmla="*/ 1 w 2521"/>
                <a:gd name="T25" fmla="*/ 1 h 571"/>
                <a:gd name="T26" fmla="*/ 1 w 2521"/>
                <a:gd name="T27" fmla="*/ 1 h 571"/>
                <a:gd name="T28" fmla="*/ 1 w 2521"/>
                <a:gd name="T29" fmla="*/ 1 h 571"/>
                <a:gd name="T30" fmla="*/ 1 w 2521"/>
                <a:gd name="T31" fmla="*/ 1 h 571"/>
                <a:gd name="T32" fmla="*/ 1 w 2521"/>
                <a:gd name="T33" fmla="*/ 1 h 571"/>
                <a:gd name="T34" fmla="*/ 1 w 2521"/>
                <a:gd name="T35" fmla="*/ 1 h 571"/>
                <a:gd name="T36" fmla="*/ 1 w 2521"/>
                <a:gd name="T37" fmla="*/ 1 h 571"/>
                <a:gd name="T38" fmla="*/ 1 w 2521"/>
                <a:gd name="T39" fmla="*/ 1 h 571"/>
                <a:gd name="T40" fmla="*/ 1 w 2521"/>
                <a:gd name="T41" fmla="*/ 1 h 571"/>
                <a:gd name="T42" fmla="*/ 1 w 2521"/>
                <a:gd name="T43" fmla="*/ 1 h 571"/>
                <a:gd name="T44" fmla="*/ 1 w 2521"/>
                <a:gd name="T45" fmla="*/ 1 h 571"/>
                <a:gd name="T46" fmla="*/ 1 w 2521"/>
                <a:gd name="T47" fmla="*/ 1 h 571"/>
                <a:gd name="T48" fmla="*/ 1 w 2521"/>
                <a:gd name="T49" fmla="*/ 1 h 571"/>
                <a:gd name="T50" fmla="*/ 1 w 2521"/>
                <a:gd name="T51" fmla="*/ 1 h 571"/>
                <a:gd name="T52" fmla="*/ 1 w 2521"/>
                <a:gd name="T53" fmla="*/ 1 h 571"/>
                <a:gd name="T54" fmla="*/ 1 w 2521"/>
                <a:gd name="T55" fmla="*/ 1 h 571"/>
                <a:gd name="T56" fmla="*/ 1 w 2521"/>
                <a:gd name="T57" fmla="*/ 1 h 571"/>
                <a:gd name="T58" fmla="*/ 1 w 2521"/>
                <a:gd name="T59" fmla="*/ 1 h 571"/>
                <a:gd name="T60" fmla="*/ 1 w 2521"/>
                <a:gd name="T61" fmla="*/ 1 h 571"/>
                <a:gd name="T62" fmla="*/ 1 w 2521"/>
                <a:gd name="T63" fmla="*/ 1 h 571"/>
                <a:gd name="T64" fmla="*/ 1 w 2521"/>
                <a:gd name="T65" fmla="*/ 1 h 571"/>
                <a:gd name="T66" fmla="*/ 1 w 2521"/>
                <a:gd name="T67" fmla="*/ 1 h 571"/>
                <a:gd name="T68" fmla="*/ 1 w 2521"/>
                <a:gd name="T69" fmla="*/ 1 h 571"/>
                <a:gd name="T70" fmla="*/ 1 w 2521"/>
                <a:gd name="T71" fmla="*/ 1 h 571"/>
                <a:gd name="T72" fmla="*/ 1 w 2521"/>
                <a:gd name="T73" fmla="*/ 1 h 571"/>
                <a:gd name="T74" fmla="*/ 1 w 2521"/>
                <a:gd name="T75" fmla="*/ 1 h 571"/>
                <a:gd name="T76" fmla="*/ 1 w 2521"/>
                <a:gd name="T77" fmla="*/ 1 h 571"/>
                <a:gd name="T78" fmla="*/ 1 w 2521"/>
                <a:gd name="T79" fmla="*/ 1 h 571"/>
                <a:gd name="T80" fmla="*/ 1 w 2521"/>
                <a:gd name="T81" fmla="*/ 1 h 571"/>
                <a:gd name="T82" fmla="*/ 1 w 2521"/>
                <a:gd name="T83" fmla="*/ 1 h 571"/>
                <a:gd name="T84" fmla="*/ 1 w 2521"/>
                <a:gd name="T85" fmla="*/ 1 h 571"/>
                <a:gd name="T86" fmla="*/ 0 w 2521"/>
                <a:gd name="T87" fmla="*/ 1 h 571"/>
                <a:gd name="T88" fmla="*/ 1 w 2521"/>
                <a:gd name="T89" fmla="*/ 1 h 5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21" h="571">
                  <a:moveTo>
                    <a:pt x="4" y="0"/>
                  </a:moveTo>
                  <a:lnTo>
                    <a:pt x="54" y="47"/>
                  </a:lnTo>
                  <a:lnTo>
                    <a:pt x="104" y="69"/>
                  </a:lnTo>
                  <a:lnTo>
                    <a:pt x="157" y="93"/>
                  </a:lnTo>
                  <a:lnTo>
                    <a:pt x="207" y="118"/>
                  </a:lnTo>
                  <a:lnTo>
                    <a:pt x="258" y="140"/>
                  </a:lnTo>
                  <a:lnTo>
                    <a:pt x="308" y="166"/>
                  </a:lnTo>
                  <a:lnTo>
                    <a:pt x="359" y="189"/>
                  </a:lnTo>
                  <a:lnTo>
                    <a:pt x="411" y="189"/>
                  </a:lnTo>
                  <a:lnTo>
                    <a:pt x="460" y="213"/>
                  </a:lnTo>
                  <a:lnTo>
                    <a:pt x="512" y="237"/>
                  </a:lnTo>
                  <a:lnTo>
                    <a:pt x="579" y="239"/>
                  </a:lnTo>
                  <a:lnTo>
                    <a:pt x="630" y="261"/>
                  </a:lnTo>
                  <a:lnTo>
                    <a:pt x="682" y="261"/>
                  </a:lnTo>
                  <a:lnTo>
                    <a:pt x="736" y="291"/>
                  </a:lnTo>
                  <a:lnTo>
                    <a:pt x="792" y="310"/>
                  </a:lnTo>
                  <a:lnTo>
                    <a:pt x="872" y="299"/>
                  </a:lnTo>
                  <a:lnTo>
                    <a:pt x="962" y="301"/>
                  </a:lnTo>
                  <a:lnTo>
                    <a:pt x="1007" y="293"/>
                  </a:lnTo>
                  <a:lnTo>
                    <a:pt x="1071" y="303"/>
                  </a:lnTo>
                  <a:lnTo>
                    <a:pt x="1119" y="303"/>
                  </a:lnTo>
                  <a:lnTo>
                    <a:pt x="1173" y="303"/>
                  </a:lnTo>
                  <a:lnTo>
                    <a:pt x="1220" y="310"/>
                  </a:lnTo>
                  <a:lnTo>
                    <a:pt x="1304" y="310"/>
                  </a:lnTo>
                  <a:lnTo>
                    <a:pt x="1396" y="312"/>
                  </a:lnTo>
                  <a:lnTo>
                    <a:pt x="1459" y="321"/>
                  </a:lnTo>
                  <a:lnTo>
                    <a:pt x="1513" y="319"/>
                  </a:lnTo>
                  <a:lnTo>
                    <a:pt x="1566" y="323"/>
                  </a:lnTo>
                  <a:lnTo>
                    <a:pt x="1616" y="319"/>
                  </a:lnTo>
                  <a:lnTo>
                    <a:pt x="1697" y="334"/>
                  </a:lnTo>
                  <a:lnTo>
                    <a:pt x="1728" y="338"/>
                  </a:lnTo>
                  <a:lnTo>
                    <a:pt x="1792" y="334"/>
                  </a:lnTo>
                  <a:lnTo>
                    <a:pt x="1857" y="334"/>
                  </a:lnTo>
                  <a:lnTo>
                    <a:pt x="1917" y="334"/>
                  </a:lnTo>
                  <a:lnTo>
                    <a:pt x="1986" y="325"/>
                  </a:lnTo>
                  <a:lnTo>
                    <a:pt x="2037" y="347"/>
                  </a:lnTo>
                  <a:lnTo>
                    <a:pt x="2087" y="347"/>
                  </a:lnTo>
                  <a:lnTo>
                    <a:pt x="2136" y="362"/>
                  </a:lnTo>
                  <a:lnTo>
                    <a:pt x="2214" y="368"/>
                  </a:lnTo>
                  <a:lnTo>
                    <a:pt x="2263" y="387"/>
                  </a:lnTo>
                  <a:lnTo>
                    <a:pt x="2244" y="394"/>
                  </a:lnTo>
                  <a:lnTo>
                    <a:pt x="2295" y="396"/>
                  </a:lnTo>
                  <a:lnTo>
                    <a:pt x="2380" y="396"/>
                  </a:lnTo>
                  <a:lnTo>
                    <a:pt x="2448" y="398"/>
                  </a:lnTo>
                  <a:lnTo>
                    <a:pt x="2521" y="450"/>
                  </a:lnTo>
                  <a:lnTo>
                    <a:pt x="2448" y="489"/>
                  </a:lnTo>
                  <a:lnTo>
                    <a:pt x="2380" y="487"/>
                  </a:lnTo>
                  <a:lnTo>
                    <a:pt x="2276" y="506"/>
                  </a:lnTo>
                  <a:lnTo>
                    <a:pt x="2246" y="508"/>
                  </a:lnTo>
                  <a:lnTo>
                    <a:pt x="2207" y="525"/>
                  </a:lnTo>
                  <a:lnTo>
                    <a:pt x="2149" y="536"/>
                  </a:lnTo>
                  <a:lnTo>
                    <a:pt x="2087" y="545"/>
                  </a:lnTo>
                  <a:lnTo>
                    <a:pt x="2048" y="545"/>
                  </a:lnTo>
                  <a:lnTo>
                    <a:pt x="2003" y="545"/>
                  </a:lnTo>
                  <a:lnTo>
                    <a:pt x="1908" y="543"/>
                  </a:lnTo>
                  <a:lnTo>
                    <a:pt x="1854" y="529"/>
                  </a:lnTo>
                  <a:lnTo>
                    <a:pt x="1805" y="553"/>
                  </a:lnTo>
                  <a:lnTo>
                    <a:pt x="1741" y="557"/>
                  </a:lnTo>
                  <a:lnTo>
                    <a:pt x="1689" y="557"/>
                  </a:lnTo>
                  <a:lnTo>
                    <a:pt x="1629" y="571"/>
                  </a:lnTo>
                  <a:lnTo>
                    <a:pt x="1577" y="571"/>
                  </a:lnTo>
                  <a:lnTo>
                    <a:pt x="1510" y="571"/>
                  </a:lnTo>
                  <a:lnTo>
                    <a:pt x="1442" y="570"/>
                  </a:lnTo>
                  <a:lnTo>
                    <a:pt x="1375" y="570"/>
                  </a:lnTo>
                  <a:lnTo>
                    <a:pt x="1323" y="568"/>
                  </a:lnTo>
                  <a:lnTo>
                    <a:pt x="1256" y="568"/>
                  </a:lnTo>
                  <a:lnTo>
                    <a:pt x="1119" y="566"/>
                  </a:lnTo>
                  <a:lnTo>
                    <a:pt x="1089" y="560"/>
                  </a:lnTo>
                  <a:lnTo>
                    <a:pt x="1044" y="560"/>
                  </a:lnTo>
                  <a:lnTo>
                    <a:pt x="1018" y="558"/>
                  </a:lnTo>
                  <a:lnTo>
                    <a:pt x="970" y="558"/>
                  </a:lnTo>
                  <a:lnTo>
                    <a:pt x="906" y="564"/>
                  </a:lnTo>
                  <a:lnTo>
                    <a:pt x="876" y="551"/>
                  </a:lnTo>
                  <a:lnTo>
                    <a:pt x="772" y="540"/>
                  </a:lnTo>
                  <a:lnTo>
                    <a:pt x="725" y="545"/>
                  </a:lnTo>
                  <a:lnTo>
                    <a:pt x="689" y="532"/>
                  </a:lnTo>
                  <a:lnTo>
                    <a:pt x="583" y="521"/>
                  </a:lnTo>
                  <a:lnTo>
                    <a:pt x="517" y="512"/>
                  </a:lnTo>
                  <a:lnTo>
                    <a:pt x="424" y="489"/>
                  </a:lnTo>
                  <a:lnTo>
                    <a:pt x="374" y="487"/>
                  </a:lnTo>
                  <a:lnTo>
                    <a:pt x="321" y="463"/>
                  </a:lnTo>
                  <a:lnTo>
                    <a:pt x="271" y="418"/>
                  </a:lnTo>
                  <a:lnTo>
                    <a:pt x="218" y="394"/>
                  </a:lnTo>
                  <a:lnTo>
                    <a:pt x="172" y="347"/>
                  </a:lnTo>
                  <a:lnTo>
                    <a:pt x="121" y="347"/>
                  </a:lnTo>
                  <a:lnTo>
                    <a:pt x="69" y="323"/>
                  </a:lnTo>
                  <a:lnTo>
                    <a:pt x="19" y="301"/>
                  </a:lnTo>
                  <a:lnTo>
                    <a:pt x="0" y="232"/>
                  </a:lnTo>
                  <a:lnTo>
                    <a:pt x="2" y="162"/>
                  </a:lnTo>
                  <a:lnTo>
                    <a:pt x="2" y="92"/>
                  </a:lnTo>
                  <a:lnTo>
                    <a:pt x="4" y="0"/>
                  </a:lnTo>
                  <a:close/>
                </a:path>
              </a:pathLst>
            </a:custGeom>
            <a:solidFill>
              <a:srgbClr val="663300"/>
            </a:solidFill>
            <a:ln w="9525">
              <a:solidFill>
                <a:srgbClr val="996633"/>
              </a:solidFill>
              <a:round/>
              <a:headEnd/>
              <a:tailEnd/>
            </a:ln>
          </p:spPr>
          <p:txBody>
            <a:bodyPr/>
            <a:lstStyle/>
            <a:p>
              <a:endParaRPr lang="en-US"/>
            </a:p>
          </p:txBody>
        </p:sp>
        <p:sp>
          <p:nvSpPr>
            <p:cNvPr id="27722" name="Rectangle 294">
              <a:extLst>
                <a:ext uri="{FF2B5EF4-FFF2-40B4-BE49-F238E27FC236}">
                  <a16:creationId xmlns:a16="http://schemas.microsoft.com/office/drawing/2014/main" id="{865C8BB9-BF87-45B9-B087-908E5D5B69D4}"/>
                </a:ext>
              </a:extLst>
            </p:cNvPr>
            <p:cNvSpPr>
              <a:spLocks noChangeArrowheads="1"/>
            </p:cNvSpPr>
            <p:nvPr/>
          </p:nvSpPr>
          <p:spPr bwMode="auto">
            <a:xfrm rot="15359">
              <a:off x="2458" y="3988"/>
              <a:ext cx="5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FFFFFF"/>
                  </a:solidFill>
                </a:rPr>
                <a:t>Faltan premios</a:t>
              </a:r>
              <a:endParaRPr lang="en-US" altLang="en-US" sz="1000"/>
            </a:p>
          </p:txBody>
        </p:sp>
        <p:sp>
          <p:nvSpPr>
            <p:cNvPr id="27723" name="Rectangle 295">
              <a:extLst>
                <a:ext uri="{FF2B5EF4-FFF2-40B4-BE49-F238E27FC236}">
                  <a16:creationId xmlns:a16="http://schemas.microsoft.com/office/drawing/2014/main" id="{809889F7-1C88-4DF8-9D09-E5FD9239F8B1}"/>
                </a:ext>
              </a:extLst>
            </p:cNvPr>
            <p:cNvSpPr>
              <a:spLocks noChangeArrowheads="1"/>
            </p:cNvSpPr>
            <p:nvPr/>
          </p:nvSpPr>
          <p:spPr bwMode="auto">
            <a:xfrm>
              <a:off x="2614" y="1096"/>
              <a:ext cx="34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24" name="Rectangle 296">
              <a:extLst>
                <a:ext uri="{FF2B5EF4-FFF2-40B4-BE49-F238E27FC236}">
                  <a16:creationId xmlns:a16="http://schemas.microsoft.com/office/drawing/2014/main" id="{4026840C-620E-44F6-BE25-5879CB887325}"/>
                </a:ext>
              </a:extLst>
            </p:cNvPr>
            <p:cNvSpPr>
              <a:spLocks noChangeArrowheads="1"/>
            </p:cNvSpPr>
            <p:nvPr/>
          </p:nvSpPr>
          <p:spPr bwMode="auto">
            <a:xfrm>
              <a:off x="1448" y="962"/>
              <a:ext cx="41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25" name="Rectangle 297">
              <a:extLst>
                <a:ext uri="{FF2B5EF4-FFF2-40B4-BE49-F238E27FC236}">
                  <a16:creationId xmlns:a16="http://schemas.microsoft.com/office/drawing/2014/main" id="{FA2F3B5E-DB2A-4D57-9413-5894C713A9D4}"/>
                </a:ext>
              </a:extLst>
            </p:cNvPr>
            <p:cNvSpPr>
              <a:spLocks noChangeArrowheads="1"/>
            </p:cNvSpPr>
            <p:nvPr/>
          </p:nvSpPr>
          <p:spPr bwMode="auto">
            <a:xfrm>
              <a:off x="1104" y="936"/>
              <a:ext cx="62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b="1">
                  <a:solidFill>
                    <a:srgbClr val="000000"/>
                  </a:solidFill>
                </a:rPr>
                <a:t>Quemaduras</a:t>
              </a:r>
              <a:endParaRPr lang="en-US" altLang="en-US" sz="1000"/>
            </a:p>
          </p:txBody>
        </p:sp>
        <p:sp>
          <p:nvSpPr>
            <p:cNvPr id="27726" name="Freeform 298">
              <a:extLst>
                <a:ext uri="{FF2B5EF4-FFF2-40B4-BE49-F238E27FC236}">
                  <a16:creationId xmlns:a16="http://schemas.microsoft.com/office/drawing/2014/main" id="{5020F4B6-9CD6-4B9F-A1FF-22A47F1170FF}"/>
                </a:ext>
              </a:extLst>
            </p:cNvPr>
            <p:cNvSpPr>
              <a:spLocks/>
            </p:cNvSpPr>
            <p:nvPr/>
          </p:nvSpPr>
          <p:spPr bwMode="auto">
            <a:xfrm>
              <a:off x="1891" y="1328"/>
              <a:ext cx="195" cy="1196"/>
            </a:xfrm>
            <a:custGeom>
              <a:avLst/>
              <a:gdLst>
                <a:gd name="T0" fmla="*/ 0 w 391"/>
                <a:gd name="T1" fmla="*/ 1 h 2297"/>
                <a:gd name="T2" fmla="*/ 0 w 391"/>
                <a:gd name="T3" fmla="*/ 1 h 2297"/>
                <a:gd name="T4" fmla="*/ 0 w 391"/>
                <a:gd name="T5" fmla="*/ 1 h 2297"/>
                <a:gd name="T6" fmla="*/ 0 w 391"/>
                <a:gd name="T7" fmla="*/ 1 h 2297"/>
                <a:gd name="T8" fmla="*/ 0 w 391"/>
                <a:gd name="T9" fmla="*/ 1 h 2297"/>
                <a:gd name="T10" fmla="*/ 0 w 391"/>
                <a:gd name="T11" fmla="*/ 1 h 2297"/>
                <a:gd name="T12" fmla="*/ 0 w 391"/>
                <a:gd name="T13" fmla="*/ 1 h 2297"/>
                <a:gd name="T14" fmla="*/ 0 w 391"/>
                <a:gd name="T15" fmla="*/ 1 h 2297"/>
                <a:gd name="T16" fmla="*/ 0 w 391"/>
                <a:gd name="T17" fmla="*/ 1 h 2297"/>
                <a:gd name="T18" fmla="*/ 0 w 391"/>
                <a:gd name="T19" fmla="*/ 1 h 2297"/>
                <a:gd name="T20" fmla="*/ 0 w 391"/>
                <a:gd name="T21" fmla="*/ 1 h 2297"/>
                <a:gd name="T22" fmla="*/ 0 w 391"/>
                <a:gd name="T23" fmla="*/ 1 h 2297"/>
                <a:gd name="T24" fmla="*/ 0 w 391"/>
                <a:gd name="T25" fmla="*/ 1 h 2297"/>
                <a:gd name="T26" fmla="*/ 0 w 391"/>
                <a:gd name="T27" fmla="*/ 1 h 2297"/>
                <a:gd name="T28" fmla="*/ 0 w 391"/>
                <a:gd name="T29" fmla="*/ 1 h 2297"/>
                <a:gd name="T30" fmla="*/ 0 w 391"/>
                <a:gd name="T31" fmla="*/ 1 h 2297"/>
                <a:gd name="T32" fmla="*/ 0 w 391"/>
                <a:gd name="T33" fmla="*/ 1 h 2297"/>
                <a:gd name="T34" fmla="*/ 0 w 391"/>
                <a:gd name="T35" fmla="*/ 1 h 2297"/>
                <a:gd name="T36" fmla="*/ 0 w 391"/>
                <a:gd name="T37" fmla="*/ 1 h 2297"/>
                <a:gd name="T38" fmla="*/ 0 w 391"/>
                <a:gd name="T39" fmla="*/ 1 h 2297"/>
                <a:gd name="T40" fmla="*/ 0 w 391"/>
                <a:gd name="T41" fmla="*/ 1 h 2297"/>
                <a:gd name="T42" fmla="*/ 0 w 391"/>
                <a:gd name="T43" fmla="*/ 1 h 2297"/>
                <a:gd name="T44" fmla="*/ 0 w 391"/>
                <a:gd name="T45" fmla="*/ 1 h 2297"/>
                <a:gd name="T46" fmla="*/ 0 w 391"/>
                <a:gd name="T47" fmla="*/ 1 h 2297"/>
                <a:gd name="T48" fmla="*/ 0 w 391"/>
                <a:gd name="T49" fmla="*/ 1 h 2297"/>
                <a:gd name="T50" fmla="*/ 0 w 391"/>
                <a:gd name="T51" fmla="*/ 1 h 2297"/>
                <a:gd name="T52" fmla="*/ 0 w 391"/>
                <a:gd name="T53" fmla="*/ 0 h 22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1" h="2297">
                  <a:moveTo>
                    <a:pt x="368" y="2297"/>
                  </a:moveTo>
                  <a:lnTo>
                    <a:pt x="376" y="2197"/>
                  </a:lnTo>
                  <a:lnTo>
                    <a:pt x="381" y="2098"/>
                  </a:lnTo>
                  <a:lnTo>
                    <a:pt x="389" y="1922"/>
                  </a:lnTo>
                  <a:lnTo>
                    <a:pt x="391" y="1750"/>
                  </a:lnTo>
                  <a:lnTo>
                    <a:pt x="389" y="1582"/>
                  </a:lnTo>
                  <a:lnTo>
                    <a:pt x="381" y="1418"/>
                  </a:lnTo>
                  <a:lnTo>
                    <a:pt x="370" y="1259"/>
                  </a:lnTo>
                  <a:lnTo>
                    <a:pt x="355" y="1104"/>
                  </a:lnTo>
                  <a:lnTo>
                    <a:pt x="336" y="957"/>
                  </a:lnTo>
                  <a:lnTo>
                    <a:pt x="312" y="815"/>
                  </a:lnTo>
                  <a:lnTo>
                    <a:pt x="299" y="747"/>
                  </a:lnTo>
                  <a:lnTo>
                    <a:pt x="286" y="680"/>
                  </a:lnTo>
                  <a:lnTo>
                    <a:pt x="271" y="617"/>
                  </a:lnTo>
                  <a:lnTo>
                    <a:pt x="256" y="555"/>
                  </a:lnTo>
                  <a:lnTo>
                    <a:pt x="239" y="495"/>
                  </a:lnTo>
                  <a:lnTo>
                    <a:pt x="221" y="437"/>
                  </a:lnTo>
                  <a:lnTo>
                    <a:pt x="202" y="381"/>
                  </a:lnTo>
                  <a:lnTo>
                    <a:pt x="183" y="329"/>
                  </a:lnTo>
                  <a:lnTo>
                    <a:pt x="163" y="279"/>
                  </a:lnTo>
                  <a:lnTo>
                    <a:pt x="142" y="230"/>
                  </a:lnTo>
                  <a:lnTo>
                    <a:pt x="120" y="185"/>
                  </a:lnTo>
                  <a:lnTo>
                    <a:pt x="97" y="142"/>
                  </a:lnTo>
                  <a:lnTo>
                    <a:pt x="75" y="103"/>
                  </a:lnTo>
                  <a:lnTo>
                    <a:pt x="51" y="66"/>
                  </a:lnTo>
                  <a:lnTo>
                    <a:pt x="26" y="32"/>
                  </a:lnTo>
                  <a:lnTo>
                    <a:pt x="0" y="0"/>
                  </a:lnTo>
                </a:path>
              </a:pathLst>
            </a:custGeom>
            <a:solidFill>
              <a:srgbClr val="669900"/>
            </a:solidFill>
            <a:ln w="119063">
              <a:solidFill>
                <a:srgbClr val="336600"/>
              </a:solidFill>
              <a:prstDash val="solid"/>
              <a:round/>
              <a:headEnd/>
              <a:tailEnd/>
            </a:ln>
          </p:spPr>
          <p:txBody>
            <a:bodyPr/>
            <a:lstStyle/>
            <a:p>
              <a:endParaRPr lang="en-US"/>
            </a:p>
          </p:txBody>
        </p:sp>
        <p:sp>
          <p:nvSpPr>
            <p:cNvPr id="27727" name="Rectangle 299">
              <a:extLst>
                <a:ext uri="{FF2B5EF4-FFF2-40B4-BE49-F238E27FC236}">
                  <a16:creationId xmlns:a16="http://schemas.microsoft.com/office/drawing/2014/main" id="{11B17631-97B5-46C9-9A26-0B248EF6830B}"/>
                </a:ext>
              </a:extLst>
            </p:cNvPr>
            <p:cNvSpPr>
              <a:spLocks noChangeArrowheads="1"/>
            </p:cNvSpPr>
            <p:nvPr/>
          </p:nvSpPr>
          <p:spPr bwMode="auto">
            <a:xfrm>
              <a:off x="2076" y="693"/>
              <a:ext cx="463"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27728" name="Picture 300">
              <a:extLst>
                <a:ext uri="{FF2B5EF4-FFF2-40B4-BE49-F238E27FC236}">
                  <a16:creationId xmlns:a16="http://schemas.microsoft.com/office/drawing/2014/main" id="{455BEFC1-0419-4410-A832-7112075B50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554"/>
              <a:ext cx="549"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29" name="Rectangle 301">
              <a:extLst>
                <a:ext uri="{FF2B5EF4-FFF2-40B4-BE49-F238E27FC236}">
                  <a16:creationId xmlns:a16="http://schemas.microsoft.com/office/drawing/2014/main" id="{F3AEB04E-DAD4-45A8-A160-3297F6DA1C56}"/>
                </a:ext>
              </a:extLst>
            </p:cNvPr>
            <p:cNvSpPr>
              <a:spLocks noChangeArrowheads="1"/>
            </p:cNvSpPr>
            <p:nvPr/>
          </p:nvSpPr>
          <p:spPr bwMode="auto">
            <a:xfrm>
              <a:off x="2116" y="663"/>
              <a:ext cx="4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b="1">
                  <a:solidFill>
                    <a:srgbClr val="000000"/>
                  </a:solidFill>
                </a:rPr>
                <a:t>Estirones</a:t>
              </a:r>
              <a:endParaRPr lang="en-US" altLang="en-US" sz="1000"/>
            </a:p>
          </p:txBody>
        </p:sp>
        <p:sp>
          <p:nvSpPr>
            <p:cNvPr id="27730" name="Freeform 302">
              <a:extLst>
                <a:ext uri="{FF2B5EF4-FFF2-40B4-BE49-F238E27FC236}">
                  <a16:creationId xmlns:a16="http://schemas.microsoft.com/office/drawing/2014/main" id="{5ECE94F8-608B-46CA-A0C2-BD637786464C}"/>
                </a:ext>
              </a:extLst>
            </p:cNvPr>
            <p:cNvSpPr>
              <a:spLocks/>
            </p:cNvSpPr>
            <p:nvPr/>
          </p:nvSpPr>
          <p:spPr bwMode="auto">
            <a:xfrm>
              <a:off x="1665" y="2513"/>
              <a:ext cx="383" cy="187"/>
            </a:xfrm>
            <a:custGeom>
              <a:avLst/>
              <a:gdLst>
                <a:gd name="T0" fmla="*/ 0 w 766"/>
                <a:gd name="T1" fmla="*/ 0 h 375"/>
                <a:gd name="T2" fmla="*/ 1 w 766"/>
                <a:gd name="T3" fmla="*/ 0 h 375"/>
                <a:gd name="T4" fmla="*/ 1 w 766"/>
                <a:gd name="T5" fmla="*/ 0 h 375"/>
                <a:gd name="T6" fmla="*/ 1 w 766"/>
                <a:gd name="T7" fmla="*/ 0 h 375"/>
                <a:gd name="T8" fmla="*/ 1 w 766"/>
                <a:gd name="T9" fmla="*/ 0 h 375"/>
                <a:gd name="T10" fmla="*/ 1 w 766"/>
                <a:gd name="T11" fmla="*/ 0 h 375"/>
                <a:gd name="T12" fmla="*/ 1 w 766"/>
                <a:gd name="T13" fmla="*/ 0 h 375"/>
                <a:gd name="T14" fmla="*/ 1 w 766"/>
                <a:gd name="T15" fmla="*/ 0 h 375"/>
                <a:gd name="T16" fmla="*/ 1 w 766"/>
                <a:gd name="T17" fmla="*/ 0 h 375"/>
                <a:gd name="T18" fmla="*/ 1 w 766"/>
                <a:gd name="T19" fmla="*/ 0 h 375"/>
                <a:gd name="T20" fmla="*/ 1 w 766"/>
                <a:gd name="T21" fmla="*/ 0 h 375"/>
                <a:gd name="T22" fmla="*/ 1 w 766"/>
                <a:gd name="T23" fmla="*/ 0 h 375"/>
                <a:gd name="T24" fmla="*/ 1 w 766"/>
                <a:gd name="T25" fmla="*/ 0 h 375"/>
                <a:gd name="T26" fmla="*/ 1 w 766"/>
                <a:gd name="T27" fmla="*/ 0 h 375"/>
                <a:gd name="T28" fmla="*/ 1 w 766"/>
                <a:gd name="T29" fmla="*/ 0 h 375"/>
                <a:gd name="T30" fmla="*/ 1 w 766"/>
                <a:gd name="T31" fmla="*/ 0 h 375"/>
                <a:gd name="T32" fmla="*/ 1 w 766"/>
                <a:gd name="T33" fmla="*/ 0 h 375"/>
                <a:gd name="T34" fmla="*/ 1 w 766"/>
                <a:gd name="T35" fmla="*/ 0 h 375"/>
                <a:gd name="T36" fmla="*/ 1 w 766"/>
                <a:gd name="T37" fmla="*/ 0 h 3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66" h="375">
                  <a:moveTo>
                    <a:pt x="0" y="11"/>
                  </a:moveTo>
                  <a:lnTo>
                    <a:pt x="75" y="4"/>
                  </a:lnTo>
                  <a:lnTo>
                    <a:pt x="151" y="0"/>
                  </a:lnTo>
                  <a:lnTo>
                    <a:pt x="211" y="2"/>
                  </a:lnTo>
                  <a:lnTo>
                    <a:pt x="271" y="8"/>
                  </a:lnTo>
                  <a:lnTo>
                    <a:pt x="327" y="17"/>
                  </a:lnTo>
                  <a:lnTo>
                    <a:pt x="381" y="30"/>
                  </a:lnTo>
                  <a:lnTo>
                    <a:pt x="433" y="45"/>
                  </a:lnTo>
                  <a:lnTo>
                    <a:pt x="484" y="64"/>
                  </a:lnTo>
                  <a:lnTo>
                    <a:pt x="531" y="84"/>
                  </a:lnTo>
                  <a:lnTo>
                    <a:pt x="574" y="108"/>
                  </a:lnTo>
                  <a:lnTo>
                    <a:pt x="613" y="135"/>
                  </a:lnTo>
                  <a:lnTo>
                    <a:pt x="648" y="164"/>
                  </a:lnTo>
                  <a:lnTo>
                    <a:pt x="680" y="194"/>
                  </a:lnTo>
                  <a:lnTo>
                    <a:pt x="706" y="228"/>
                  </a:lnTo>
                  <a:lnTo>
                    <a:pt x="729" y="263"/>
                  </a:lnTo>
                  <a:lnTo>
                    <a:pt x="747" y="299"/>
                  </a:lnTo>
                  <a:lnTo>
                    <a:pt x="759" y="336"/>
                  </a:lnTo>
                  <a:lnTo>
                    <a:pt x="766" y="375"/>
                  </a:lnTo>
                </a:path>
              </a:pathLst>
            </a:custGeom>
            <a:noFill/>
            <a:ln w="119063">
              <a:solidFill>
                <a:srgbClr val="33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731" name="Group 303">
              <a:extLst>
                <a:ext uri="{FF2B5EF4-FFF2-40B4-BE49-F238E27FC236}">
                  <a16:creationId xmlns:a16="http://schemas.microsoft.com/office/drawing/2014/main" id="{0D1137B9-ABC1-4559-AA29-E3A14F82D6E1}"/>
                </a:ext>
              </a:extLst>
            </p:cNvPr>
            <p:cNvGrpSpPr>
              <a:grpSpLocks/>
            </p:cNvGrpSpPr>
            <p:nvPr/>
          </p:nvGrpSpPr>
          <p:grpSpPr bwMode="auto">
            <a:xfrm>
              <a:off x="856" y="2223"/>
              <a:ext cx="1042" cy="428"/>
              <a:chOff x="1000" y="1951"/>
              <a:chExt cx="1042" cy="428"/>
            </a:xfrm>
          </p:grpSpPr>
          <p:sp>
            <p:nvSpPr>
              <p:cNvPr id="27794" name="Freeform 304">
                <a:extLst>
                  <a:ext uri="{FF2B5EF4-FFF2-40B4-BE49-F238E27FC236}">
                    <a16:creationId xmlns:a16="http://schemas.microsoft.com/office/drawing/2014/main" id="{AEE287B6-9254-4616-BDE1-52EF20DA0DA8}"/>
                  </a:ext>
                </a:extLst>
              </p:cNvPr>
              <p:cNvSpPr>
                <a:spLocks/>
              </p:cNvSpPr>
              <p:nvPr/>
            </p:nvSpPr>
            <p:spPr bwMode="auto">
              <a:xfrm>
                <a:off x="1000" y="1951"/>
                <a:ext cx="1042" cy="428"/>
              </a:xfrm>
              <a:custGeom>
                <a:avLst/>
                <a:gdLst>
                  <a:gd name="T0" fmla="*/ 1 w 2083"/>
                  <a:gd name="T1" fmla="*/ 1 h 855"/>
                  <a:gd name="T2" fmla="*/ 1 w 2083"/>
                  <a:gd name="T3" fmla="*/ 1 h 855"/>
                  <a:gd name="T4" fmla="*/ 1 w 2083"/>
                  <a:gd name="T5" fmla="*/ 1 h 855"/>
                  <a:gd name="T6" fmla="*/ 1 w 2083"/>
                  <a:gd name="T7" fmla="*/ 1 h 855"/>
                  <a:gd name="T8" fmla="*/ 1 w 2083"/>
                  <a:gd name="T9" fmla="*/ 1 h 855"/>
                  <a:gd name="T10" fmla="*/ 1 w 2083"/>
                  <a:gd name="T11" fmla="*/ 0 h 855"/>
                  <a:gd name="T12" fmla="*/ 1 w 2083"/>
                  <a:gd name="T13" fmla="*/ 1 h 855"/>
                  <a:gd name="T14" fmla="*/ 0 w 2083"/>
                  <a:gd name="T15" fmla="*/ 1 h 855"/>
                  <a:gd name="T16" fmla="*/ 1 w 2083"/>
                  <a:gd name="T17" fmla="*/ 1 h 855"/>
                  <a:gd name="T18" fmla="*/ 1 w 2083"/>
                  <a:gd name="T19" fmla="*/ 1 h 855"/>
                  <a:gd name="T20" fmla="*/ 1 w 2083"/>
                  <a:gd name="T21" fmla="*/ 1 h 855"/>
                  <a:gd name="T22" fmla="*/ 1 w 2083"/>
                  <a:gd name="T23" fmla="*/ 1 h 855"/>
                  <a:gd name="T24" fmla="*/ 1 w 2083"/>
                  <a:gd name="T25" fmla="*/ 1 h 855"/>
                  <a:gd name="T26" fmla="*/ 1 w 2083"/>
                  <a:gd name="T27" fmla="*/ 1 h 855"/>
                  <a:gd name="T28" fmla="*/ 1 w 2083"/>
                  <a:gd name="T29" fmla="*/ 1 h 855"/>
                  <a:gd name="T30" fmla="*/ 1 w 2083"/>
                  <a:gd name="T31" fmla="*/ 1 h 855"/>
                  <a:gd name="T32" fmla="*/ 1 w 2083"/>
                  <a:gd name="T33" fmla="*/ 1 h 8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83" h="855">
                    <a:moveTo>
                      <a:pt x="1930" y="418"/>
                    </a:moveTo>
                    <a:lnTo>
                      <a:pt x="1765" y="301"/>
                    </a:lnTo>
                    <a:lnTo>
                      <a:pt x="1724" y="353"/>
                    </a:lnTo>
                    <a:lnTo>
                      <a:pt x="1424" y="155"/>
                    </a:lnTo>
                    <a:lnTo>
                      <a:pt x="1407" y="202"/>
                    </a:lnTo>
                    <a:lnTo>
                      <a:pt x="996" y="0"/>
                    </a:lnTo>
                    <a:lnTo>
                      <a:pt x="983" y="95"/>
                    </a:lnTo>
                    <a:lnTo>
                      <a:pt x="0" y="239"/>
                    </a:lnTo>
                    <a:lnTo>
                      <a:pt x="712" y="577"/>
                    </a:lnTo>
                    <a:lnTo>
                      <a:pt x="725" y="641"/>
                    </a:lnTo>
                    <a:lnTo>
                      <a:pt x="1179" y="630"/>
                    </a:lnTo>
                    <a:lnTo>
                      <a:pt x="1168" y="700"/>
                    </a:lnTo>
                    <a:lnTo>
                      <a:pt x="1612" y="762"/>
                    </a:lnTo>
                    <a:lnTo>
                      <a:pt x="1599" y="855"/>
                    </a:lnTo>
                    <a:lnTo>
                      <a:pt x="1878" y="798"/>
                    </a:lnTo>
                    <a:lnTo>
                      <a:pt x="2083" y="633"/>
                    </a:lnTo>
                    <a:lnTo>
                      <a:pt x="1930" y="418"/>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95" name="Freeform 305">
                <a:extLst>
                  <a:ext uri="{FF2B5EF4-FFF2-40B4-BE49-F238E27FC236}">
                    <a16:creationId xmlns:a16="http://schemas.microsoft.com/office/drawing/2014/main" id="{29F88449-D928-4E4C-BC1C-9E8B413D9377}"/>
                  </a:ext>
                </a:extLst>
              </p:cNvPr>
              <p:cNvSpPr>
                <a:spLocks/>
              </p:cNvSpPr>
              <p:nvPr/>
            </p:nvSpPr>
            <p:spPr bwMode="auto">
              <a:xfrm>
                <a:off x="1000" y="1951"/>
                <a:ext cx="1042" cy="428"/>
              </a:xfrm>
              <a:custGeom>
                <a:avLst/>
                <a:gdLst>
                  <a:gd name="T0" fmla="*/ 1 w 2083"/>
                  <a:gd name="T1" fmla="*/ 1 h 855"/>
                  <a:gd name="T2" fmla="*/ 1 w 2083"/>
                  <a:gd name="T3" fmla="*/ 1 h 855"/>
                  <a:gd name="T4" fmla="*/ 1 w 2083"/>
                  <a:gd name="T5" fmla="*/ 1 h 855"/>
                  <a:gd name="T6" fmla="*/ 1 w 2083"/>
                  <a:gd name="T7" fmla="*/ 1 h 855"/>
                  <a:gd name="T8" fmla="*/ 1 w 2083"/>
                  <a:gd name="T9" fmla="*/ 1 h 855"/>
                  <a:gd name="T10" fmla="*/ 1 w 2083"/>
                  <a:gd name="T11" fmla="*/ 0 h 855"/>
                  <a:gd name="T12" fmla="*/ 1 w 2083"/>
                  <a:gd name="T13" fmla="*/ 1 h 855"/>
                  <a:gd name="T14" fmla="*/ 0 w 2083"/>
                  <a:gd name="T15" fmla="*/ 1 h 855"/>
                  <a:gd name="T16" fmla="*/ 1 w 2083"/>
                  <a:gd name="T17" fmla="*/ 1 h 855"/>
                  <a:gd name="T18" fmla="*/ 1 w 2083"/>
                  <a:gd name="T19" fmla="*/ 1 h 855"/>
                  <a:gd name="T20" fmla="*/ 1 w 2083"/>
                  <a:gd name="T21" fmla="*/ 1 h 855"/>
                  <a:gd name="T22" fmla="*/ 1 w 2083"/>
                  <a:gd name="T23" fmla="*/ 1 h 855"/>
                  <a:gd name="T24" fmla="*/ 1 w 2083"/>
                  <a:gd name="T25" fmla="*/ 1 h 855"/>
                  <a:gd name="T26" fmla="*/ 1 w 2083"/>
                  <a:gd name="T27" fmla="*/ 1 h 855"/>
                  <a:gd name="T28" fmla="*/ 1 w 2083"/>
                  <a:gd name="T29" fmla="*/ 1 h 855"/>
                  <a:gd name="T30" fmla="*/ 1 w 2083"/>
                  <a:gd name="T31" fmla="*/ 1 h 855"/>
                  <a:gd name="T32" fmla="*/ 1 w 2083"/>
                  <a:gd name="T33" fmla="*/ 1 h 8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83" h="855">
                    <a:moveTo>
                      <a:pt x="1930" y="418"/>
                    </a:moveTo>
                    <a:lnTo>
                      <a:pt x="1765" y="301"/>
                    </a:lnTo>
                    <a:lnTo>
                      <a:pt x="1724" y="353"/>
                    </a:lnTo>
                    <a:lnTo>
                      <a:pt x="1424" y="155"/>
                    </a:lnTo>
                    <a:lnTo>
                      <a:pt x="1407" y="202"/>
                    </a:lnTo>
                    <a:lnTo>
                      <a:pt x="996" y="0"/>
                    </a:lnTo>
                    <a:lnTo>
                      <a:pt x="983" y="95"/>
                    </a:lnTo>
                    <a:lnTo>
                      <a:pt x="0" y="239"/>
                    </a:lnTo>
                    <a:lnTo>
                      <a:pt x="712" y="577"/>
                    </a:lnTo>
                    <a:lnTo>
                      <a:pt x="725" y="641"/>
                    </a:lnTo>
                    <a:lnTo>
                      <a:pt x="1179" y="630"/>
                    </a:lnTo>
                    <a:lnTo>
                      <a:pt x="1168" y="700"/>
                    </a:lnTo>
                    <a:lnTo>
                      <a:pt x="1612" y="762"/>
                    </a:lnTo>
                    <a:lnTo>
                      <a:pt x="1599" y="855"/>
                    </a:lnTo>
                    <a:lnTo>
                      <a:pt x="1878" y="798"/>
                    </a:lnTo>
                    <a:lnTo>
                      <a:pt x="2083" y="633"/>
                    </a:lnTo>
                    <a:lnTo>
                      <a:pt x="1930" y="418"/>
                    </a:lnTo>
                  </a:path>
                </a:pathLst>
              </a:custGeom>
              <a:solidFill>
                <a:srgbClr val="CCFF99"/>
              </a:solidFill>
              <a:ln w="3175">
                <a:solidFill>
                  <a:srgbClr val="000000"/>
                </a:solidFill>
                <a:prstDash val="solid"/>
                <a:round/>
                <a:headEnd/>
                <a:tailEnd/>
              </a:ln>
            </p:spPr>
            <p:txBody>
              <a:bodyPr/>
              <a:lstStyle/>
              <a:p>
                <a:endParaRPr lang="en-US"/>
              </a:p>
            </p:txBody>
          </p:sp>
        </p:grpSp>
        <p:sp>
          <p:nvSpPr>
            <p:cNvPr id="27732" name="Rectangle 306">
              <a:extLst>
                <a:ext uri="{FF2B5EF4-FFF2-40B4-BE49-F238E27FC236}">
                  <a16:creationId xmlns:a16="http://schemas.microsoft.com/office/drawing/2014/main" id="{94EAF026-6C4D-415D-ADC3-34E82FC0D11F}"/>
                </a:ext>
              </a:extLst>
            </p:cNvPr>
            <p:cNvSpPr>
              <a:spLocks noChangeArrowheads="1"/>
            </p:cNvSpPr>
            <p:nvPr/>
          </p:nvSpPr>
          <p:spPr bwMode="auto">
            <a:xfrm rot="660000">
              <a:off x="1151" y="2380"/>
              <a:ext cx="61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Derrame químico</a:t>
              </a:r>
              <a:endParaRPr lang="en-US" altLang="en-US" sz="1000"/>
            </a:p>
          </p:txBody>
        </p:sp>
        <p:sp>
          <p:nvSpPr>
            <p:cNvPr id="27733" name="Oval 307">
              <a:extLst>
                <a:ext uri="{FF2B5EF4-FFF2-40B4-BE49-F238E27FC236}">
                  <a16:creationId xmlns:a16="http://schemas.microsoft.com/office/drawing/2014/main" id="{16A9D280-CFBD-47CE-AF80-0DE70DA06DBA}"/>
                </a:ext>
              </a:extLst>
            </p:cNvPr>
            <p:cNvSpPr>
              <a:spLocks noChangeArrowheads="1"/>
            </p:cNvSpPr>
            <p:nvPr/>
          </p:nvSpPr>
          <p:spPr bwMode="auto">
            <a:xfrm rot="1936142">
              <a:off x="2328" y="1672"/>
              <a:ext cx="47" cy="11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34" name="Oval 308">
              <a:extLst>
                <a:ext uri="{FF2B5EF4-FFF2-40B4-BE49-F238E27FC236}">
                  <a16:creationId xmlns:a16="http://schemas.microsoft.com/office/drawing/2014/main" id="{982520E6-3D0B-4AFB-B9F8-680C29E64BFA}"/>
                </a:ext>
              </a:extLst>
            </p:cNvPr>
            <p:cNvSpPr>
              <a:spLocks noChangeArrowheads="1"/>
            </p:cNvSpPr>
            <p:nvPr/>
          </p:nvSpPr>
          <p:spPr bwMode="auto">
            <a:xfrm rot="1936142">
              <a:off x="2288" y="1742"/>
              <a:ext cx="47" cy="11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35" name="Oval 309">
              <a:extLst>
                <a:ext uri="{FF2B5EF4-FFF2-40B4-BE49-F238E27FC236}">
                  <a16:creationId xmlns:a16="http://schemas.microsoft.com/office/drawing/2014/main" id="{30E38CFC-5DC3-451A-A617-4E988D55C3E1}"/>
                </a:ext>
              </a:extLst>
            </p:cNvPr>
            <p:cNvSpPr>
              <a:spLocks noChangeArrowheads="1"/>
            </p:cNvSpPr>
            <p:nvPr/>
          </p:nvSpPr>
          <p:spPr bwMode="auto">
            <a:xfrm rot="1936142">
              <a:off x="2277" y="1778"/>
              <a:ext cx="47" cy="11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36" name="AutoShape 310">
              <a:extLst>
                <a:ext uri="{FF2B5EF4-FFF2-40B4-BE49-F238E27FC236}">
                  <a16:creationId xmlns:a16="http://schemas.microsoft.com/office/drawing/2014/main" id="{3334F969-46B2-4505-92E5-4B7A2076AA15}"/>
                </a:ext>
              </a:extLst>
            </p:cNvPr>
            <p:cNvSpPr>
              <a:spLocks noChangeArrowheads="1"/>
            </p:cNvSpPr>
            <p:nvPr/>
          </p:nvSpPr>
          <p:spPr bwMode="auto">
            <a:xfrm rot="-7980830">
              <a:off x="2227" y="1821"/>
              <a:ext cx="65" cy="98"/>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37" name="AutoShape 311">
              <a:extLst>
                <a:ext uri="{FF2B5EF4-FFF2-40B4-BE49-F238E27FC236}">
                  <a16:creationId xmlns:a16="http://schemas.microsoft.com/office/drawing/2014/main" id="{6259FFDB-41EE-4344-8DB0-2FA3E86EE084}"/>
                </a:ext>
              </a:extLst>
            </p:cNvPr>
            <p:cNvSpPr>
              <a:spLocks noChangeArrowheads="1"/>
            </p:cNvSpPr>
            <p:nvPr/>
          </p:nvSpPr>
          <p:spPr bwMode="auto">
            <a:xfrm rot="-8917620">
              <a:off x="2192" y="1804"/>
              <a:ext cx="113" cy="188"/>
            </a:xfrm>
            <a:prstGeom prst="triangle">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38" name="Freeform 312">
              <a:extLst>
                <a:ext uri="{FF2B5EF4-FFF2-40B4-BE49-F238E27FC236}">
                  <a16:creationId xmlns:a16="http://schemas.microsoft.com/office/drawing/2014/main" id="{29EB0BA9-070E-4C1F-AEB2-16D013CF63F5}"/>
                </a:ext>
              </a:extLst>
            </p:cNvPr>
            <p:cNvSpPr>
              <a:spLocks/>
            </p:cNvSpPr>
            <p:nvPr/>
          </p:nvSpPr>
          <p:spPr bwMode="auto">
            <a:xfrm>
              <a:off x="2064" y="1040"/>
              <a:ext cx="95" cy="2794"/>
            </a:xfrm>
            <a:custGeom>
              <a:avLst/>
              <a:gdLst>
                <a:gd name="T0" fmla="*/ 0 w 191"/>
                <a:gd name="T1" fmla="*/ 1 h 5289"/>
                <a:gd name="T2" fmla="*/ 0 w 191"/>
                <a:gd name="T3" fmla="*/ 1 h 5289"/>
                <a:gd name="T4" fmla="*/ 0 w 191"/>
                <a:gd name="T5" fmla="*/ 1 h 5289"/>
                <a:gd name="T6" fmla="*/ 0 w 191"/>
                <a:gd name="T7" fmla="*/ 1 h 5289"/>
                <a:gd name="T8" fmla="*/ 0 w 191"/>
                <a:gd name="T9" fmla="*/ 1 h 5289"/>
                <a:gd name="T10" fmla="*/ 0 w 191"/>
                <a:gd name="T11" fmla="*/ 1 h 5289"/>
                <a:gd name="T12" fmla="*/ 0 w 191"/>
                <a:gd name="T13" fmla="*/ 1 h 5289"/>
                <a:gd name="T14" fmla="*/ 0 w 191"/>
                <a:gd name="T15" fmla="*/ 1 h 5289"/>
                <a:gd name="T16" fmla="*/ 0 w 191"/>
                <a:gd name="T17" fmla="*/ 1 h 5289"/>
                <a:gd name="T18" fmla="*/ 0 w 191"/>
                <a:gd name="T19" fmla="*/ 1 h 5289"/>
                <a:gd name="T20" fmla="*/ 0 w 191"/>
                <a:gd name="T21" fmla="*/ 1 h 5289"/>
                <a:gd name="T22" fmla="*/ 0 w 191"/>
                <a:gd name="T23" fmla="*/ 1 h 5289"/>
                <a:gd name="T24" fmla="*/ 0 w 191"/>
                <a:gd name="T25" fmla="*/ 1 h 5289"/>
                <a:gd name="T26" fmla="*/ 0 w 191"/>
                <a:gd name="T27" fmla="*/ 1 h 5289"/>
                <a:gd name="T28" fmla="*/ 0 w 191"/>
                <a:gd name="T29" fmla="*/ 1 h 5289"/>
                <a:gd name="T30" fmla="*/ 0 w 191"/>
                <a:gd name="T31" fmla="*/ 1 h 5289"/>
                <a:gd name="T32" fmla="*/ 0 w 191"/>
                <a:gd name="T33" fmla="*/ 1 h 5289"/>
                <a:gd name="T34" fmla="*/ 0 w 191"/>
                <a:gd name="T35" fmla="*/ 1 h 5289"/>
                <a:gd name="T36" fmla="*/ 0 w 191"/>
                <a:gd name="T37" fmla="*/ 1 h 5289"/>
                <a:gd name="T38" fmla="*/ 0 w 191"/>
                <a:gd name="T39" fmla="*/ 1 h 5289"/>
                <a:gd name="T40" fmla="*/ 0 w 191"/>
                <a:gd name="T41" fmla="*/ 1 h 5289"/>
                <a:gd name="T42" fmla="*/ 0 w 191"/>
                <a:gd name="T43" fmla="*/ 1 h 5289"/>
                <a:gd name="T44" fmla="*/ 0 w 191"/>
                <a:gd name="T45" fmla="*/ 1 h 5289"/>
                <a:gd name="T46" fmla="*/ 0 w 191"/>
                <a:gd name="T47" fmla="*/ 1 h 5289"/>
                <a:gd name="T48" fmla="*/ 0 w 191"/>
                <a:gd name="T49" fmla="*/ 1 h 5289"/>
                <a:gd name="T50" fmla="*/ 0 w 191"/>
                <a:gd name="T51" fmla="*/ 1 h 5289"/>
                <a:gd name="T52" fmla="*/ 0 w 191"/>
                <a:gd name="T53" fmla="*/ 1 h 5289"/>
                <a:gd name="T54" fmla="*/ 0 w 191"/>
                <a:gd name="T55" fmla="*/ 1 h 5289"/>
                <a:gd name="T56" fmla="*/ 0 w 191"/>
                <a:gd name="T57" fmla="*/ 1 h 5289"/>
                <a:gd name="T58" fmla="*/ 0 w 191"/>
                <a:gd name="T59" fmla="*/ 1 h 5289"/>
                <a:gd name="T60" fmla="*/ 0 w 191"/>
                <a:gd name="T61" fmla="*/ 1 h 5289"/>
                <a:gd name="T62" fmla="*/ 0 w 191"/>
                <a:gd name="T63" fmla="*/ 1 h 5289"/>
                <a:gd name="T64" fmla="*/ 0 w 191"/>
                <a:gd name="T65" fmla="*/ 1 h 5289"/>
                <a:gd name="T66" fmla="*/ 0 w 191"/>
                <a:gd name="T67" fmla="*/ 0 h 5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1" h="5289">
                  <a:moveTo>
                    <a:pt x="10" y="5289"/>
                  </a:moveTo>
                  <a:lnTo>
                    <a:pt x="6" y="5011"/>
                  </a:lnTo>
                  <a:lnTo>
                    <a:pt x="2" y="4729"/>
                  </a:lnTo>
                  <a:lnTo>
                    <a:pt x="0" y="4445"/>
                  </a:lnTo>
                  <a:lnTo>
                    <a:pt x="0" y="4159"/>
                  </a:lnTo>
                  <a:lnTo>
                    <a:pt x="2" y="3828"/>
                  </a:lnTo>
                  <a:lnTo>
                    <a:pt x="4" y="3503"/>
                  </a:lnTo>
                  <a:lnTo>
                    <a:pt x="8" y="3182"/>
                  </a:lnTo>
                  <a:lnTo>
                    <a:pt x="11" y="3025"/>
                  </a:lnTo>
                  <a:lnTo>
                    <a:pt x="13" y="2870"/>
                  </a:lnTo>
                  <a:lnTo>
                    <a:pt x="17" y="2715"/>
                  </a:lnTo>
                  <a:lnTo>
                    <a:pt x="21" y="2564"/>
                  </a:lnTo>
                  <a:lnTo>
                    <a:pt x="26" y="2415"/>
                  </a:lnTo>
                  <a:lnTo>
                    <a:pt x="30" y="2267"/>
                  </a:lnTo>
                  <a:lnTo>
                    <a:pt x="36" y="2121"/>
                  </a:lnTo>
                  <a:lnTo>
                    <a:pt x="41" y="1979"/>
                  </a:lnTo>
                  <a:lnTo>
                    <a:pt x="47" y="1839"/>
                  </a:lnTo>
                  <a:lnTo>
                    <a:pt x="52" y="1703"/>
                  </a:lnTo>
                  <a:lnTo>
                    <a:pt x="58" y="1570"/>
                  </a:lnTo>
                  <a:lnTo>
                    <a:pt x="66" y="1438"/>
                  </a:lnTo>
                  <a:lnTo>
                    <a:pt x="73" y="1311"/>
                  </a:lnTo>
                  <a:lnTo>
                    <a:pt x="81" y="1188"/>
                  </a:lnTo>
                  <a:lnTo>
                    <a:pt x="88" y="1066"/>
                  </a:lnTo>
                  <a:lnTo>
                    <a:pt x="95" y="949"/>
                  </a:lnTo>
                  <a:lnTo>
                    <a:pt x="103" y="835"/>
                  </a:lnTo>
                  <a:lnTo>
                    <a:pt x="112" y="724"/>
                  </a:lnTo>
                  <a:lnTo>
                    <a:pt x="122" y="620"/>
                  </a:lnTo>
                  <a:lnTo>
                    <a:pt x="131" y="517"/>
                  </a:lnTo>
                  <a:lnTo>
                    <a:pt x="140" y="420"/>
                  </a:lnTo>
                  <a:lnTo>
                    <a:pt x="150" y="327"/>
                  </a:lnTo>
                  <a:lnTo>
                    <a:pt x="159" y="239"/>
                  </a:lnTo>
                  <a:lnTo>
                    <a:pt x="170" y="155"/>
                  </a:lnTo>
                  <a:lnTo>
                    <a:pt x="180" y="75"/>
                  </a:lnTo>
                  <a:lnTo>
                    <a:pt x="191" y="0"/>
                  </a:lnTo>
                </a:path>
              </a:pathLst>
            </a:custGeom>
            <a:solidFill>
              <a:srgbClr val="336600"/>
            </a:solidFill>
            <a:ln w="119063">
              <a:solidFill>
                <a:srgbClr val="336600"/>
              </a:solidFill>
              <a:prstDash val="solid"/>
              <a:round/>
              <a:headEnd/>
              <a:tailEnd/>
            </a:ln>
          </p:spPr>
          <p:txBody>
            <a:bodyPr/>
            <a:lstStyle/>
            <a:p>
              <a:endParaRPr lang="en-US"/>
            </a:p>
          </p:txBody>
        </p:sp>
        <p:sp>
          <p:nvSpPr>
            <p:cNvPr id="27739" name="AutoShape 313">
              <a:extLst>
                <a:ext uri="{FF2B5EF4-FFF2-40B4-BE49-F238E27FC236}">
                  <a16:creationId xmlns:a16="http://schemas.microsoft.com/office/drawing/2014/main" id="{4A1D3DE3-25C8-437F-8407-87FE2985377D}"/>
                </a:ext>
              </a:extLst>
            </p:cNvPr>
            <p:cNvSpPr>
              <a:spLocks noChangeArrowheads="1"/>
            </p:cNvSpPr>
            <p:nvPr/>
          </p:nvSpPr>
          <p:spPr bwMode="auto">
            <a:xfrm rot="-630117">
              <a:off x="1927" y="1421"/>
              <a:ext cx="59" cy="545"/>
            </a:xfrm>
            <a:prstGeom prst="triangle">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40" name="Oval 314">
              <a:extLst>
                <a:ext uri="{FF2B5EF4-FFF2-40B4-BE49-F238E27FC236}">
                  <a16:creationId xmlns:a16="http://schemas.microsoft.com/office/drawing/2014/main" id="{A44E62D1-B2CF-40E6-B41F-F57AC94AAEC5}"/>
                </a:ext>
              </a:extLst>
            </p:cNvPr>
            <p:cNvSpPr>
              <a:spLocks noChangeArrowheads="1"/>
            </p:cNvSpPr>
            <p:nvPr/>
          </p:nvSpPr>
          <p:spPr bwMode="auto">
            <a:xfrm rot="-763041">
              <a:off x="1872" y="1396"/>
              <a:ext cx="56" cy="182"/>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41" name="Oval 315">
              <a:extLst>
                <a:ext uri="{FF2B5EF4-FFF2-40B4-BE49-F238E27FC236}">
                  <a16:creationId xmlns:a16="http://schemas.microsoft.com/office/drawing/2014/main" id="{7AC7D65F-1E4F-4DBA-AC5D-7C897376B1D2}"/>
                </a:ext>
              </a:extLst>
            </p:cNvPr>
            <p:cNvSpPr>
              <a:spLocks noChangeArrowheads="1"/>
            </p:cNvSpPr>
            <p:nvPr/>
          </p:nvSpPr>
          <p:spPr bwMode="auto">
            <a:xfrm rot="-407622">
              <a:off x="1888" y="1451"/>
              <a:ext cx="47" cy="161"/>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42" name="Oval 316">
              <a:extLst>
                <a:ext uri="{FF2B5EF4-FFF2-40B4-BE49-F238E27FC236}">
                  <a16:creationId xmlns:a16="http://schemas.microsoft.com/office/drawing/2014/main" id="{0D34C0F9-6350-4566-AA73-CB3870A43064}"/>
                </a:ext>
              </a:extLst>
            </p:cNvPr>
            <p:cNvSpPr>
              <a:spLocks noChangeArrowheads="1"/>
            </p:cNvSpPr>
            <p:nvPr/>
          </p:nvSpPr>
          <p:spPr bwMode="auto">
            <a:xfrm rot="-827164">
              <a:off x="1939" y="1432"/>
              <a:ext cx="47" cy="49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43" name="Oval 317">
              <a:extLst>
                <a:ext uri="{FF2B5EF4-FFF2-40B4-BE49-F238E27FC236}">
                  <a16:creationId xmlns:a16="http://schemas.microsoft.com/office/drawing/2014/main" id="{63B27770-40F7-4574-AAB9-4771FC05BC8C}"/>
                </a:ext>
              </a:extLst>
            </p:cNvPr>
            <p:cNvSpPr>
              <a:spLocks noChangeArrowheads="1"/>
            </p:cNvSpPr>
            <p:nvPr/>
          </p:nvSpPr>
          <p:spPr bwMode="auto">
            <a:xfrm>
              <a:off x="2012" y="2678"/>
              <a:ext cx="48" cy="48"/>
            </a:xfrm>
            <a:prstGeom prst="ellipse">
              <a:avLst/>
            </a:prstGeom>
            <a:solidFill>
              <a:srgbClr val="33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44" name="Oval 318">
              <a:extLst>
                <a:ext uri="{FF2B5EF4-FFF2-40B4-BE49-F238E27FC236}">
                  <a16:creationId xmlns:a16="http://schemas.microsoft.com/office/drawing/2014/main" id="{8C88B7F4-C866-4D4C-831E-7F9329F01C08}"/>
                </a:ext>
              </a:extLst>
            </p:cNvPr>
            <p:cNvSpPr>
              <a:spLocks noChangeArrowheads="1"/>
            </p:cNvSpPr>
            <p:nvPr/>
          </p:nvSpPr>
          <p:spPr bwMode="auto">
            <a:xfrm>
              <a:off x="2060" y="2938"/>
              <a:ext cx="48" cy="48"/>
            </a:xfrm>
            <a:prstGeom prst="ellipse">
              <a:avLst/>
            </a:prstGeom>
            <a:solidFill>
              <a:srgbClr val="33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45" name="Oval 319">
              <a:extLst>
                <a:ext uri="{FF2B5EF4-FFF2-40B4-BE49-F238E27FC236}">
                  <a16:creationId xmlns:a16="http://schemas.microsoft.com/office/drawing/2014/main" id="{2DB3A6EA-16B1-426B-9873-2378E399719E}"/>
                </a:ext>
              </a:extLst>
            </p:cNvPr>
            <p:cNvSpPr>
              <a:spLocks noChangeArrowheads="1"/>
            </p:cNvSpPr>
            <p:nvPr/>
          </p:nvSpPr>
          <p:spPr bwMode="auto">
            <a:xfrm>
              <a:off x="2014" y="3208"/>
              <a:ext cx="48" cy="48"/>
            </a:xfrm>
            <a:prstGeom prst="ellipse">
              <a:avLst/>
            </a:prstGeom>
            <a:solidFill>
              <a:srgbClr val="33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46" name="Oval 320">
              <a:extLst>
                <a:ext uri="{FF2B5EF4-FFF2-40B4-BE49-F238E27FC236}">
                  <a16:creationId xmlns:a16="http://schemas.microsoft.com/office/drawing/2014/main" id="{634AABDE-E071-4174-A4DE-EBE633C20003}"/>
                </a:ext>
              </a:extLst>
            </p:cNvPr>
            <p:cNvSpPr>
              <a:spLocks noChangeArrowheads="1"/>
            </p:cNvSpPr>
            <p:nvPr/>
          </p:nvSpPr>
          <p:spPr bwMode="auto">
            <a:xfrm>
              <a:off x="2056" y="3152"/>
              <a:ext cx="48" cy="48"/>
            </a:xfrm>
            <a:prstGeom prst="ellipse">
              <a:avLst/>
            </a:prstGeom>
            <a:solidFill>
              <a:srgbClr val="33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47" name="Oval 321">
              <a:extLst>
                <a:ext uri="{FF2B5EF4-FFF2-40B4-BE49-F238E27FC236}">
                  <a16:creationId xmlns:a16="http://schemas.microsoft.com/office/drawing/2014/main" id="{5D4AC1B4-6634-4258-8C81-3134395F4613}"/>
                </a:ext>
              </a:extLst>
            </p:cNvPr>
            <p:cNvSpPr>
              <a:spLocks noChangeArrowheads="1"/>
            </p:cNvSpPr>
            <p:nvPr/>
          </p:nvSpPr>
          <p:spPr bwMode="auto">
            <a:xfrm>
              <a:off x="2018" y="3484"/>
              <a:ext cx="48" cy="48"/>
            </a:xfrm>
            <a:prstGeom prst="ellipse">
              <a:avLst/>
            </a:prstGeom>
            <a:solidFill>
              <a:srgbClr val="33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48" name="AutoShape 322">
              <a:extLst>
                <a:ext uri="{FF2B5EF4-FFF2-40B4-BE49-F238E27FC236}">
                  <a16:creationId xmlns:a16="http://schemas.microsoft.com/office/drawing/2014/main" id="{4A1A6299-ACEA-4CC9-921D-701A9B8E265A}"/>
                </a:ext>
              </a:extLst>
            </p:cNvPr>
            <p:cNvSpPr>
              <a:spLocks noChangeArrowheads="1"/>
            </p:cNvSpPr>
            <p:nvPr/>
          </p:nvSpPr>
          <p:spPr bwMode="auto">
            <a:xfrm>
              <a:off x="2010" y="3588"/>
              <a:ext cx="112" cy="248"/>
            </a:xfrm>
            <a:prstGeom prst="triangle">
              <a:avLst>
                <a:gd name="adj" fmla="val 50000"/>
              </a:avLst>
            </a:prstGeom>
            <a:solidFill>
              <a:srgbClr val="33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49" name="Rectangle 323">
              <a:extLst>
                <a:ext uri="{FF2B5EF4-FFF2-40B4-BE49-F238E27FC236}">
                  <a16:creationId xmlns:a16="http://schemas.microsoft.com/office/drawing/2014/main" id="{0BB08315-ABF7-4A21-B468-543BF5C68067}"/>
                </a:ext>
              </a:extLst>
            </p:cNvPr>
            <p:cNvSpPr>
              <a:spLocks noChangeArrowheads="1"/>
            </p:cNvSpPr>
            <p:nvPr/>
          </p:nvSpPr>
          <p:spPr bwMode="auto">
            <a:xfrm>
              <a:off x="2020" y="3678"/>
              <a:ext cx="94" cy="156"/>
            </a:xfrm>
            <a:prstGeom prst="rect">
              <a:avLst/>
            </a:prstGeom>
            <a:solidFill>
              <a:srgbClr val="33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50" name="Freeform 324">
              <a:extLst>
                <a:ext uri="{FF2B5EF4-FFF2-40B4-BE49-F238E27FC236}">
                  <a16:creationId xmlns:a16="http://schemas.microsoft.com/office/drawing/2014/main" id="{4EBF747B-0162-43EB-83E5-67D9279907E5}"/>
                </a:ext>
              </a:extLst>
            </p:cNvPr>
            <p:cNvSpPr>
              <a:spLocks/>
            </p:cNvSpPr>
            <p:nvPr/>
          </p:nvSpPr>
          <p:spPr bwMode="auto">
            <a:xfrm>
              <a:off x="558" y="5114"/>
              <a:ext cx="1511" cy="288"/>
            </a:xfrm>
            <a:custGeom>
              <a:avLst/>
              <a:gdLst>
                <a:gd name="T0" fmla="*/ 1 w 3022"/>
                <a:gd name="T1" fmla="*/ 0 h 577"/>
                <a:gd name="T2" fmla="*/ 1 w 3022"/>
                <a:gd name="T3" fmla="*/ 0 h 577"/>
                <a:gd name="T4" fmla="*/ 1 w 3022"/>
                <a:gd name="T5" fmla="*/ 0 h 577"/>
                <a:gd name="T6" fmla="*/ 1 w 3022"/>
                <a:gd name="T7" fmla="*/ 0 h 577"/>
                <a:gd name="T8" fmla="*/ 1 w 3022"/>
                <a:gd name="T9" fmla="*/ 0 h 577"/>
                <a:gd name="T10" fmla="*/ 1 w 3022"/>
                <a:gd name="T11" fmla="*/ 0 h 577"/>
                <a:gd name="T12" fmla="*/ 1 w 3022"/>
                <a:gd name="T13" fmla="*/ 0 h 577"/>
                <a:gd name="T14" fmla="*/ 1 w 3022"/>
                <a:gd name="T15" fmla="*/ 0 h 577"/>
                <a:gd name="T16" fmla="*/ 1 w 3022"/>
                <a:gd name="T17" fmla="*/ 0 h 577"/>
                <a:gd name="T18" fmla="*/ 1 w 3022"/>
                <a:gd name="T19" fmla="*/ 0 h 577"/>
                <a:gd name="T20" fmla="*/ 1 w 3022"/>
                <a:gd name="T21" fmla="*/ 0 h 577"/>
                <a:gd name="T22" fmla="*/ 1 w 3022"/>
                <a:gd name="T23" fmla="*/ 0 h 577"/>
                <a:gd name="T24" fmla="*/ 1 w 3022"/>
                <a:gd name="T25" fmla="*/ 0 h 577"/>
                <a:gd name="T26" fmla="*/ 1 w 3022"/>
                <a:gd name="T27" fmla="*/ 0 h 577"/>
                <a:gd name="T28" fmla="*/ 1 w 3022"/>
                <a:gd name="T29" fmla="*/ 0 h 577"/>
                <a:gd name="T30" fmla="*/ 1 w 3022"/>
                <a:gd name="T31" fmla="*/ 0 h 577"/>
                <a:gd name="T32" fmla="*/ 1 w 3022"/>
                <a:gd name="T33" fmla="*/ 0 h 577"/>
                <a:gd name="T34" fmla="*/ 1 w 3022"/>
                <a:gd name="T35" fmla="*/ 0 h 577"/>
                <a:gd name="T36" fmla="*/ 1 w 3022"/>
                <a:gd name="T37" fmla="*/ 0 h 577"/>
                <a:gd name="T38" fmla="*/ 1 w 3022"/>
                <a:gd name="T39" fmla="*/ 0 h 577"/>
                <a:gd name="T40" fmla="*/ 1 w 3022"/>
                <a:gd name="T41" fmla="*/ 0 h 577"/>
                <a:gd name="T42" fmla="*/ 1 w 3022"/>
                <a:gd name="T43" fmla="*/ 0 h 577"/>
                <a:gd name="T44" fmla="*/ 1 w 3022"/>
                <a:gd name="T45" fmla="*/ 0 h 577"/>
                <a:gd name="T46" fmla="*/ 1 w 3022"/>
                <a:gd name="T47" fmla="*/ 0 h 577"/>
                <a:gd name="T48" fmla="*/ 1 w 3022"/>
                <a:gd name="T49" fmla="*/ 0 h 577"/>
                <a:gd name="T50" fmla="*/ 1 w 3022"/>
                <a:gd name="T51" fmla="*/ 0 h 577"/>
                <a:gd name="T52" fmla="*/ 1 w 3022"/>
                <a:gd name="T53" fmla="*/ 0 h 577"/>
                <a:gd name="T54" fmla="*/ 1 w 3022"/>
                <a:gd name="T55" fmla="*/ 0 h 577"/>
                <a:gd name="T56" fmla="*/ 1 w 3022"/>
                <a:gd name="T57" fmla="*/ 0 h 577"/>
                <a:gd name="T58" fmla="*/ 1 w 3022"/>
                <a:gd name="T59" fmla="*/ 0 h 577"/>
                <a:gd name="T60" fmla="*/ 1 w 3022"/>
                <a:gd name="T61" fmla="*/ 0 h 577"/>
                <a:gd name="T62" fmla="*/ 1 w 3022"/>
                <a:gd name="T63" fmla="*/ 0 h 577"/>
                <a:gd name="T64" fmla="*/ 1 w 3022"/>
                <a:gd name="T65" fmla="*/ 0 h 577"/>
                <a:gd name="T66" fmla="*/ 1 w 3022"/>
                <a:gd name="T67" fmla="*/ 0 h 577"/>
                <a:gd name="T68" fmla="*/ 1 w 3022"/>
                <a:gd name="T69" fmla="*/ 0 h 577"/>
                <a:gd name="T70" fmla="*/ 1 w 3022"/>
                <a:gd name="T71" fmla="*/ 0 h 577"/>
                <a:gd name="T72" fmla="*/ 1 w 3022"/>
                <a:gd name="T73" fmla="*/ 0 h 5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022" h="577">
                  <a:moveTo>
                    <a:pt x="2973" y="24"/>
                  </a:moveTo>
                  <a:lnTo>
                    <a:pt x="2902" y="0"/>
                  </a:lnTo>
                  <a:lnTo>
                    <a:pt x="2825" y="110"/>
                  </a:lnTo>
                  <a:lnTo>
                    <a:pt x="2702" y="203"/>
                  </a:lnTo>
                  <a:lnTo>
                    <a:pt x="2575" y="230"/>
                  </a:lnTo>
                  <a:lnTo>
                    <a:pt x="2513" y="271"/>
                  </a:lnTo>
                  <a:lnTo>
                    <a:pt x="2407" y="323"/>
                  </a:lnTo>
                  <a:lnTo>
                    <a:pt x="2336" y="312"/>
                  </a:lnTo>
                  <a:lnTo>
                    <a:pt x="2269" y="334"/>
                  </a:lnTo>
                  <a:lnTo>
                    <a:pt x="2194" y="316"/>
                  </a:lnTo>
                  <a:lnTo>
                    <a:pt x="2070" y="329"/>
                  </a:lnTo>
                  <a:lnTo>
                    <a:pt x="1912" y="301"/>
                  </a:lnTo>
                  <a:lnTo>
                    <a:pt x="1841" y="306"/>
                  </a:lnTo>
                  <a:lnTo>
                    <a:pt x="1766" y="310"/>
                  </a:lnTo>
                  <a:lnTo>
                    <a:pt x="1682" y="304"/>
                  </a:lnTo>
                  <a:lnTo>
                    <a:pt x="1615" y="301"/>
                  </a:lnTo>
                  <a:lnTo>
                    <a:pt x="1538" y="310"/>
                  </a:lnTo>
                  <a:lnTo>
                    <a:pt x="1444" y="312"/>
                  </a:lnTo>
                  <a:lnTo>
                    <a:pt x="1327" y="312"/>
                  </a:lnTo>
                  <a:lnTo>
                    <a:pt x="1282" y="301"/>
                  </a:lnTo>
                  <a:lnTo>
                    <a:pt x="1145" y="306"/>
                  </a:lnTo>
                  <a:lnTo>
                    <a:pt x="1041" y="306"/>
                  </a:lnTo>
                  <a:lnTo>
                    <a:pt x="968" y="312"/>
                  </a:lnTo>
                  <a:lnTo>
                    <a:pt x="880" y="312"/>
                  </a:lnTo>
                  <a:lnTo>
                    <a:pt x="783" y="325"/>
                  </a:lnTo>
                  <a:lnTo>
                    <a:pt x="697" y="334"/>
                  </a:lnTo>
                  <a:lnTo>
                    <a:pt x="529" y="334"/>
                  </a:lnTo>
                  <a:lnTo>
                    <a:pt x="385" y="351"/>
                  </a:lnTo>
                  <a:lnTo>
                    <a:pt x="228" y="347"/>
                  </a:lnTo>
                  <a:lnTo>
                    <a:pt x="77" y="368"/>
                  </a:lnTo>
                  <a:lnTo>
                    <a:pt x="0" y="392"/>
                  </a:lnTo>
                  <a:lnTo>
                    <a:pt x="49" y="392"/>
                  </a:lnTo>
                  <a:lnTo>
                    <a:pt x="120" y="414"/>
                  </a:lnTo>
                  <a:lnTo>
                    <a:pt x="213" y="439"/>
                  </a:lnTo>
                  <a:lnTo>
                    <a:pt x="308" y="485"/>
                  </a:lnTo>
                  <a:lnTo>
                    <a:pt x="385" y="502"/>
                  </a:lnTo>
                  <a:lnTo>
                    <a:pt x="463" y="523"/>
                  </a:lnTo>
                  <a:lnTo>
                    <a:pt x="564" y="530"/>
                  </a:lnTo>
                  <a:lnTo>
                    <a:pt x="619" y="530"/>
                  </a:lnTo>
                  <a:lnTo>
                    <a:pt x="809" y="555"/>
                  </a:lnTo>
                  <a:lnTo>
                    <a:pt x="880" y="555"/>
                  </a:lnTo>
                  <a:lnTo>
                    <a:pt x="951" y="555"/>
                  </a:lnTo>
                  <a:lnTo>
                    <a:pt x="1052" y="558"/>
                  </a:lnTo>
                  <a:lnTo>
                    <a:pt x="1144" y="564"/>
                  </a:lnTo>
                  <a:lnTo>
                    <a:pt x="1194" y="564"/>
                  </a:lnTo>
                  <a:lnTo>
                    <a:pt x="1250" y="564"/>
                  </a:lnTo>
                  <a:lnTo>
                    <a:pt x="1355" y="564"/>
                  </a:lnTo>
                  <a:lnTo>
                    <a:pt x="1431" y="549"/>
                  </a:lnTo>
                  <a:lnTo>
                    <a:pt x="1487" y="551"/>
                  </a:lnTo>
                  <a:lnTo>
                    <a:pt x="1521" y="555"/>
                  </a:lnTo>
                  <a:lnTo>
                    <a:pt x="1629" y="538"/>
                  </a:lnTo>
                  <a:lnTo>
                    <a:pt x="1700" y="538"/>
                  </a:lnTo>
                  <a:lnTo>
                    <a:pt x="1760" y="543"/>
                  </a:lnTo>
                  <a:lnTo>
                    <a:pt x="1814" y="558"/>
                  </a:lnTo>
                  <a:lnTo>
                    <a:pt x="1859" y="568"/>
                  </a:lnTo>
                  <a:lnTo>
                    <a:pt x="1962" y="555"/>
                  </a:lnTo>
                  <a:lnTo>
                    <a:pt x="2022" y="577"/>
                  </a:lnTo>
                  <a:lnTo>
                    <a:pt x="2147" y="558"/>
                  </a:lnTo>
                  <a:lnTo>
                    <a:pt x="2216" y="549"/>
                  </a:lnTo>
                  <a:lnTo>
                    <a:pt x="2282" y="555"/>
                  </a:lnTo>
                  <a:lnTo>
                    <a:pt x="2426" y="556"/>
                  </a:lnTo>
                  <a:lnTo>
                    <a:pt x="2510" y="525"/>
                  </a:lnTo>
                  <a:lnTo>
                    <a:pt x="2545" y="485"/>
                  </a:lnTo>
                  <a:lnTo>
                    <a:pt x="2625" y="452"/>
                  </a:lnTo>
                  <a:lnTo>
                    <a:pt x="2706" y="392"/>
                  </a:lnTo>
                  <a:lnTo>
                    <a:pt x="2829" y="347"/>
                  </a:lnTo>
                  <a:lnTo>
                    <a:pt x="2932" y="362"/>
                  </a:lnTo>
                  <a:lnTo>
                    <a:pt x="2986" y="248"/>
                  </a:lnTo>
                  <a:lnTo>
                    <a:pt x="2902" y="207"/>
                  </a:lnTo>
                  <a:lnTo>
                    <a:pt x="2973" y="207"/>
                  </a:lnTo>
                  <a:lnTo>
                    <a:pt x="3022" y="138"/>
                  </a:lnTo>
                  <a:lnTo>
                    <a:pt x="3022" y="69"/>
                  </a:lnTo>
                  <a:lnTo>
                    <a:pt x="3022" y="0"/>
                  </a:lnTo>
                  <a:lnTo>
                    <a:pt x="2973" y="24"/>
                  </a:lnTo>
                  <a:close/>
                </a:path>
              </a:pathLst>
            </a:custGeom>
            <a:solidFill>
              <a:srgbClr val="663300"/>
            </a:solidFill>
            <a:ln w="9525">
              <a:solidFill>
                <a:srgbClr val="996633"/>
              </a:solidFill>
              <a:round/>
              <a:headEnd/>
              <a:tailEnd/>
            </a:ln>
          </p:spPr>
          <p:txBody>
            <a:bodyPr/>
            <a:lstStyle/>
            <a:p>
              <a:endParaRPr lang="en-US"/>
            </a:p>
          </p:txBody>
        </p:sp>
        <p:sp>
          <p:nvSpPr>
            <p:cNvPr id="27751" name="Rectangle 325">
              <a:extLst>
                <a:ext uri="{FF2B5EF4-FFF2-40B4-BE49-F238E27FC236}">
                  <a16:creationId xmlns:a16="http://schemas.microsoft.com/office/drawing/2014/main" id="{223BF214-21CF-4440-8208-F65AEB0BC853}"/>
                </a:ext>
              </a:extLst>
            </p:cNvPr>
            <p:cNvSpPr>
              <a:spLocks noChangeArrowheads="1"/>
            </p:cNvSpPr>
            <p:nvPr/>
          </p:nvSpPr>
          <p:spPr bwMode="auto">
            <a:xfrm>
              <a:off x="738" y="5277"/>
              <a:ext cx="112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chemeClr val="bg1"/>
                  </a:solidFill>
                </a:rPr>
                <a:t>Falta política de responsabilidad</a:t>
              </a:r>
              <a:endParaRPr lang="en-US" altLang="en-US" sz="1000">
                <a:solidFill>
                  <a:schemeClr val="bg1"/>
                </a:solidFill>
              </a:endParaRPr>
            </a:p>
          </p:txBody>
        </p:sp>
        <p:grpSp>
          <p:nvGrpSpPr>
            <p:cNvPr id="27752" name="Group 326">
              <a:extLst>
                <a:ext uri="{FF2B5EF4-FFF2-40B4-BE49-F238E27FC236}">
                  <a16:creationId xmlns:a16="http://schemas.microsoft.com/office/drawing/2014/main" id="{2A43E76D-DF11-430E-8934-5A4058391E5F}"/>
                </a:ext>
              </a:extLst>
            </p:cNvPr>
            <p:cNvGrpSpPr>
              <a:grpSpLocks/>
            </p:cNvGrpSpPr>
            <p:nvPr/>
          </p:nvGrpSpPr>
          <p:grpSpPr bwMode="auto">
            <a:xfrm>
              <a:off x="638" y="4520"/>
              <a:ext cx="1436" cy="228"/>
              <a:chOff x="679" y="4343"/>
              <a:chExt cx="1436" cy="228"/>
            </a:xfrm>
          </p:grpSpPr>
          <p:sp>
            <p:nvSpPr>
              <p:cNvPr id="27792" name="Freeform 327">
                <a:extLst>
                  <a:ext uri="{FF2B5EF4-FFF2-40B4-BE49-F238E27FC236}">
                    <a16:creationId xmlns:a16="http://schemas.microsoft.com/office/drawing/2014/main" id="{7318492A-CAE1-44FE-A8A8-03037BE69F65}"/>
                  </a:ext>
                </a:extLst>
              </p:cNvPr>
              <p:cNvSpPr>
                <a:spLocks/>
              </p:cNvSpPr>
              <p:nvPr/>
            </p:nvSpPr>
            <p:spPr bwMode="auto">
              <a:xfrm>
                <a:off x="679" y="4343"/>
                <a:ext cx="1436" cy="228"/>
              </a:xfrm>
              <a:custGeom>
                <a:avLst/>
                <a:gdLst>
                  <a:gd name="T0" fmla="*/ 0 w 2873"/>
                  <a:gd name="T1" fmla="*/ 0 h 455"/>
                  <a:gd name="T2" fmla="*/ 0 w 2873"/>
                  <a:gd name="T3" fmla="*/ 1 h 455"/>
                  <a:gd name="T4" fmla="*/ 0 w 2873"/>
                  <a:gd name="T5" fmla="*/ 1 h 455"/>
                  <a:gd name="T6" fmla="*/ 0 w 2873"/>
                  <a:gd name="T7" fmla="*/ 1 h 455"/>
                  <a:gd name="T8" fmla="*/ 0 w 2873"/>
                  <a:gd name="T9" fmla="*/ 1 h 455"/>
                  <a:gd name="T10" fmla="*/ 0 w 2873"/>
                  <a:gd name="T11" fmla="*/ 1 h 455"/>
                  <a:gd name="T12" fmla="*/ 0 w 2873"/>
                  <a:gd name="T13" fmla="*/ 1 h 455"/>
                  <a:gd name="T14" fmla="*/ 0 w 2873"/>
                  <a:gd name="T15" fmla="*/ 1 h 455"/>
                  <a:gd name="T16" fmla="*/ 0 w 2873"/>
                  <a:gd name="T17" fmla="*/ 1 h 455"/>
                  <a:gd name="T18" fmla="*/ 0 w 2873"/>
                  <a:gd name="T19" fmla="*/ 1 h 455"/>
                  <a:gd name="T20" fmla="*/ 0 w 2873"/>
                  <a:gd name="T21" fmla="*/ 1 h 455"/>
                  <a:gd name="T22" fmla="*/ 0 w 2873"/>
                  <a:gd name="T23" fmla="*/ 1 h 455"/>
                  <a:gd name="T24" fmla="*/ 0 w 2873"/>
                  <a:gd name="T25" fmla="*/ 1 h 455"/>
                  <a:gd name="T26" fmla="*/ 0 w 2873"/>
                  <a:gd name="T27" fmla="*/ 1 h 455"/>
                  <a:gd name="T28" fmla="*/ 0 w 2873"/>
                  <a:gd name="T29" fmla="*/ 1 h 455"/>
                  <a:gd name="T30" fmla="*/ 0 w 2873"/>
                  <a:gd name="T31" fmla="*/ 1 h 455"/>
                  <a:gd name="T32" fmla="*/ 0 w 2873"/>
                  <a:gd name="T33" fmla="*/ 1 h 455"/>
                  <a:gd name="T34" fmla="*/ 0 w 2873"/>
                  <a:gd name="T35" fmla="*/ 1 h 455"/>
                  <a:gd name="T36" fmla="*/ 0 w 2873"/>
                  <a:gd name="T37" fmla="*/ 1 h 455"/>
                  <a:gd name="T38" fmla="*/ 0 w 2873"/>
                  <a:gd name="T39" fmla="*/ 1 h 455"/>
                  <a:gd name="T40" fmla="*/ 0 w 2873"/>
                  <a:gd name="T41" fmla="*/ 1 h 455"/>
                  <a:gd name="T42" fmla="*/ 0 w 2873"/>
                  <a:gd name="T43" fmla="*/ 1 h 455"/>
                  <a:gd name="T44" fmla="*/ 0 w 2873"/>
                  <a:gd name="T45" fmla="*/ 1 h 455"/>
                  <a:gd name="T46" fmla="*/ 0 w 2873"/>
                  <a:gd name="T47" fmla="*/ 1 h 455"/>
                  <a:gd name="T48" fmla="*/ 0 w 2873"/>
                  <a:gd name="T49" fmla="*/ 1 h 455"/>
                  <a:gd name="T50" fmla="*/ 0 w 2873"/>
                  <a:gd name="T51" fmla="*/ 1 h 455"/>
                  <a:gd name="T52" fmla="*/ 0 w 2873"/>
                  <a:gd name="T53" fmla="*/ 1 h 455"/>
                  <a:gd name="T54" fmla="*/ 0 w 2873"/>
                  <a:gd name="T55" fmla="*/ 1 h 455"/>
                  <a:gd name="T56" fmla="*/ 0 w 2873"/>
                  <a:gd name="T57" fmla="*/ 1 h 455"/>
                  <a:gd name="T58" fmla="*/ 0 w 2873"/>
                  <a:gd name="T59" fmla="*/ 1 h 455"/>
                  <a:gd name="T60" fmla="*/ 0 w 2873"/>
                  <a:gd name="T61" fmla="*/ 1 h 455"/>
                  <a:gd name="T62" fmla="*/ 0 w 2873"/>
                  <a:gd name="T63" fmla="*/ 1 h 455"/>
                  <a:gd name="T64" fmla="*/ 0 w 2873"/>
                  <a:gd name="T65" fmla="*/ 1 h 455"/>
                  <a:gd name="T66" fmla="*/ 0 w 2873"/>
                  <a:gd name="T67" fmla="*/ 1 h 455"/>
                  <a:gd name="T68" fmla="*/ 0 w 2873"/>
                  <a:gd name="T69" fmla="*/ 1 h 455"/>
                  <a:gd name="T70" fmla="*/ 0 w 2873"/>
                  <a:gd name="T71" fmla="*/ 1 h 455"/>
                  <a:gd name="T72" fmla="*/ 0 w 2873"/>
                  <a:gd name="T73" fmla="*/ 1 h 4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873" h="455">
                    <a:moveTo>
                      <a:pt x="2830" y="22"/>
                    </a:moveTo>
                    <a:lnTo>
                      <a:pt x="2766" y="0"/>
                    </a:lnTo>
                    <a:lnTo>
                      <a:pt x="2703" y="22"/>
                    </a:lnTo>
                    <a:lnTo>
                      <a:pt x="2531" y="46"/>
                    </a:lnTo>
                    <a:lnTo>
                      <a:pt x="2446" y="69"/>
                    </a:lnTo>
                    <a:lnTo>
                      <a:pt x="2318" y="69"/>
                    </a:lnTo>
                    <a:lnTo>
                      <a:pt x="2235" y="91"/>
                    </a:lnTo>
                    <a:lnTo>
                      <a:pt x="2168" y="91"/>
                    </a:lnTo>
                    <a:lnTo>
                      <a:pt x="2105" y="114"/>
                    </a:lnTo>
                    <a:lnTo>
                      <a:pt x="2041" y="138"/>
                    </a:lnTo>
                    <a:lnTo>
                      <a:pt x="1914" y="138"/>
                    </a:lnTo>
                    <a:lnTo>
                      <a:pt x="1854" y="144"/>
                    </a:lnTo>
                    <a:lnTo>
                      <a:pt x="1804" y="162"/>
                    </a:lnTo>
                    <a:lnTo>
                      <a:pt x="1723" y="160"/>
                    </a:lnTo>
                    <a:lnTo>
                      <a:pt x="1665" y="166"/>
                    </a:lnTo>
                    <a:lnTo>
                      <a:pt x="1602" y="160"/>
                    </a:lnTo>
                    <a:lnTo>
                      <a:pt x="1550" y="175"/>
                    </a:lnTo>
                    <a:lnTo>
                      <a:pt x="1439" y="166"/>
                    </a:lnTo>
                    <a:lnTo>
                      <a:pt x="1357" y="168"/>
                    </a:lnTo>
                    <a:lnTo>
                      <a:pt x="1292" y="164"/>
                    </a:lnTo>
                    <a:lnTo>
                      <a:pt x="1234" y="162"/>
                    </a:lnTo>
                    <a:lnTo>
                      <a:pt x="1153" y="190"/>
                    </a:lnTo>
                    <a:lnTo>
                      <a:pt x="1101" y="170"/>
                    </a:lnTo>
                    <a:lnTo>
                      <a:pt x="1008" y="155"/>
                    </a:lnTo>
                    <a:lnTo>
                      <a:pt x="955" y="166"/>
                    </a:lnTo>
                    <a:lnTo>
                      <a:pt x="869" y="162"/>
                    </a:lnTo>
                    <a:lnTo>
                      <a:pt x="688" y="155"/>
                    </a:lnTo>
                    <a:lnTo>
                      <a:pt x="600" y="181"/>
                    </a:lnTo>
                    <a:lnTo>
                      <a:pt x="518" y="157"/>
                    </a:lnTo>
                    <a:lnTo>
                      <a:pt x="445" y="173"/>
                    </a:lnTo>
                    <a:lnTo>
                      <a:pt x="322" y="183"/>
                    </a:lnTo>
                    <a:lnTo>
                      <a:pt x="0" y="306"/>
                    </a:lnTo>
                    <a:lnTo>
                      <a:pt x="266" y="364"/>
                    </a:lnTo>
                    <a:lnTo>
                      <a:pt x="350" y="368"/>
                    </a:lnTo>
                    <a:lnTo>
                      <a:pt x="389" y="386"/>
                    </a:lnTo>
                    <a:lnTo>
                      <a:pt x="464" y="405"/>
                    </a:lnTo>
                    <a:lnTo>
                      <a:pt x="522" y="388"/>
                    </a:lnTo>
                    <a:lnTo>
                      <a:pt x="630" y="411"/>
                    </a:lnTo>
                    <a:lnTo>
                      <a:pt x="711" y="435"/>
                    </a:lnTo>
                    <a:lnTo>
                      <a:pt x="845" y="455"/>
                    </a:lnTo>
                    <a:lnTo>
                      <a:pt x="910" y="433"/>
                    </a:lnTo>
                    <a:lnTo>
                      <a:pt x="976" y="422"/>
                    </a:lnTo>
                    <a:lnTo>
                      <a:pt x="1009" y="437"/>
                    </a:lnTo>
                    <a:lnTo>
                      <a:pt x="1142" y="435"/>
                    </a:lnTo>
                    <a:lnTo>
                      <a:pt x="1211" y="455"/>
                    </a:lnTo>
                    <a:lnTo>
                      <a:pt x="1254" y="455"/>
                    </a:lnTo>
                    <a:lnTo>
                      <a:pt x="1331" y="442"/>
                    </a:lnTo>
                    <a:lnTo>
                      <a:pt x="1394" y="455"/>
                    </a:lnTo>
                    <a:lnTo>
                      <a:pt x="1469" y="439"/>
                    </a:lnTo>
                    <a:lnTo>
                      <a:pt x="1531" y="426"/>
                    </a:lnTo>
                    <a:lnTo>
                      <a:pt x="1589" y="422"/>
                    </a:lnTo>
                    <a:lnTo>
                      <a:pt x="1594" y="426"/>
                    </a:lnTo>
                    <a:lnTo>
                      <a:pt x="1697" y="401"/>
                    </a:lnTo>
                    <a:lnTo>
                      <a:pt x="1772" y="414"/>
                    </a:lnTo>
                    <a:lnTo>
                      <a:pt x="1873" y="414"/>
                    </a:lnTo>
                    <a:lnTo>
                      <a:pt x="1934" y="390"/>
                    </a:lnTo>
                    <a:lnTo>
                      <a:pt x="1998" y="390"/>
                    </a:lnTo>
                    <a:lnTo>
                      <a:pt x="2062" y="390"/>
                    </a:lnTo>
                    <a:lnTo>
                      <a:pt x="2129" y="368"/>
                    </a:lnTo>
                    <a:lnTo>
                      <a:pt x="2192" y="368"/>
                    </a:lnTo>
                    <a:lnTo>
                      <a:pt x="2254" y="368"/>
                    </a:lnTo>
                    <a:lnTo>
                      <a:pt x="2303" y="340"/>
                    </a:lnTo>
                    <a:lnTo>
                      <a:pt x="2377" y="310"/>
                    </a:lnTo>
                    <a:lnTo>
                      <a:pt x="2452" y="297"/>
                    </a:lnTo>
                    <a:lnTo>
                      <a:pt x="2516" y="248"/>
                    </a:lnTo>
                    <a:lnTo>
                      <a:pt x="2585" y="216"/>
                    </a:lnTo>
                    <a:lnTo>
                      <a:pt x="2637" y="229"/>
                    </a:lnTo>
                    <a:lnTo>
                      <a:pt x="2770" y="271"/>
                    </a:lnTo>
                    <a:lnTo>
                      <a:pt x="2766" y="207"/>
                    </a:lnTo>
                    <a:lnTo>
                      <a:pt x="2830" y="207"/>
                    </a:lnTo>
                    <a:lnTo>
                      <a:pt x="2873" y="138"/>
                    </a:lnTo>
                    <a:lnTo>
                      <a:pt x="2873" y="69"/>
                    </a:lnTo>
                    <a:lnTo>
                      <a:pt x="2873" y="0"/>
                    </a:lnTo>
                    <a:lnTo>
                      <a:pt x="2830" y="22"/>
                    </a:lnTo>
                    <a:close/>
                  </a:path>
                </a:pathLst>
              </a:custGeom>
              <a:solidFill>
                <a:srgbClr val="663300"/>
              </a:solidFill>
              <a:ln w="9525">
                <a:solidFill>
                  <a:srgbClr val="996633"/>
                </a:solidFill>
                <a:round/>
                <a:headEnd/>
                <a:tailEnd/>
              </a:ln>
            </p:spPr>
            <p:txBody>
              <a:bodyPr/>
              <a:lstStyle/>
              <a:p>
                <a:endParaRPr lang="en-US"/>
              </a:p>
            </p:txBody>
          </p:sp>
          <p:sp>
            <p:nvSpPr>
              <p:cNvPr id="27793" name="Rectangle 328">
                <a:extLst>
                  <a:ext uri="{FF2B5EF4-FFF2-40B4-BE49-F238E27FC236}">
                    <a16:creationId xmlns:a16="http://schemas.microsoft.com/office/drawing/2014/main" id="{1ECC2A01-F100-4613-BE83-7ADD0A88CEBC}"/>
                  </a:ext>
                </a:extLst>
              </p:cNvPr>
              <p:cNvSpPr>
                <a:spLocks noChangeArrowheads="1"/>
              </p:cNvSpPr>
              <p:nvPr/>
            </p:nvSpPr>
            <p:spPr bwMode="auto">
              <a:xfrm>
                <a:off x="866" y="4433"/>
                <a:ext cx="97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chemeClr val="bg1"/>
                    </a:solidFill>
                  </a:rPr>
                  <a:t>Falta proceso de orientación</a:t>
                </a:r>
                <a:endParaRPr lang="en-US" altLang="en-US" sz="1000">
                  <a:solidFill>
                    <a:schemeClr val="bg1"/>
                  </a:solidFill>
                </a:endParaRPr>
              </a:p>
            </p:txBody>
          </p:sp>
        </p:grpSp>
        <p:sp>
          <p:nvSpPr>
            <p:cNvPr id="27753" name="Oval 329">
              <a:extLst>
                <a:ext uri="{FF2B5EF4-FFF2-40B4-BE49-F238E27FC236}">
                  <a16:creationId xmlns:a16="http://schemas.microsoft.com/office/drawing/2014/main" id="{105C1A74-FE49-43AD-9400-118EE26EFA5F}"/>
                </a:ext>
              </a:extLst>
            </p:cNvPr>
            <p:cNvSpPr>
              <a:spLocks noChangeArrowheads="1"/>
            </p:cNvSpPr>
            <p:nvPr/>
          </p:nvSpPr>
          <p:spPr bwMode="auto">
            <a:xfrm rot="2106050">
              <a:off x="2213" y="1914"/>
              <a:ext cx="70" cy="341"/>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54" name="Oval 330">
              <a:extLst>
                <a:ext uri="{FF2B5EF4-FFF2-40B4-BE49-F238E27FC236}">
                  <a16:creationId xmlns:a16="http://schemas.microsoft.com/office/drawing/2014/main" id="{980867F1-C16D-4A60-AB4E-F8EDCB74298E}"/>
                </a:ext>
              </a:extLst>
            </p:cNvPr>
            <p:cNvSpPr>
              <a:spLocks noChangeArrowheads="1"/>
            </p:cNvSpPr>
            <p:nvPr/>
          </p:nvSpPr>
          <p:spPr bwMode="auto">
            <a:xfrm rot="-2054055">
              <a:off x="2112" y="2528"/>
              <a:ext cx="192"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55" name="Oval 331">
              <a:extLst>
                <a:ext uri="{FF2B5EF4-FFF2-40B4-BE49-F238E27FC236}">
                  <a16:creationId xmlns:a16="http://schemas.microsoft.com/office/drawing/2014/main" id="{7E8D29E0-BE0A-4104-B77A-68B4EE329E19}"/>
                </a:ext>
              </a:extLst>
            </p:cNvPr>
            <p:cNvSpPr>
              <a:spLocks noChangeArrowheads="1"/>
            </p:cNvSpPr>
            <p:nvPr/>
          </p:nvSpPr>
          <p:spPr bwMode="auto">
            <a:xfrm rot="-1553343">
              <a:off x="2110" y="2842"/>
              <a:ext cx="260" cy="5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56" name="Oval 332">
              <a:extLst>
                <a:ext uri="{FF2B5EF4-FFF2-40B4-BE49-F238E27FC236}">
                  <a16:creationId xmlns:a16="http://schemas.microsoft.com/office/drawing/2014/main" id="{1FCC86BE-59C2-46BF-A1DB-79EE53D6EBFE}"/>
                </a:ext>
              </a:extLst>
            </p:cNvPr>
            <p:cNvSpPr>
              <a:spLocks noChangeArrowheads="1"/>
            </p:cNvSpPr>
            <p:nvPr/>
          </p:nvSpPr>
          <p:spPr bwMode="auto">
            <a:xfrm rot="-1164215">
              <a:off x="2102" y="3063"/>
              <a:ext cx="301" cy="7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57" name="Oval 333">
              <a:extLst>
                <a:ext uri="{FF2B5EF4-FFF2-40B4-BE49-F238E27FC236}">
                  <a16:creationId xmlns:a16="http://schemas.microsoft.com/office/drawing/2014/main" id="{C4CA0BBE-EA0B-4485-9AA7-956D1E8D38E3}"/>
                </a:ext>
              </a:extLst>
            </p:cNvPr>
            <p:cNvSpPr>
              <a:spLocks noChangeArrowheads="1"/>
            </p:cNvSpPr>
            <p:nvPr/>
          </p:nvSpPr>
          <p:spPr bwMode="auto">
            <a:xfrm rot="-2054055">
              <a:off x="2100" y="2302"/>
              <a:ext cx="224" cy="7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58" name="Oval 334">
              <a:extLst>
                <a:ext uri="{FF2B5EF4-FFF2-40B4-BE49-F238E27FC236}">
                  <a16:creationId xmlns:a16="http://schemas.microsoft.com/office/drawing/2014/main" id="{472AE834-06D8-4289-BBC5-18495836BBB9}"/>
                </a:ext>
              </a:extLst>
            </p:cNvPr>
            <p:cNvSpPr>
              <a:spLocks noChangeArrowheads="1"/>
            </p:cNvSpPr>
            <p:nvPr/>
          </p:nvSpPr>
          <p:spPr bwMode="auto">
            <a:xfrm rot="-2223595">
              <a:off x="2082" y="3385"/>
              <a:ext cx="204" cy="6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59" name="Oval 335">
              <a:extLst>
                <a:ext uri="{FF2B5EF4-FFF2-40B4-BE49-F238E27FC236}">
                  <a16:creationId xmlns:a16="http://schemas.microsoft.com/office/drawing/2014/main" id="{9422E03D-F775-48D5-B1C6-6C8ABC3776CF}"/>
                </a:ext>
              </a:extLst>
            </p:cNvPr>
            <p:cNvSpPr>
              <a:spLocks noChangeArrowheads="1"/>
            </p:cNvSpPr>
            <p:nvPr/>
          </p:nvSpPr>
          <p:spPr bwMode="auto">
            <a:xfrm rot="-2223595">
              <a:off x="2097" y="3631"/>
              <a:ext cx="204" cy="6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60" name="Oval 336">
              <a:extLst>
                <a:ext uri="{FF2B5EF4-FFF2-40B4-BE49-F238E27FC236}">
                  <a16:creationId xmlns:a16="http://schemas.microsoft.com/office/drawing/2014/main" id="{F4A53B69-F6ED-49D8-B8E7-C3C823D35749}"/>
                </a:ext>
              </a:extLst>
            </p:cNvPr>
            <p:cNvSpPr>
              <a:spLocks noChangeArrowheads="1"/>
            </p:cNvSpPr>
            <p:nvPr/>
          </p:nvSpPr>
          <p:spPr bwMode="auto">
            <a:xfrm rot="1482849">
              <a:off x="1734" y="3632"/>
              <a:ext cx="297" cy="7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61" name="Oval 337">
              <a:extLst>
                <a:ext uri="{FF2B5EF4-FFF2-40B4-BE49-F238E27FC236}">
                  <a16:creationId xmlns:a16="http://schemas.microsoft.com/office/drawing/2014/main" id="{FFA1ACA3-502C-430C-B13D-2F535AC0C3B5}"/>
                </a:ext>
              </a:extLst>
            </p:cNvPr>
            <p:cNvSpPr>
              <a:spLocks noChangeArrowheads="1"/>
            </p:cNvSpPr>
            <p:nvPr/>
          </p:nvSpPr>
          <p:spPr bwMode="auto">
            <a:xfrm rot="2439573">
              <a:off x="1866" y="3410"/>
              <a:ext cx="153" cy="59"/>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62" name="Oval 338">
              <a:extLst>
                <a:ext uri="{FF2B5EF4-FFF2-40B4-BE49-F238E27FC236}">
                  <a16:creationId xmlns:a16="http://schemas.microsoft.com/office/drawing/2014/main" id="{715A9BAE-3E87-4BCA-9E40-85CDA6A004C5}"/>
                </a:ext>
              </a:extLst>
            </p:cNvPr>
            <p:cNvSpPr>
              <a:spLocks noChangeArrowheads="1"/>
            </p:cNvSpPr>
            <p:nvPr/>
          </p:nvSpPr>
          <p:spPr bwMode="auto">
            <a:xfrm rot="1398362">
              <a:off x="1805" y="3143"/>
              <a:ext cx="201" cy="49"/>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63" name="Oval 339">
              <a:extLst>
                <a:ext uri="{FF2B5EF4-FFF2-40B4-BE49-F238E27FC236}">
                  <a16:creationId xmlns:a16="http://schemas.microsoft.com/office/drawing/2014/main" id="{E7E019B6-6122-4F3B-92B8-4F27C5AD5B79}"/>
                </a:ext>
              </a:extLst>
            </p:cNvPr>
            <p:cNvSpPr>
              <a:spLocks noChangeArrowheads="1"/>
            </p:cNvSpPr>
            <p:nvPr/>
          </p:nvSpPr>
          <p:spPr bwMode="auto">
            <a:xfrm rot="1398362">
              <a:off x="1817" y="2906"/>
              <a:ext cx="201" cy="49"/>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64" name="Oval 340">
              <a:extLst>
                <a:ext uri="{FF2B5EF4-FFF2-40B4-BE49-F238E27FC236}">
                  <a16:creationId xmlns:a16="http://schemas.microsoft.com/office/drawing/2014/main" id="{88CBBC8E-A74F-4442-8FDB-BF2ECEE145C9}"/>
                </a:ext>
              </a:extLst>
            </p:cNvPr>
            <p:cNvSpPr>
              <a:spLocks noChangeArrowheads="1"/>
            </p:cNvSpPr>
            <p:nvPr/>
          </p:nvSpPr>
          <p:spPr bwMode="auto">
            <a:xfrm rot="-2054458">
              <a:off x="1869" y="1289"/>
              <a:ext cx="66" cy="96"/>
            </a:xfrm>
            <a:prstGeom prst="ellipse">
              <a:avLst/>
            </a:prstGeom>
            <a:solidFill>
              <a:srgbClr val="33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65" name="Oval 341">
              <a:extLst>
                <a:ext uri="{FF2B5EF4-FFF2-40B4-BE49-F238E27FC236}">
                  <a16:creationId xmlns:a16="http://schemas.microsoft.com/office/drawing/2014/main" id="{78301290-46A6-40CB-AB91-2F930699300F}"/>
                </a:ext>
              </a:extLst>
            </p:cNvPr>
            <p:cNvSpPr>
              <a:spLocks noChangeArrowheads="1"/>
            </p:cNvSpPr>
            <p:nvPr/>
          </p:nvSpPr>
          <p:spPr bwMode="auto">
            <a:xfrm rot="-7454458">
              <a:off x="2391" y="1475"/>
              <a:ext cx="66" cy="96"/>
            </a:xfrm>
            <a:prstGeom prst="ellipse">
              <a:avLst/>
            </a:prstGeom>
            <a:solidFill>
              <a:srgbClr val="33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66" name="Freeform 342">
              <a:extLst>
                <a:ext uri="{FF2B5EF4-FFF2-40B4-BE49-F238E27FC236}">
                  <a16:creationId xmlns:a16="http://schemas.microsoft.com/office/drawing/2014/main" id="{3A9996A0-2A4F-4849-B96B-8B62BB3AEF43}"/>
                </a:ext>
              </a:extLst>
            </p:cNvPr>
            <p:cNvSpPr>
              <a:spLocks/>
            </p:cNvSpPr>
            <p:nvPr/>
          </p:nvSpPr>
          <p:spPr bwMode="auto">
            <a:xfrm>
              <a:off x="2133" y="1019"/>
              <a:ext cx="50" cy="77"/>
            </a:xfrm>
            <a:custGeom>
              <a:avLst/>
              <a:gdLst>
                <a:gd name="T0" fmla="*/ 0 w 50"/>
                <a:gd name="T1" fmla="*/ 11 h 77"/>
                <a:gd name="T2" fmla="*/ 11 w 50"/>
                <a:gd name="T3" fmla="*/ 30 h 77"/>
                <a:gd name="T4" fmla="*/ 15 w 50"/>
                <a:gd name="T5" fmla="*/ 56 h 77"/>
                <a:gd name="T6" fmla="*/ 18 w 50"/>
                <a:gd name="T7" fmla="*/ 77 h 77"/>
                <a:gd name="T8" fmla="*/ 29 w 50"/>
                <a:gd name="T9" fmla="*/ 63 h 77"/>
                <a:gd name="T10" fmla="*/ 41 w 50"/>
                <a:gd name="T11" fmla="*/ 42 h 77"/>
                <a:gd name="T12" fmla="*/ 47 w 50"/>
                <a:gd name="T13" fmla="*/ 12 h 77"/>
                <a:gd name="T14" fmla="*/ 45 w 50"/>
                <a:gd name="T15" fmla="*/ 2 h 77"/>
                <a:gd name="T16" fmla="*/ 24 w 50"/>
                <a:gd name="T17" fmla="*/ 6 h 77"/>
                <a:gd name="T18" fmla="*/ 0 w 50"/>
                <a:gd name="T19" fmla="*/ 11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77">
                  <a:moveTo>
                    <a:pt x="0" y="11"/>
                  </a:moveTo>
                  <a:cubicBezTo>
                    <a:pt x="5" y="18"/>
                    <a:pt x="3" y="28"/>
                    <a:pt x="11" y="30"/>
                  </a:cubicBezTo>
                  <a:cubicBezTo>
                    <a:pt x="13" y="39"/>
                    <a:pt x="13" y="47"/>
                    <a:pt x="15" y="56"/>
                  </a:cubicBezTo>
                  <a:cubicBezTo>
                    <a:pt x="14" y="65"/>
                    <a:pt x="13" y="69"/>
                    <a:pt x="18" y="77"/>
                  </a:cubicBezTo>
                  <a:cubicBezTo>
                    <a:pt x="22" y="70"/>
                    <a:pt x="21" y="67"/>
                    <a:pt x="29" y="63"/>
                  </a:cubicBezTo>
                  <a:cubicBezTo>
                    <a:pt x="30" y="48"/>
                    <a:pt x="30" y="49"/>
                    <a:pt x="41" y="42"/>
                  </a:cubicBezTo>
                  <a:cubicBezTo>
                    <a:pt x="43" y="32"/>
                    <a:pt x="43" y="21"/>
                    <a:pt x="47" y="12"/>
                  </a:cubicBezTo>
                  <a:cubicBezTo>
                    <a:pt x="47" y="9"/>
                    <a:pt x="50" y="4"/>
                    <a:pt x="45" y="2"/>
                  </a:cubicBezTo>
                  <a:cubicBezTo>
                    <a:pt x="38" y="0"/>
                    <a:pt x="24" y="6"/>
                    <a:pt x="24" y="6"/>
                  </a:cubicBezTo>
                  <a:cubicBezTo>
                    <a:pt x="21" y="11"/>
                    <a:pt x="7" y="14"/>
                    <a:pt x="0" y="11"/>
                  </a:cubicBezTo>
                  <a:close/>
                </a:path>
              </a:pathLst>
            </a:custGeom>
            <a:solidFill>
              <a:srgbClr val="99CC99"/>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767" name="Group 343">
              <a:extLst>
                <a:ext uri="{FF2B5EF4-FFF2-40B4-BE49-F238E27FC236}">
                  <a16:creationId xmlns:a16="http://schemas.microsoft.com/office/drawing/2014/main" id="{8C4C7156-6C59-47C2-AAC7-FD8F3A088D0B}"/>
                </a:ext>
              </a:extLst>
            </p:cNvPr>
            <p:cNvGrpSpPr>
              <a:grpSpLocks/>
            </p:cNvGrpSpPr>
            <p:nvPr/>
          </p:nvGrpSpPr>
          <p:grpSpPr bwMode="auto">
            <a:xfrm>
              <a:off x="2362" y="996"/>
              <a:ext cx="704" cy="575"/>
              <a:chOff x="2362" y="1032"/>
              <a:chExt cx="704" cy="575"/>
            </a:xfrm>
          </p:grpSpPr>
          <p:pic>
            <p:nvPicPr>
              <p:cNvPr id="27790" name="Picture 344">
                <a:extLst>
                  <a:ext uri="{FF2B5EF4-FFF2-40B4-BE49-F238E27FC236}">
                    <a16:creationId xmlns:a16="http://schemas.microsoft.com/office/drawing/2014/main" id="{DA9F884E-EFE1-41AB-9661-F5C0B3B448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 y="1032"/>
                <a:ext cx="603"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91" name="Rectangle 345">
                <a:extLst>
                  <a:ext uri="{FF2B5EF4-FFF2-40B4-BE49-F238E27FC236}">
                    <a16:creationId xmlns:a16="http://schemas.microsoft.com/office/drawing/2014/main" id="{6CB571A5-69A5-4479-8514-F39F8591D4F7}"/>
                  </a:ext>
                </a:extLst>
              </p:cNvPr>
              <p:cNvSpPr>
                <a:spLocks noChangeArrowheads="1"/>
              </p:cNvSpPr>
              <p:nvPr/>
            </p:nvSpPr>
            <p:spPr bwMode="auto">
              <a:xfrm>
                <a:off x="2620" y="1167"/>
                <a:ext cx="4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b="1">
                    <a:solidFill>
                      <a:srgbClr val="000000"/>
                    </a:solidFill>
                  </a:rPr>
                  <a:t>Cortadas</a:t>
                </a:r>
                <a:endParaRPr lang="en-US" altLang="en-US" sz="1000"/>
              </a:p>
            </p:txBody>
          </p:sp>
        </p:grpSp>
        <p:sp>
          <p:nvSpPr>
            <p:cNvPr id="27768" name="Freeform 346">
              <a:extLst>
                <a:ext uri="{FF2B5EF4-FFF2-40B4-BE49-F238E27FC236}">
                  <a16:creationId xmlns:a16="http://schemas.microsoft.com/office/drawing/2014/main" id="{8B1E8455-9EE4-404F-9C76-6EC80C9EFA65}"/>
                </a:ext>
              </a:extLst>
            </p:cNvPr>
            <p:cNvSpPr>
              <a:spLocks/>
            </p:cNvSpPr>
            <p:nvPr/>
          </p:nvSpPr>
          <p:spPr bwMode="auto">
            <a:xfrm>
              <a:off x="2133" y="1031"/>
              <a:ext cx="47" cy="70"/>
            </a:xfrm>
            <a:custGeom>
              <a:avLst/>
              <a:gdLst>
                <a:gd name="T0" fmla="*/ 0 w 47"/>
                <a:gd name="T1" fmla="*/ 0 h 70"/>
                <a:gd name="T2" fmla="*/ 14 w 47"/>
                <a:gd name="T3" fmla="*/ 30 h 70"/>
                <a:gd name="T4" fmla="*/ 14 w 47"/>
                <a:gd name="T5" fmla="*/ 57 h 70"/>
                <a:gd name="T6" fmla="*/ 15 w 47"/>
                <a:gd name="T7" fmla="*/ 62 h 70"/>
                <a:gd name="T8" fmla="*/ 14 w 47"/>
                <a:gd name="T9" fmla="*/ 68 h 70"/>
                <a:gd name="T10" fmla="*/ 15 w 47"/>
                <a:gd name="T11" fmla="*/ 63 h 70"/>
                <a:gd name="T12" fmla="*/ 17 w 47"/>
                <a:gd name="T13" fmla="*/ 68 h 70"/>
                <a:gd name="T14" fmla="*/ 27 w 47"/>
                <a:gd name="T15" fmla="*/ 57 h 70"/>
                <a:gd name="T16" fmla="*/ 24 w 47"/>
                <a:gd name="T17" fmla="*/ 53 h 70"/>
                <a:gd name="T18" fmla="*/ 29 w 47"/>
                <a:gd name="T19" fmla="*/ 51 h 70"/>
                <a:gd name="T20" fmla="*/ 44 w 47"/>
                <a:gd name="T21" fmla="*/ 30 h 70"/>
                <a:gd name="T22" fmla="*/ 47 w 47"/>
                <a:gd name="T23" fmla="*/ 6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70">
                  <a:moveTo>
                    <a:pt x="0" y="0"/>
                  </a:moveTo>
                  <a:cubicBezTo>
                    <a:pt x="4" y="10"/>
                    <a:pt x="8" y="21"/>
                    <a:pt x="14" y="30"/>
                  </a:cubicBezTo>
                  <a:cubicBezTo>
                    <a:pt x="10" y="41"/>
                    <a:pt x="12" y="45"/>
                    <a:pt x="14" y="57"/>
                  </a:cubicBezTo>
                  <a:cubicBezTo>
                    <a:pt x="14" y="59"/>
                    <a:pt x="15" y="62"/>
                    <a:pt x="15" y="62"/>
                  </a:cubicBezTo>
                  <a:cubicBezTo>
                    <a:pt x="15" y="64"/>
                    <a:pt x="14" y="66"/>
                    <a:pt x="14" y="68"/>
                  </a:cubicBezTo>
                  <a:cubicBezTo>
                    <a:pt x="14" y="70"/>
                    <a:pt x="13" y="63"/>
                    <a:pt x="15" y="63"/>
                  </a:cubicBezTo>
                  <a:cubicBezTo>
                    <a:pt x="17" y="63"/>
                    <a:pt x="16" y="66"/>
                    <a:pt x="17" y="68"/>
                  </a:cubicBezTo>
                  <a:cubicBezTo>
                    <a:pt x="18" y="61"/>
                    <a:pt x="20" y="59"/>
                    <a:pt x="27" y="57"/>
                  </a:cubicBezTo>
                  <a:cubicBezTo>
                    <a:pt x="26" y="56"/>
                    <a:pt x="23" y="55"/>
                    <a:pt x="24" y="53"/>
                  </a:cubicBezTo>
                  <a:cubicBezTo>
                    <a:pt x="25" y="51"/>
                    <a:pt x="28" y="52"/>
                    <a:pt x="29" y="51"/>
                  </a:cubicBezTo>
                  <a:cubicBezTo>
                    <a:pt x="36" y="42"/>
                    <a:pt x="29" y="39"/>
                    <a:pt x="44" y="30"/>
                  </a:cubicBezTo>
                  <a:cubicBezTo>
                    <a:pt x="39" y="21"/>
                    <a:pt x="47" y="14"/>
                    <a:pt x="47" y="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9" name="Oval 347">
              <a:extLst>
                <a:ext uri="{FF2B5EF4-FFF2-40B4-BE49-F238E27FC236}">
                  <a16:creationId xmlns:a16="http://schemas.microsoft.com/office/drawing/2014/main" id="{EECE1FF1-CB1B-4B55-8CF9-736A961CE86E}"/>
                </a:ext>
              </a:extLst>
            </p:cNvPr>
            <p:cNvSpPr>
              <a:spLocks noChangeArrowheads="1"/>
            </p:cNvSpPr>
            <p:nvPr/>
          </p:nvSpPr>
          <p:spPr bwMode="auto">
            <a:xfrm>
              <a:off x="2416" y="1456"/>
              <a:ext cx="72" cy="84"/>
            </a:xfrm>
            <a:prstGeom prst="ellipse">
              <a:avLst/>
            </a:prstGeom>
            <a:solidFill>
              <a:srgbClr val="33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70" name="Freeform 348">
              <a:extLst>
                <a:ext uri="{FF2B5EF4-FFF2-40B4-BE49-F238E27FC236}">
                  <a16:creationId xmlns:a16="http://schemas.microsoft.com/office/drawing/2014/main" id="{F5FAB4FA-04E2-415A-878C-740C0494E53F}"/>
                </a:ext>
              </a:extLst>
            </p:cNvPr>
            <p:cNvSpPr>
              <a:spLocks/>
            </p:cNvSpPr>
            <p:nvPr/>
          </p:nvSpPr>
          <p:spPr bwMode="auto">
            <a:xfrm>
              <a:off x="2135" y="1015"/>
              <a:ext cx="9" cy="19"/>
            </a:xfrm>
            <a:custGeom>
              <a:avLst/>
              <a:gdLst>
                <a:gd name="T0" fmla="*/ 0 w 9"/>
                <a:gd name="T1" fmla="*/ 16 h 19"/>
                <a:gd name="T2" fmla="*/ 4 w 9"/>
                <a:gd name="T3" fmla="*/ 18 h 19"/>
                <a:gd name="T4" fmla="*/ 0 w 9"/>
                <a:gd name="T5" fmla="*/ 16 h 19"/>
                <a:gd name="T6" fmla="*/ 0 60000 65536"/>
                <a:gd name="T7" fmla="*/ 0 60000 65536"/>
                <a:gd name="T8" fmla="*/ 0 60000 65536"/>
              </a:gdLst>
              <a:ahLst/>
              <a:cxnLst>
                <a:cxn ang="T6">
                  <a:pos x="T0" y="T1"/>
                </a:cxn>
                <a:cxn ang="T7">
                  <a:pos x="T2" y="T3"/>
                </a:cxn>
                <a:cxn ang="T8">
                  <a:pos x="T4" y="T5"/>
                </a:cxn>
              </a:cxnLst>
              <a:rect l="0" t="0" r="r" b="b"/>
              <a:pathLst>
                <a:path w="9" h="19">
                  <a:moveTo>
                    <a:pt x="0" y="16"/>
                  </a:moveTo>
                  <a:cubicBezTo>
                    <a:pt x="1" y="17"/>
                    <a:pt x="3" y="19"/>
                    <a:pt x="4" y="18"/>
                  </a:cubicBezTo>
                  <a:cubicBezTo>
                    <a:pt x="5" y="17"/>
                    <a:pt x="9" y="0"/>
                    <a:pt x="0" y="16"/>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71" name="Freeform 349">
              <a:extLst>
                <a:ext uri="{FF2B5EF4-FFF2-40B4-BE49-F238E27FC236}">
                  <a16:creationId xmlns:a16="http://schemas.microsoft.com/office/drawing/2014/main" id="{4C3FB7C8-23EF-439B-BA0D-CFA840D6ED02}"/>
                </a:ext>
              </a:extLst>
            </p:cNvPr>
            <p:cNvSpPr>
              <a:spLocks/>
            </p:cNvSpPr>
            <p:nvPr/>
          </p:nvSpPr>
          <p:spPr bwMode="auto">
            <a:xfrm>
              <a:off x="2187" y="1042"/>
              <a:ext cx="6" cy="15"/>
            </a:xfrm>
            <a:custGeom>
              <a:avLst/>
              <a:gdLst>
                <a:gd name="T0" fmla="*/ 0 w 6"/>
                <a:gd name="T1" fmla="*/ 0 h 15"/>
                <a:gd name="T2" fmla="*/ 6 w 6"/>
                <a:gd name="T3" fmla="*/ 15 h 15"/>
                <a:gd name="T4" fmla="*/ 0 60000 65536"/>
                <a:gd name="T5" fmla="*/ 0 60000 65536"/>
              </a:gdLst>
              <a:ahLst/>
              <a:cxnLst>
                <a:cxn ang="T4">
                  <a:pos x="T0" y="T1"/>
                </a:cxn>
                <a:cxn ang="T5">
                  <a:pos x="T2" y="T3"/>
                </a:cxn>
              </a:cxnLst>
              <a:rect l="0" t="0" r="r" b="b"/>
              <a:pathLst>
                <a:path w="6" h="15">
                  <a:moveTo>
                    <a:pt x="0" y="0"/>
                  </a:moveTo>
                  <a:cubicBezTo>
                    <a:pt x="3" y="4"/>
                    <a:pt x="6" y="15"/>
                    <a:pt x="6" y="15"/>
                  </a:cubicBezTo>
                </a:path>
              </a:pathLst>
            </a:custGeom>
            <a:noFill/>
            <a:ln w="63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72" name="Freeform 350">
              <a:extLst>
                <a:ext uri="{FF2B5EF4-FFF2-40B4-BE49-F238E27FC236}">
                  <a16:creationId xmlns:a16="http://schemas.microsoft.com/office/drawing/2014/main" id="{11F255C7-9085-46DF-AC7D-8FD3034F517B}"/>
                </a:ext>
              </a:extLst>
            </p:cNvPr>
            <p:cNvSpPr>
              <a:spLocks/>
            </p:cNvSpPr>
            <p:nvPr/>
          </p:nvSpPr>
          <p:spPr bwMode="auto">
            <a:xfrm>
              <a:off x="2091" y="4167"/>
              <a:ext cx="1489" cy="249"/>
            </a:xfrm>
            <a:custGeom>
              <a:avLst/>
              <a:gdLst>
                <a:gd name="T0" fmla="*/ 1 w 2499"/>
                <a:gd name="T1" fmla="*/ 1 h 498"/>
                <a:gd name="T2" fmla="*/ 1 w 2499"/>
                <a:gd name="T3" fmla="*/ 1 h 498"/>
                <a:gd name="T4" fmla="*/ 1 w 2499"/>
                <a:gd name="T5" fmla="*/ 1 h 498"/>
                <a:gd name="T6" fmla="*/ 1 w 2499"/>
                <a:gd name="T7" fmla="*/ 1 h 498"/>
                <a:gd name="T8" fmla="*/ 1 w 2499"/>
                <a:gd name="T9" fmla="*/ 1 h 498"/>
                <a:gd name="T10" fmla="*/ 1 w 2499"/>
                <a:gd name="T11" fmla="*/ 1 h 498"/>
                <a:gd name="T12" fmla="*/ 1 w 2499"/>
                <a:gd name="T13" fmla="*/ 1 h 498"/>
                <a:gd name="T14" fmla="*/ 1 w 2499"/>
                <a:gd name="T15" fmla="*/ 1 h 498"/>
                <a:gd name="T16" fmla="*/ 1 w 2499"/>
                <a:gd name="T17" fmla="*/ 1 h 498"/>
                <a:gd name="T18" fmla="*/ 1 w 2499"/>
                <a:gd name="T19" fmla="*/ 1 h 498"/>
                <a:gd name="T20" fmla="*/ 1 w 2499"/>
                <a:gd name="T21" fmla="*/ 1 h 498"/>
                <a:gd name="T22" fmla="*/ 1 w 2499"/>
                <a:gd name="T23" fmla="*/ 1 h 498"/>
                <a:gd name="T24" fmla="*/ 1 w 2499"/>
                <a:gd name="T25" fmla="*/ 1 h 498"/>
                <a:gd name="T26" fmla="*/ 1 w 2499"/>
                <a:gd name="T27" fmla="*/ 1 h 498"/>
                <a:gd name="T28" fmla="*/ 1 w 2499"/>
                <a:gd name="T29" fmla="*/ 1 h 498"/>
                <a:gd name="T30" fmla="*/ 1 w 2499"/>
                <a:gd name="T31" fmla="*/ 1 h 498"/>
                <a:gd name="T32" fmla="*/ 1 w 2499"/>
                <a:gd name="T33" fmla="*/ 1 h 498"/>
                <a:gd name="T34" fmla="*/ 1 w 2499"/>
                <a:gd name="T35" fmla="*/ 1 h 498"/>
                <a:gd name="T36" fmla="*/ 1 w 2499"/>
                <a:gd name="T37" fmla="*/ 1 h 498"/>
                <a:gd name="T38" fmla="*/ 1 w 2499"/>
                <a:gd name="T39" fmla="*/ 1 h 498"/>
                <a:gd name="T40" fmla="*/ 1 w 2499"/>
                <a:gd name="T41" fmla="*/ 1 h 498"/>
                <a:gd name="T42" fmla="*/ 1 w 2499"/>
                <a:gd name="T43" fmla="*/ 1 h 498"/>
                <a:gd name="T44" fmla="*/ 1 w 2499"/>
                <a:gd name="T45" fmla="*/ 1 h 498"/>
                <a:gd name="T46" fmla="*/ 1 w 2499"/>
                <a:gd name="T47" fmla="*/ 1 h 498"/>
                <a:gd name="T48" fmla="*/ 1 w 2499"/>
                <a:gd name="T49" fmla="*/ 1 h 498"/>
                <a:gd name="T50" fmla="*/ 1 w 2499"/>
                <a:gd name="T51" fmla="*/ 1 h 498"/>
                <a:gd name="T52" fmla="*/ 1 w 2499"/>
                <a:gd name="T53" fmla="*/ 1 h 498"/>
                <a:gd name="T54" fmla="*/ 1 w 2499"/>
                <a:gd name="T55" fmla="*/ 1 h 498"/>
                <a:gd name="T56" fmla="*/ 1 w 2499"/>
                <a:gd name="T57" fmla="*/ 1 h 498"/>
                <a:gd name="T58" fmla="*/ 1 w 2499"/>
                <a:gd name="T59" fmla="*/ 1 h 498"/>
                <a:gd name="T60" fmla="*/ 1 w 2499"/>
                <a:gd name="T61" fmla="*/ 1 h 498"/>
                <a:gd name="T62" fmla="*/ 1 w 2499"/>
                <a:gd name="T63" fmla="*/ 1 h 498"/>
                <a:gd name="T64" fmla="*/ 1 w 2499"/>
                <a:gd name="T65" fmla="*/ 1 h 498"/>
                <a:gd name="T66" fmla="*/ 1 w 2499"/>
                <a:gd name="T67" fmla="*/ 1 h 498"/>
                <a:gd name="T68" fmla="*/ 1 w 2499"/>
                <a:gd name="T69" fmla="*/ 1 h 498"/>
                <a:gd name="T70" fmla="*/ 1 w 2499"/>
                <a:gd name="T71" fmla="*/ 1 h 498"/>
                <a:gd name="T72" fmla="*/ 1 w 2499"/>
                <a:gd name="T73" fmla="*/ 1 h 498"/>
                <a:gd name="T74" fmla="*/ 1 w 2499"/>
                <a:gd name="T75" fmla="*/ 1 h 498"/>
                <a:gd name="T76" fmla="*/ 1 w 2499"/>
                <a:gd name="T77" fmla="*/ 1 h 498"/>
                <a:gd name="T78" fmla="*/ 1 w 2499"/>
                <a:gd name="T79" fmla="*/ 1 h 498"/>
                <a:gd name="T80" fmla="*/ 1 w 2499"/>
                <a:gd name="T81" fmla="*/ 1 h 498"/>
                <a:gd name="T82" fmla="*/ 0 w 2499"/>
                <a:gd name="T83" fmla="*/ 0 h 4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99" h="498">
                  <a:moveTo>
                    <a:pt x="0" y="0"/>
                  </a:moveTo>
                  <a:lnTo>
                    <a:pt x="54" y="43"/>
                  </a:lnTo>
                  <a:lnTo>
                    <a:pt x="107" y="63"/>
                  </a:lnTo>
                  <a:lnTo>
                    <a:pt x="159" y="86"/>
                  </a:lnTo>
                  <a:lnTo>
                    <a:pt x="210" y="106"/>
                  </a:lnTo>
                  <a:lnTo>
                    <a:pt x="266" y="129"/>
                  </a:lnTo>
                  <a:lnTo>
                    <a:pt x="307" y="149"/>
                  </a:lnTo>
                  <a:lnTo>
                    <a:pt x="370" y="170"/>
                  </a:lnTo>
                  <a:lnTo>
                    <a:pt x="421" y="168"/>
                  </a:lnTo>
                  <a:lnTo>
                    <a:pt x="449" y="166"/>
                  </a:lnTo>
                  <a:lnTo>
                    <a:pt x="527" y="209"/>
                  </a:lnTo>
                  <a:lnTo>
                    <a:pt x="596" y="207"/>
                  </a:lnTo>
                  <a:lnTo>
                    <a:pt x="649" y="226"/>
                  </a:lnTo>
                  <a:lnTo>
                    <a:pt x="699" y="224"/>
                  </a:lnTo>
                  <a:lnTo>
                    <a:pt x="768" y="222"/>
                  </a:lnTo>
                  <a:lnTo>
                    <a:pt x="837" y="218"/>
                  </a:lnTo>
                  <a:lnTo>
                    <a:pt x="916" y="220"/>
                  </a:lnTo>
                  <a:lnTo>
                    <a:pt x="1032" y="224"/>
                  </a:lnTo>
                  <a:lnTo>
                    <a:pt x="1063" y="211"/>
                  </a:lnTo>
                  <a:lnTo>
                    <a:pt x="1121" y="209"/>
                  </a:lnTo>
                  <a:lnTo>
                    <a:pt x="1181" y="211"/>
                  </a:lnTo>
                  <a:lnTo>
                    <a:pt x="1226" y="196"/>
                  </a:lnTo>
                  <a:lnTo>
                    <a:pt x="1286" y="201"/>
                  </a:lnTo>
                  <a:lnTo>
                    <a:pt x="1329" y="200"/>
                  </a:lnTo>
                  <a:lnTo>
                    <a:pt x="1448" y="187"/>
                  </a:lnTo>
                  <a:lnTo>
                    <a:pt x="1501" y="188"/>
                  </a:lnTo>
                  <a:lnTo>
                    <a:pt x="1562" y="192"/>
                  </a:lnTo>
                  <a:lnTo>
                    <a:pt x="1615" y="190"/>
                  </a:lnTo>
                  <a:lnTo>
                    <a:pt x="1667" y="188"/>
                  </a:lnTo>
                  <a:lnTo>
                    <a:pt x="1811" y="185"/>
                  </a:lnTo>
                  <a:lnTo>
                    <a:pt x="1938" y="194"/>
                  </a:lnTo>
                  <a:lnTo>
                    <a:pt x="2076" y="220"/>
                  </a:lnTo>
                  <a:lnTo>
                    <a:pt x="2183" y="222"/>
                  </a:lnTo>
                  <a:lnTo>
                    <a:pt x="2258" y="243"/>
                  </a:lnTo>
                  <a:lnTo>
                    <a:pt x="2308" y="263"/>
                  </a:lnTo>
                  <a:lnTo>
                    <a:pt x="2344" y="280"/>
                  </a:lnTo>
                  <a:lnTo>
                    <a:pt x="2394" y="299"/>
                  </a:lnTo>
                  <a:lnTo>
                    <a:pt x="2446" y="297"/>
                  </a:lnTo>
                  <a:lnTo>
                    <a:pt x="2499" y="295"/>
                  </a:lnTo>
                  <a:lnTo>
                    <a:pt x="2446" y="297"/>
                  </a:lnTo>
                  <a:lnTo>
                    <a:pt x="2396" y="323"/>
                  </a:lnTo>
                  <a:lnTo>
                    <a:pt x="2345" y="347"/>
                  </a:lnTo>
                  <a:lnTo>
                    <a:pt x="2293" y="349"/>
                  </a:lnTo>
                  <a:lnTo>
                    <a:pt x="2243" y="375"/>
                  </a:lnTo>
                  <a:lnTo>
                    <a:pt x="2190" y="413"/>
                  </a:lnTo>
                  <a:lnTo>
                    <a:pt x="2147" y="426"/>
                  </a:lnTo>
                  <a:lnTo>
                    <a:pt x="2091" y="427"/>
                  </a:lnTo>
                  <a:lnTo>
                    <a:pt x="1977" y="414"/>
                  </a:lnTo>
                  <a:lnTo>
                    <a:pt x="1914" y="411"/>
                  </a:lnTo>
                  <a:lnTo>
                    <a:pt x="1871" y="424"/>
                  </a:lnTo>
                  <a:lnTo>
                    <a:pt x="1787" y="439"/>
                  </a:lnTo>
                  <a:lnTo>
                    <a:pt x="1714" y="442"/>
                  </a:lnTo>
                  <a:lnTo>
                    <a:pt x="1661" y="444"/>
                  </a:lnTo>
                  <a:lnTo>
                    <a:pt x="1615" y="444"/>
                  </a:lnTo>
                  <a:lnTo>
                    <a:pt x="1546" y="450"/>
                  </a:lnTo>
                  <a:lnTo>
                    <a:pt x="1482" y="455"/>
                  </a:lnTo>
                  <a:lnTo>
                    <a:pt x="1405" y="454"/>
                  </a:lnTo>
                  <a:lnTo>
                    <a:pt x="1349" y="450"/>
                  </a:lnTo>
                  <a:lnTo>
                    <a:pt x="1278" y="461"/>
                  </a:lnTo>
                  <a:lnTo>
                    <a:pt x="1155" y="461"/>
                  </a:lnTo>
                  <a:lnTo>
                    <a:pt x="1088" y="469"/>
                  </a:lnTo>
                  <a:lnTo>
                    <a:pt x="1035" y="465"/>
                  </a:lnTo>
                  <a:lnTo>
                    <a:pt x="978" y="469"/>
                  </a:lnTo>
                  <a:lnTo>
                    <a:pt x="916" y="482"/>
                  </a:lnTo>
                  <a:lnTo>
                    <a:pt x="856" y="472"/>
                  </a:lnTo>
                  <a:lnTo>
                    <a:pt x="821" y="480"/>
                  </a:lnTo>
                  <a:lnTo>
                    <a:pt x="751" y="476"/>
                  </a:lnTo>
                  <a:lnTo>
                    <a:pt x="710" y="498"/>
                  </a:lnTo>
                  <a:lnTo>
                    <a:pt x="649" y="491"/>
                  </a:lnTo>
                  <a:lnTo>
                    <a:pt x="527" y="474"/>
                  </a:lnTo>
                  <a:lnTo>
                    <a:pt x="475" y="476"/>
                  </a:lnTo>
                  <a:lnTo>
                    <a:pt x="406" y="478"/>
                  </a:lnTo>
                  <a:lnTo>
                    <a:pt x="381" y="478"/>
                  </a:lnTo>
                  <a:lnTo>
                    <a:pt x="335" y="446"/>
                  </a:lnTo>
                  <a:lnTo>
                    <a:pt x="277" y="424"/>
                  </a:lnTo>
                  <a:lnTo>
                    <a:pt x="221" y="394"/>
                  </a:lnTo>
                  <a:lnTo>
                    <a:pt x="191" y="370"/>
                  </a:lnTo>
                  <a:lnTo>
                    <a:pt x="135" y="338"/>
                  </a:lnTo>
                  <a:lnTo>
                    <a:pt x="81" y="317"/>
                  </a:lnTo>
                  <a:lnTo>
                    <a:pt x="26" y="295"/>
                  </a:lnTo>
                  <a:lnTo>
                    <a:pt x="10" y="230"/>
                  </a:lnTo>
                  <a:lnTo>
                    <a:pt x="6" y="160"/>
                  </a:lnTo>
                  <a:lnTo>
                    <a:pt x="4" y="91"/>
                  </a:lnTo>
                  <a:lnTo>
                    <a:pt x="0" y="0"/>
                  </a:lnTo>
                  <a:close/>
                </a:path>
              </a:pathLst>
            </a:custGeom>
            <a:solidFill>
              <a:srgbClr val="663300"/>
            </a:solidFill>
            <a:ln w="9525">
              <a:solidFill>
                <a:srgbClr val="996633"/>
              </a:solidFill>
              <a:round/>
              <a:headEnd/>
              <a:tailEnd/>
            </a:ln>
          </p:spPr>
          <p:txBody>
            <a:bodyPr/>
            <a:lstStyle/>
            <a:p>
              <a:endParaRPr lang="en-US"/>
            </a:p>
          </p:txBody>
        </p:sp>
        <p:sp>
          <p:nvSpPr>
            <p:cNvPr id="27773" name="Rectangle 351">
              <a:extLst>
                <a:ext uri="{FF2B5EF4-FFF2-40B4-BE49-F238E27FC236}">
                  <a16:creationId xmlns:a16="http://schemas.microsoft.com/office/drawing/2014/main" id="{ACBE841D-FF4C-4E3E-863D-7D984968A59D}"/>
                </a:ext>
              </a:extLst>
            </p:cNvPr>
            <p:cNvSpPr>
              <a:spLocks noChangeArrowheads="1"/>
            </p:cNvSpPr>
            <p:nvPr/>
          </p:nvSpPr>
          <p:spPr bwMode="auto">
            <a:xfrm>
              <a:off x="2235" y="4272"/>
              <a:ext cx="94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FFFFFF"/>
                  </a:solidFill>
                </a:rPr>
                <a:t>Proceso de etiquetado malo</a:t>
              </a:r>
              <a:endParaRPr lang="en-US" altLang="en-US" sz="1000"/>
            </a:p>
          </p:txBody>
        </p:sp>
        <p:sp>
          <p:nvSpPr>
            <p:cNvPr id="27774" name="Freeform 352">
              <a:extLst>
                <a:ext uri="{FF2B5EF4-FFF2-40B4-BE49-F238E27FC236}">
                  <a16:creationId xmlns:a16="http://schemas.microsoft.com/office/drawing/2014/main" id="{811E5D45-A019-4679-B313-2219B24957CE}"/>
                </a:ext>
              </a:extLst>
            </p:cNvPr>
            <p:cNvSpPr>
              <a:spLocks/>
            </p:cNvSpPr>
            <p:nvPr/>
          </p:nvSpPr>
          <p:spPr bwMode="auto">
            <a:xfrm>
              <a:off x="2073" y="1504"/>
              <a:ext cx="375" cy="978"/>
            </a:xfrm>
            <a:custGeom>
              <a:avLst/>
              <a:gdLst>
                <a:gd name="T0" fmla="*/ 0 w 802"/>
                <a:gd name="T1" fmla="*/ 1 h 1955"/>
                <a:gd name="T2" fmla="*/ 0 w 802"/>
                <a:gd name="T3" fmla="*/ 1 h 1955"/>
                <a:gd name="T4" fmla="*/ 0 w 802"/>
                <a:gd name="T5" fmla="*/ 1 h 1955"/>
                <a:gd name="T6" fmla="*/ 0 w 802"/>
                <a:gd name="T7" fmla="*/ 1 h 1955"/>
                <a:gd name="T8" fmla="*/ 0 w 802"/>
                <a:gd name="T9" fmla="*/ 1 h 1955"/>
                <a:gd name="T10" fmla="*/ 0 w 802"/>
                <a:gd name="T11" fmla="*/ 1 h 1955"/>
                <a:gd name="T12" fmla="*/ 0 w 802"/>
                <a:gd name="T13" fmla="*/ 1 h 1955"/>
                <a:gd name="T14" fmla="*/ 0 w 802"/>
                <a:gd name="T15" fmla="*/ 1 h 1955"/>
                <a:gd name="T16" fmla="*/ 0 w 802"/>
                <a:gd name="T17" fmla="*/ 1 h 1955"/>
                <a:gd name="T18" fmla="*/ 0 w 802"/>
                <a:gd name="T19" fmla="*/ 1 h 1955"/>
                <a:gd name="T20" fmla="*/ 0 w 802"/>
                <a:gd name="T21" fmla="*/ 1 h 1955"/>
                <a:gd name="T22" fmla="*/ 0 w 802"/>
                <a:gd name="T23" fmla="*/ 1 h 1955"/>
                <a:gd name="T24" fmla="*/ 0 w 802"/>
                <a:gd name="T25" fmla="*/ 1 h 1955"/>
                <a:gd name="T26" fmla="*/ 0 w 802"/>
                <a:gd name="T27" fmla="*/ 1 h 1955"/>
                <a:gd name="T28" fmla="*/ 0 w 802"/>
                <a:gd name="T29" fmla="*/ 1 h 1955"/>
                <a:gd name="T30" fmla="*/ 0 w 802"/>
                <a:gd name="T31" fmla="*/ 1 h 1955"/>
                <a:gd name="T32" fmla="*/ 0 w 802"/>
                <a:gd name="T33" fmla="*/ 1 h 1955"/>
                <a:gd name="T34" fmla="*/ 0 w 802"/>
                <a:gd name="T35" fmla="*/ 1 h 1955"/>
                <a:gd name="T36" fmla="*/ 0 w 802"/>
                <a:gd name="T37" fmla="*/ 1 h 1955"/>
                <a:gd name="T38" fmla="*/ 0 w 802"/>
                <a:gd name="T39" fmla="*/ 1 h 1955"/>
                <a:gd name="T40" fmla="*/ 0 w 802"/>
                <a:gd name="T41" fmla="*/ 1 h 1955"/>
                <a:gd name="T42" fmla="*/ 0 w 802"/>
                <a:gd name="T43" fmla="*/ 1 h 1955"/>
                <a:gd name="T44" fmla="*/ 0 w 802"/>
                <a:gd name="T45" fmla="*/ 1 h 1955"/>
                <a:gd name="T46" fmla="*/ 0 w 802"/>
                <a:gd name="T47" fmla="*/ 1 h 1955"/>
                <a:gd name="T48" fmla="*/ 0 w 802"/>
                <a:gd name="T49" fmla="*/ 1 h 1955"/>
                <a:gd name="T50" fmla="*/ 0 w 802"/>
                <a:gd name="T51" fmla="*/ 1 h 1955"/>
                <a:gd name="T52" fmla="*/ 0 w 802"/>
                <a:gd name="T53" fmla="*/ 0 h 19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02" h="1955">
                  <a:moveTo>
                    <a:pt x="6" y="1955"/>
                  </a:moveTo>
                  <a:lnTo>
                    <a:pt x="4" y="1909"/>
                  </a:lnTo>
                  <a:lnTo>
                    <a:pt x="2" y="1860"/>
                  </a:lnTo>
                  <a:lnTo>
                    <a:pt x="0" y="1785"/>
                  </a:lnTo>
                  <a:lnTo>
                    <a:pt x="2" y="1709"/>
                  </a:lnTo>
                  <a:lnTo>
                    <a:pt x="4" y="1634"/>
                  </a:lnTo>
                  <a:lnTo>
                    <a:pt x="10" y="1561"/>
                  </a:lnTo>
                  <a:lnTo>
                    <a:pt x="15" y="1489"/>
                  </a:lnTo>
                  <a:lnTo>
                    <a:pt x="23" y="1416"/>
                  </a:lnTo>
                  <a:lnTo>
                    <a:pt x="45" y="1274"/>
                  </a:lnTo>
                  <a:lnTo>
                    <a:pt x="75" y="1134"/>
                  </a:lnTo>
                  <a:lnTo>
                    <a:pt x="111" y="999"/>
                  </a:lnTo>
                  <a:lnTo>
                    <a:pt x="154" y="870"/>
                  </a:lnTo>
                  <a:lnTo>
                    <a:pt x="204" y="745"/>
                  </a:lnTo>
                  <a:lnTo>
                    <a:pt x="258" y="626"/>
                  </a:lnTo>
                  <a:lnTo>
                    <a:pt x="320" y="514"/>
                  </a:lnTo>
                  <a:lnTo>
                    <a:pt x="387" y="409"/>
                  </a:lnTo>
                  <a:lnTo>
                    <a:pt x="423" y="359"/>
                  </a:lnTo>
                  <a:lnTo>
                    <a:pt x="460" y="310"/>
                  </a:lnTo>
                  <a:lnTo>
                    <a:pt x="499" y="263"/>
                  </a:lnTo>
                  <a:lnTo>
                    <a:pt x="539" y="220"/>
                  </a:lnTo>
                  <a:lnTo>
                    <a:pt x="580" y="178"/>
                  </a:lnTo>
                  <a:lnTo>
                    <a:pt x="621" y="138"/>
                  </a:lnTo>
                  <a:lnTo>
                    <a:pt x="666" y="99"/>
                  </a:lnTo>
                  <a:lnTo>
                    <a:pt x="709" y="64"/>
                  </a:lnTo>
                  <a:lnTo>
                    <a:pt x="755" y="32"/>
                  </a:lnTo>
                  <a:lnTo>
                    <a:pt x="802" y="0"/>
                  </a:lnTo>
                </a:path>
              </a:pathLst>
            </a:custGeom>
            <a:solidFill>
              <a:srgbClr val="669900"/>
            </a:solidFill>
            <a:ln w="119063">
              <a:solidFill>
                <a:srgbClr val="336600"/>
              </a:solidFill>
              <a:prstDash val="solid"/>
              <a:round/>
              <a:headEnd/>
              <a:tailEnd/>
            </a:ln>
          </p:spPr>
          <p:txBody>
            <a:bodyPr/>
            <a:lstStyle/>
            <a:p>
              <a:endParaRPr lang="en-US"/>
            </a:p>
          </p:txBody>
        </p:sp>
        <p:sp>
          <p:nvSpPr>
            <p:cNvPr id="27775" name="Oval 353">
              <a:extLst>
                <a:ext uri="{FF2B5EF4-FFF2-40B4-BE49-F238E27FC236}">
                  <a16:creationId xmlns:a16="http://schemas.microsoft.com/office/drawing/2014/main" id="{6F582C93-A7E9-4592-B5AC-9E82A6AEE6F0}"/>
                </a:ext>
              </a:extLst>
            </p:cNvPr>
            <p:cNvSpPr>
              <a:spLocks noChangeArrowheads="1"/>
            </p:cNvSpPr>
            <p:nvPr/>
          </p:nvSpPr>
          <p:spPr bwMode="auto">
            <a:xfrm rot="2069037">
              <a:off x="2272" y="1550"/>
              <a:ext cx="108" cy="432"/>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76" name="Oval 354">
              <a:extLst>
                <a:ext uri="{FF2B5EF4-FFF2-40B4-BE49-F238E27FC236}">
                  <a16:creationId xmlns:a16="http://schemas.microsoft.com/office/drawing/2014/main" id="{9055A102-734D-47D6-BAF3-CDF0C93ED1C2}"/>
                </a:ext>
              </a:extLst>
            </p:cNvPr>
            <p:cNvSpPr>
              <a:spLocks noChangeArrowheads="1"/>
            </p:cNvSpPr>
            <p:nvPr/>
          </p:nvSpPr>
          <p:spPr bwMode="auto">
            <a:xfrm rot="1551171">
              <a:off x="2178" y="2020"/>
              <a:ext cx="81" cy="20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77" name="Oval 355">
              <a:extLst>
                <a:ext uri="{FF2B5EF4-FFF2-40B4-BE49-F238E27FC236}">
                  <a16:creationId xmlns:a16="http://schemas.microsoft.com/office/drawing/2014/main" id="{E8DA0D0F-BA4C-4A68-BE76-9ECF40AF260A}"/>
                </a:ext>
              </a:extLst>
            </p:cNvPr>
            <p:cNvSpPr>
              <a:spLocks noChangeArrowheads="1"/>
            </p:cNvSpPr>
            <p:nvPr/>
          </p:nvSpPr>
          <p:spPr bwMode="auto">
            <a:xfrm rot="2598919">
              <a:off x="2370" y="1550"/>
              <a:ext cx="56" cy="15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7778" name="Group 356">
              <a:extLst>
                <a:ext uri="{FF2B5EF4-FFF2-40B4-BE49-F238E27FC236}">
                  <a16:creationId xmlns:a16="http://schemas.microsoft.com/office/drawing/2014/main" id="{8AD9632B-7306-45BD-9757-16A9B404CFD3}"/>
                </a:ext>
              </a:extLst>
            </p:cNvPr>
            <p:cNvGrpSpPr>
              <a:grpSpLocks/>
            </p:cNvGrpSpPr>
            <p:nvPr/>
          </p:nvGrpSpPr>
          <p:grpSpPr bwMode="auto">
            <a:xfrm>
              <a:off x="2341" y="1502"/>
              <a:ext cx="957" cy="446"/>
              <a:chOff x="2341" y="1518"/>
              <a:chExt cx="957" cy="446"/>
            </a:xfrm>
          </p:grpSpPr>
          <p:grpSp>
            <p:nvGrpSpPr>
              <p:cNvPr id="27786" name="Group 357">
                <a:extLst>
                  <a:ext uri="{FF2B5EF4-FFF2-40B4-BE49-F238E27FC236}">
                    <a16:creationId xmlns:a16="http://schemas.microsoft.com/office/drawing/2014/main" id="{2231C121-DB88-4B45-9CDB-1A3D496F5F47}"/>
                  </a:ext>
                </a:extLst>
              </p:cNvPr>
              <p:cNvGrpSpPr>
                <a:grpSpLocks/>
              </p:cNvGrpSpPr>
              <p:nvPr/>
            </p:nvGrpSpPr>
            <p:grpSpPr bwMode="auto">
              <a:xfrm>
                <a:off x="2341" y="1518"/>
                <a:ext cx="957" cy="446"/>
                <a:chOff x="2485" y="1230"/>
                <a:chExt cx="957" cy="446"/>
              </a:xfrm>
            </p:grpSpPr>
            <p:sp>
              <p:nvSpPr>
                <p:cNvPr id="27788" name="Freeform 358">
                  <a:extLst>
                    <a:ext uri="{FF2B5EF4-FFF2-40B4-BE49-F238E27FC236}">
                      <a16:creationId xmlns:a16="http://schemas.microsoft.com/office/drawing/2014/main" id="{0B99686F-28B8-4CD6-81F0-92113E353476}"/>
                    </a:ext>
                  </a:extLst>
                </p:cNvPr>
                <p:cNvSpPr>
                  <a:spLocks/>
                </p:cNvSpPr>
                <p:nvPr/>
              </p:nvSpPr>
              <p:spPr bwMode="auto">
                <a:xfrm>
                  <a:off x="2485" y="1230"/>
                  <a:ext cx="957" cy="446"/>
                </a:xfrm>
                <a:custGeom>
                  <a:avLst/>
                  <a:gdLst>
                    <a:gd name="T0" fmla="*/ 1 w 1913"/>
                    <a:gd name="T1" fmla="*/ 1 h 891"/>
                    <a:gd name="T2" fmla="*/ 1 w 1913"/>
                    <a:gd name="T3" fmla="*/ 1 h 891"/>
                    <a:gd name="T4" fmla="*/ 1 w 1913"/>
                    <a:gd name="T5" fmla="*/ 1 h 891"/>
                    <a:gd name="T6" fmla="*/ 1 w 1913"/>
                    <a:gd name="T7" fmla="*/ 1 h 891"/>
                    <a:gd name="T8" fmla="*/ 1 w 1913"/>
                    <a:gd name="T9" fmla="*/ 1 h 891"/>
                    <a:gd name="T10" fmla="*/ 1 w 1913"/>
                    <a:gd name="T11" fmla="*/ 0 h 891"/>
                    <a:gd name="T12" fmla="*/ 1 w 1913"/>
                    <a:gd name="T13" fmla="*/ 1 h 891"/>
                    <a:gd name="T14" fmla="*/ 1 w 1913"/>
                    <a:gd name="T15" fmla="*/ 1 h 891"/>
                    <a:gd name="T16" fmla="*/ 1 w 1913"/>
                    <a:gd name="T17" fmla="*/ 1 h 891"/>
                    <a:gd name="T18" fmla="*/ 1 w 1913"/>
                    <a:gd name="T19" fmla="*/ 1 h 891"/>
                    <a:gd name="T20" fmla="*/ 1 w 1913"/>
                    <a:gd name="T21" fmla="*/ 1 h 891"/>
                    <a:gd name="T22" fmla="*/ 1 w 1913"/>
                    <a:gd name="T23" fmla="*/ 1 h 891"/>
                    <a:gd name="T24" fmla="*/ 1 w 1913"/>
                    <a:gd name="T25" fmla="*/ 1 h 891"/>
                    <a:gd name="T26" fmla="*/ 1 w 1913"/>
                    <a:gd name="T27" fmla="*/ 1 h 891"/>
                    <a:gd name="T28" fmla="*/ 1 w 1913"/>
                    <a:gd name="T29" fmla="*/ 1 h 891"/>
                    <a:gd name="T30" fmla="*/ 0 w 1913"/>
                    <a:gd name="T31" fmla="*/ 1 h 891"/>
                    <a:gd name="T32" fmla="*/ 1 w 1913"/>
                    <a:gd name="T33" fmla="*/ 1 h 8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13" h="891">
                      <a:moveTo>
                        <a:pt x="121" y="503"/>
                      </a:moveTo>
                      <a:lnTo>
                        <a:pt x="267" y="361"/>
                      </a:lnTo>
                      <a:lnTo>
                        <a:pt x="293" y="415"/>
                      </a:lnTo>
                      <a:lnTo>
                        <a:pt x="587" y="172"/>
                      </a:lnTo>
                      <a:lnTo>
                        <a:pt x="596" y="331"/>
                      </a:lnTo>
                      <a:lnTo>
                        <a:pt x="1067" y="0"/>
                      </a:lnTo>
                      <a:lnTo>
                        <a:pt x="1119" y="191"/>
                      </a:lnTo>
                      <a:lnTo>
                        <a:pt x="1913" y="183"/>
                      </a:lnTo>
                      <a:lnTo>
                        <a:pt x="1310" y="505"/>
                      </a:lnTo>
                      <a:lnTo>
                        <a:pt x="1321" y="637"/>
                      </a:lnTo>
                      <a:lnTo>
                        <a:pt x="844" y="684"/>
                      </a:lnTo>
                      <a:lnTo>
                        <a:pt x="867" y="796"/>
                      </a:lnTo>
                      <a:lnTo>
                        <a:pt x="501" y="800"/>
                      </a:lnTo>
                      <a:lnTo>
                        <a:pt x="510" y="891"/>
                      </a:lnTo>
                      <a:lnTo>
                        <a:pt x="224" y="871"/>
                      </a:lnTo>
                      <a:lnTo>
                        <a:pt x="0" y="736"/>
                      </a:lnTo>
                      <a:lnTo>
                        <a:pt x="121" y="503"/>
                      </a:ln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89" name="Freeform 359">
                  <a:extLst>
                    <a:ext uri="{FF2B5EF4-FFF2-40B4-BE49-F238E27FC236}">
                      <a16:creationId xmlns:a16="http://schemas.microsoft.com/office/drawing/2014/main" id="{BAC10D2E-76E3-4B7A-A965-3BF9CB931A66}"/>
                    </a:ext>
                  </a:extLst>
                </p:cNvPr>
                <p:cNvSpPr>
                  <a:spLocks/>
                </p:cNvSpPr>
                <p:nvPr/>
              </p:nvSpPr>
              <p:spPr bwMode="auto">
                <a:xfrm>
                  <a:off x="2485" y="1230"/>
                  <a:ext cx="957" cy="446"/>
                </a:xfrm>
                <a:custGeom>
                  <a:avLst/>
                  <a:gdLst>
                    <a:gd name="T0" fmla="*/ 1 w 1913"/>
                    <a:gd name="T1" fmla="*/ 1 h 891"/>
                    <a:gd name="T2" fmla="*/ 1 w 1913"/>
                    <a:gd name="T3" fmla="*/ 1 h 891"/>
                    <a:gd name="T4" fmla="*/ 1 w 1913"/>
                    <a:gd name="T5" fmla="*/ 1 h 891"/>
                    <a:gd name="T6" fmla="*/ 1 w 1913"/>
                    <a:gd name="T7" fmla="*/ 1 h 891"/>
                    <a:gd name="T8" fmla="*/ 1 w 1913"/>
                    <a:gd name="T9" fmla="*/ 1 h 891"/>
                    <a:gd name="T10" fmla="*/ 1 w 1913"/>
                    <a:gd name="T11" fmla="*/ 0 h 891"/>
                    <a:gd name="T12" fmla="*/ 1 w 1913"/>
                    <a:gd name="T13" fmla="*/ 1 h 891"/>
                    <a:gd name="T14" fmla="*/ 1 w 1913"/>
                    <a:gd name="T15" fmla="*/ 1 h 891"/>
                    <a:gd name="T16" fmla="*/ 1 w 1913"/>
                    <a:gd name="T17" fmla="*/ 1 h 891"/>
                    <a:gd name="T18" fmla="*/ 1 w 1913"/>
                    <a:gd name="T19" fmla="*/ 1 h 891"/>
                    <a:gd name="T20" fmla="*/ 1 w 1913"/>
                    <a:gd name="T21" fmla="*/ 1 h 891"/>
                    <a:gd name="T22" fmla="*/ 1 w 1913"/>
                    <a:gd name="T23" fmla="*/ 1 h 891"/>
                    <a:gd name="T24" fmla="*/ 1 w 1913"/>
                    <a:gd name="T25" fmla="*/ 1 h 891"/>
                    <a:gd name="T26" fmla="*/ 1 w 1913"/>
                    <a:gd name="T27" fmla="*/ 1 h 891"/>
                    <a:gd name="T28" fmla="*/ 1 w 1913"/>
                    <a:gd name="T29" fmla="*/ 1 h 891"/>
                    <a:gd name="T30" fmla="*/ 0 w 1913"/>
                    <a:gd name="T31" fmla="*/ 1 h 891"/>
                    <a:gd name="T32" fmla="*/ 1 w 1913"/>
                    <a:gd name="T33" fmla="*/ 1 h 8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13" h="891">
                      <a:moveTo>
                        <a:pt x="121" y="503"/>
                      </a:moveTo>
                      <a:lnTo>
                        <a:pt x="267" y="361"/>
                      </a:lnTo>
                      <a:lnTo>
                        <a:pt x="293" y="415"/>
                      </a:lnTo>
                      <a:lnTo>
                        <a:pt x="587" y="172"/>
                      </a:lnTo>
                      <a:lnTo>
                        <a:pt x="596" y="331"/>
                      </a:lnTo>
                      <a:lnTo>
                        <a:pt x="1067" y="0"/>
                      </a:lnTo>
                      <a:lnTo>
                        <a:pt x="1119" y="191"/>
                      </a:lnTo>
                      <a:lnTo>
                        <a:pt x="1913" y="183"/>
                      </a:lnTo>
                      <a:lnTo>
                        <a:pt x="1310" y="505"/>
                      </a:lnTo>
                      <a:lnTo>
                        <a:pt x="1321" y="637"/>
                      </a:lnTo>
                      <a:lnTo>
                        <a:pt x="844" y="684"/>
                      </a:lnTo>
                      <a:lnTo>
                        <a:pt x="867" y="796"/>
                      </a:lnTo>
                      <a:lnTo>
                        <a:pt x="501" y="800"/>
                      </a:lnTo>
                      <a:lnTo>
                        <a:pt x="510" y="891"/>
                      </a:lnTo>
                      <a:lnTo>
                        <a:pt x="224" y="871"/>
                      </a:lnTo>
                      <a:lnTo>
                        <a:pt x="0" y="736"/>
                      </a:lnTo>
                      <a:lnTo>
                        <a:pt x="121" y="503"/>
                      </a:lnTo>
                    </a:path>
                  </a:pathLst>
                </a:custGeom>
                <a:solidFill>
                  <a:srgbClr val="CCFF99"/>
                </a:solidFill>
                <a:ln w="3175">
                  <a:solidFill>
                    <a:srgbClr val="000000"/>
                  </a:solidFill>
                  <a:prstDash val="solid"/>
                  <a:round/>
                  <a:headEnd/>
                  <a:tailEnd/>
                </a:ln>
              </p:spPr>
              <p:txBody>
                <a:bodyPr/>
                <a:lstStyle/>
                <a:p>
                  <a:endParaRPr lang="en-US"/>
                </a:p>
              </p:txBody>
            </p:sp>
          </p:grpSp>
          <p:sp>
            <p:nvSpPr>
              <p:cNvPr id="27787" name="Rectangle 360">
                <a:extLst>
                  <a:ext uri="{FF2B5EF4-FFF2-40B4-BE49-F238E27FC236}">
                    <a16:creationId xmlns:a16="http://schemas.microsoft.com/office/drawing/2014/main" id="{C9C582DB-FEDE-4CA5-A70E-EB523824FE37}"/>
                  </a:ext>
                </a:extLst>
              </p:cNvPr>
              <p:cNvSpPr>
                <a:spLocks noChangeArrowheads="1"/>
              </p:cNvSpPr>
              <p:nvPr/>
            </p:nvSpPr>
            <p:spPr bwMode="auto">
              <a:xfrm rot="-1260000">
                <a:off x="2521" y="1723"/>
                <a:ext cx="35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000" b="1">
                    <a:solidFill>
                      <a:srgbClr val="000000"/>
                    </a:solidFill>
                  </a:rPr>
                  <a:t>Payasadas</a:t>
                </a:r>
                <a:endParaRPr lang="en-US" altLang="en-US" sz="1000"/>
              </a:p>
            </p:txBody>
          </p:sp>
        </p:grpSp>
        <p:sp>
          <p:nvSpPr>
            <p:cNvPr id="27779" name="Oval 361">
              <a:extLst>
                <a:ext uri="{FF2B5EF4-FFF2-40B4-BE49-F238E27FC236}">
                  <a16:creationId xmlns:a16="http://schemas.microsoft.com/office/drawing/2014/main" id="{E836C981-1AEB-4680-B117-A2B0C6A1A04E}"/>
                </a:ext>
              </a:extLst>
            </p:cNvPr>
            <p:cNvSpPr>
              <a:spLocks noChangeArrowheads="1"/>
            </p:cNvSpPr>
            <p:nvPr/>
          </p:nvSpPr>
          <p:spPr bwMode="auto">
            <a:xfrm rot="-3947733">
              <a:off x="2090" y="2928"/>
              <a:ext cx="83" cy="47"/>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80" name="Oval 362">
              <a:extLst>
                <a:ext uri="{FF2B5EF4-FFF2-40B4-BE49-F238E27FC236}">
                  <a16:creationId xmlns:a16="http://schemas.microsoft.com/office/drawing/2014/main" id="{D4204C27-A972-4C33-B499-A2C6820D6C20}"/>
                </a:ext>
              </a:extLst>
            </p:cNvPr>
            <p:cNvSpPr>
              <a:spLocks noChangeArrowheads="1"/>
            </p:cNvSpPr>
            <p:nvPr/>
          </p:nvSpPr>
          <p:spPr bwMode="auto">
            <a:xfrm>
              <a:off x="2256" y="2267"/>
              <a:ext cx="79" cy="69"/>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81" name="Oval 363">
              <a:extLst>
                <a:ext uri="{FF2B5EF4-FFF2-40B4-BE49-F238E27FC236}">
                  <a16:creationId xmlns:a16="http://schemas.microsoft.com/office/drawing/2014/main" id="{A57BDF75-CA63-423C-9A65-D0C526E4C9A7}"/>
                </a:ext>
              </a:extLst>
            </p:cNvPr>
            <p:cNvSpPr>
              <a:spLocks noChangeArrowheads="1"/>
            </p:cNvSpPr>
            <p:nvPr/>
          </p:nvSpPr>
          <p:spPr bwMode="auto">
            <a:xfrm>
              <a:off x="2117" y="2363"/>
              <a:ext cx="79" cy="69"/>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82" name="Oval 364">
              <a:extLst>
                <a:ext uri="{FF2B5EF4-FFF2-40B4-BE49-F238E27FC236}">
                  <a16:creationId xmlns:a16="http://schemas.microsoft.com/office/drawing/2014/main" id="{513E3EDA-E3B7-4FAB-B633-88D80AD6B1B7}"/>
                </a:ext>
              </a:extLst>
            </p:cNvPr>
            <p:cNvSpPr>
              <a:spLocks noChangeArrowheads="1"/>
            </p:cNvSpPr>
            <p:nvPr/>
          </p:nvSpPr>
          <p:spPr bwMode="auto">
            <a:xfrm rot="2414182">
              <a:off x="2237" y="1997"/>
              <a:ext cx="48" cy="9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83" name="Oval 365">
              <a:extLst>
                <a:ext uri="{FF2B5EF4-FFF2-40B4-BE49-F238E27FC236}">
                  <a16:creationId xmlns:a16="http://schemas.microsoft.com/office/drawing/2014/main" id="{4C07E897-3C9C-4FF9-A099-7DACEFFEADFC}"/>
                </a:ext>
              </a:extLst>
            </p:cNvPr>
            <p:cNvSpPr>
              <a:spLocks noChangeArrowheads="1"/>
            </p:cNvSpPr>
            <p:nvPr/>
          </p:nvSpPr>
          <p:spPr bwMode="auto">
            <a:xfrm rot="-1312843">
              <a:off x="1974" y="1917"/>
              <a:ext cx="54" cy="5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84" name="Line 366">
              <a:extLst>
                <a:ext uri="{FF2B5EF4-FFF2-40B4-BE49-F238E27FC236}">
                  <a16:creationId xmlns:a16="http://schemas.microsoft.com/office/drawing/2014/main" id="{CD6F1465-0B12-4835-B95B-CD11023D2B7F}"/>
                </a:ext>
              </a:extLst>
            </p:cNvPr>
            <p:cNvSpPr>
              <a:spLocks noChangeShapeType="1"/>
            </p:cNvSpPr>
            <p:nvPr/>
          </p:nvSpPr>
          <p:spPr bwMode="auto">
            <a:xfrm>
              <a:off x="1915" y="1904"/>
              <a:ext cx="18" cy="53"/>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85" name="Line 367">
              <a:extLst>
                <a:ext uri="{FF2B5EF4-FFF2-40B4-BE49-F238E27FC236}">
                  <a16:creationId xmlns:a16="http://schemas.microsoft.com/office/drawing/2014/main" id="{413D7606-12AE-4C25-B1D6-14C140C0CCD3}"/>
                </a:ext>
              </a:extLst>
            </p:cNvPr>
            <p:cNvSpPr>
              <a:spLocks noChangeShapeType="1"/>
            </p:cNvSpPr>
            <p:nvPr/>
          </p:nvSpPr>
          <p:spPr bwMode="auto">
            <a:xfrm>
              <a:off x="1784" y="2038"/>
              <a:ext cx="11" cy="4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4">
            <a:extLst>
              <a:ext uri="{FF2B5EF4-FFF2-40B4-BE49-F238E27FC236}">
                <a16:creationId xmlns:a16="http://schemas.microsoft.com/office/drawing/2014/main" id="{CDB5439B-37A6-4AFC-8381-4DD4684ACAE1}"/>
              </a:ext>
            </a:extLst>
          </p:cNvPr>
          <p:cNvSpPr txBox="1">
            <a:spLocks noChangeArrowheads="1"/>
          </p:cNvSpPr>
          <p:nvPr/>
        </p:nvSpPr>
        <p:spPr bwMode="auto">
          <a:xfrm>
            <a:off x="533400" y="2462213"/>
            <a:ext cx="5949950" cy="356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71500">
              <a:tabLst>
                <a:tab pos="457200" algn="l"/>
                <a:tab pos="2971800" algn="l"/>
                <a:tab pos="3771900" algn="l"/>
              </a:tabLst>
              <a:defRPr sz="2400">
                <a:solidFill>
                  <a:schemeClr val="tx1"/>
                </a:solidFill>
                <a:latin typeface="Times New Roman" panose="02020603050405020304" pitchFamily="18" charset="0"/>
              </a:defRPr>
            </a:lvl1pPr>
            <a:lvl2pPr marL="742950" indent="-285750" defTabSz="571500">
              <a:tabLst>
                <a:tab pos="457200" algn="l"/>
                <a:tab pos="2971800" algn="l"/>
                <a:tab pos="3771900" algn="l"/>
              </a:tabLst>
              <a:defRPr sz="2400">
                <a:solidFill>
                  <a:schemeClr val="tx1"/>
                </a:solidFill>
                <a:latin typeface="Times New Roman" panose="02020603050405020304" pitchFamily="18" charset="0"/>
              </a:defRPr>
            </a:lvl2pPr>
            <a:lvl3pPr marL="1143000" indent="-228600" defTabSz="571500">
              <a:tabLst>
                <a:tab pos="457200" algn="l"/>
                <a:tab pos="2971800" algn="l"/>
                <a:tab pos="3771900" algn="l"/>
              </a:tabLst>
              <a:defRPr sz="2400">
                <a:solidFill>
                  <a:schemeClr val="tx1"/>
                </a:solidFill>
                <a:latin typeface="Times New Roman" panose="02020603050405020304" pitchFamily="18" charset="0"/>
              </a:defRPr>
            </a:lvl3pPr>
            <a:lvl4pPr marL="1600200" indent="-228600" defTabSz="571500">
              <a:tabLst>
                <a:tab pos="457200" algn="l"/>
                <a:tab pos="2971800" algn="l"/>
                <a:tab pos="3771900" algn="l"/>
              </a:tabLst>
              <a:defRPr sz="2400">
                <a:solidFill>
                  <a:schemeClr val="tx1"/>
                </a:solidFill>
                <a:latin typeface="Times New Roman" panose="02020603050405020304" pitchFamily="18" charset="0"/>
              </a:defRPr>
            </a:lvl4pPr>
            <a:lvl5pPr marL="2057400" indent="-228600" defTabSz="571500">
              <a:tabLst>
                <a:tab pos="457200" algn="l"/>
                <a:tab pos="2971800" algn="l"/>
                <a:tab pos="3771900" algn="l"/>
              </a:tabLst>
              <a:defRPr sz="2400">
                <a:solidFill>
                  <a:schemeClr val="tx1"/>
                </a:solidFill>
                <a:latin typeface="Times New Roman" panose="02020603050405020304" pitchFamily="18" charset="0"/>
              </a:defRPr>
            </a:lvl5pPr>
            <a:lvl6pPr marL="2514600" indent="-228600" defTabSz="571500" eaLnBrk="0" fontAlgn="base" hangingPunct="0">
              <a:spcBef>
                <a:spcPct val="0"/>
              </a:spcBef>
              <a:spcAft>
                <a:spcPct val="0"/>
              </a:spcAft>
              <a:tabLst>
                <a:tab pos="457200" algn="l"/>
                <a:tab pos="2971800" algn="l"/>
                <a:tab pos="3771900" algn="l"/>
              </a:tabLst>
              <a:defRPr sz="2400">
                <a:solidFill>
                  <a:schemeClr val="tx1"/>
                </a:solidFill>
                <a:latin typeface="Times New Roman" panose="02020603050405020304" pitchFamily="18" charset="0"/>
              </a:defRPr>
            </a:lvl6pPr>
            <a:lvl7pPr marL="2971800" indent="-228600" defTabSz="571500" eaLnBrk="0" fontAlgn="base" hangingPunct="0">
              <a:spcBef>
                <a:spcPct val="0"/>
              </a:spcBef>
              <a:spcAft>
                <a:spcPct val="0"/>
              </a:spcAft>
              <a:tabLst>
                <a:tab pos="457200" algn="l"/>
                <a:tab pos="2971800" algn="l"/>
                <a:tab pos="3771900" algn="l"/>
              </a:tabLst>
              <a:defRPr sz="2400">
                <a:solidFill>
                  <a:schemeClr val="tx1"/>
                </a:solidFill>
                <a:latin typeface="Times New Roman" panose="02020603050405020304" pitchFamily="18" charset="0"/>
              </a:defRPr>
            </a:lvl7pPr>
            <a:lvl8pPr marL="3429000" indent="-228600" defTabSz="571500" eaLnBrk="0" fontAlgn="base" hangingPunct="0">
              <a:spcBef>
                <a:spcPct val="0"/>
              </a:spcBef>
              <a:spcAft>
                <a:spcPct val="0"/>
              </a:spcAft>
              <a:tabLst>
                <a:tab pos="457200" algn="l"/>
                <a:tab pos="2971800" algn="l"/>
                <a:tab pos="3771900" algn="l"/>
              </a:tabLst>
              <a:defRPr sz="2400">
                <a:solidFill>
                  <a:schemeClr val="tx1"/>
                </a:solidFill>
                <a:latin typeface="Times New Roman" panose="02020603050405020304" pitchFamily="18" charset="0"/>
              </a:defRPr>
            </a:lvl8pPr>
            <a:lvl9pPr marL="3886200" indent="-228600" defTabSz="571500" eaLnBrk="0" fontAlgn="base" hangingPunct="0">
              <a:spcBef>
                <a:spcPct val="0"/>
              </a:spcBef>
              <a:spcAft>
                <a:spcPct val="0"/>
              </a:spcAft>
              <a:tabLst>
                <a:tab pos="457200" algn="l"/>
                <a:tab pos="2971800" algn="l"/>
                <a:tab pos="3771900" algn="l"/>
              </a:tabLst>
              <a:defRPr sz="2400">
                <a:solidFill>
                  <a:schemeClr val="tx1"/>
                </a:solidFill>
                <a:latin typeface="Times New Roman" panose="02020603050405020304" pitchFamily="18" charset="0"/>
              </a:defRPr>
            </a:lvl9pPr>
          </a:lstStyle>
          <a:p>
            <a:r>
              <a:rPr lang="es-ES_tradnl" altLang="en-US" sz="1200" b="1"/>
              <a:t>OTHER TOPICS INCLUDE	OTROS TEMAS INCLUYEN</a:t>
            </a:r>
            <a:endParaRPr lang="es-ES_tradnl" altLang="en-US" sz="1300" b="1"/>
          </a:p>
          <a:p>
            <a:r>
              <a:rPr lang="es-ES_tradnl" altLang="en-US" sz="1300" b="1"/>
              <a:t>Accident Investigation	Investigación de Accidentes</a:t>
            </a:r>
          </a:p>
          <a:p>
            <a:r>
              <a:rPr lang="es-ES_tradnl" altLang="en-US" sz="1300" b="1"/>
              <a:t>Bloodborne Pathogens	Patógenos de la Sangre</a:t>
            </a:r>
          </a:p>
          <a:p>
            <a:r>
              <a:rPr lang="es-ES_tradnl" altLang="en-US" sz="1300" b="1"/>
              <a:t>Excavations	Excavaciones	</a:t>
            </a:r>
          </a:p>
          <a:p>
            <a:r>
              <a:rPr lang="es-ES_tradnl" altLang="en-US" sz="1300" b="1"/>
              <a:t>Fall Protection	Protección Contra Caídas</a:t>
            </a:r>
          </a:p>
          <a:p>
            <a:r>
              <a:rPr lang="es-ES_tradnl" altLang="en-US" sz="1300" b="1"/>
              <a:t>Hazard Communication	Comunicación de Riesgo</a:t>
            </a:r>
          </a:p>
          <a:p>
            <a:r>
              <a:rPr lang="es-ES_tradnl" altLang="en-US" sz="1300" b="1"/>
              <a:t>Hazard Identification 	Localización de Riesgos</a:t>
            </a:r>
          </a:p>
          <a:p>
            <a:r>
              <a:rPr lang="es-ES_tradnl" altLang="en-US" sz="1300" b="1"/>
              <a:t>Hazardous Energy Control	Control de Energía Peligrosa</a:t>
            </a:r>
          </a:p>
          <a:p>
            <a:r>
              <a:rPr lang="es-ES_tradnl" altLang="en-US" sz="1300" b="1"/>
              <a:t>Industrial Vehicles	Vehículos Industriales</a:t>
            </a:r>
          </a:p>
          <a:p>
            <a:r>
              <a:rPr lang="es-ES_tradnl" altLang="en-US" sz="1300" b="1"/>
              <a:t>Machine Safeguarding	Resguardos de M</a:t>
            </a:r>
            <a:r>
              <a:rPr lang="es-ES" altLang="en-US" sz="1300" b="1"/>
              <a:t>áquinas</a:t>
            </a:r>
            <a:endParaRPr lang="es-ES_tradnl" altLang="en-US" sz="1300" b="1"/>
          </a:p>
          <a:p>
            <a:r>
              <a:rPr lang="es-ES_tradnl" altLang="en-US" sz="1300" b="1"/>
              <a:t>Manual Material Handling  	Manipulación Manual de Cargas</a:t>
            </a:r>
          </a:p>
          <a:p>
            <a:r>
              <a:rPr lang="es-ES_tradnl" altLang="en-US" sz="1300" b="1"/>
              <a:t>Occupational Health 	Higiene Laboral</a:t>
            </a:r>
          </a:p>
          <a:p>
            <a:r>
              <a:rPr lang="es-ES_tradnl" altLang="en-US" sz="1300" b="1"/>
              <a:t>Portable Ladders 	Escaleras Portátiles</a:t>
            </a:r>
          </a:p>
          <a:p>
            <a:r>
              <a:rPr lang="es-ES_tradnl" altLang="en-US" sz="1300" b="1"/>
              <a:t>Restaurant Safety Tip Sheets	Hojas de Consejos para Restaurantes</a:t>
            </a:r>
          </a:p>
          <a:p>
            <a:r>
              <a:rPr lang="es-ES_tradnl" altLang="en-US" sz="1300" b="1"/>
              <a:t>Safety Committees and 	Comités de Seguridad y Reuniones de 	 	Safety Meetings 		Seguridad</a:t>
            </a:r>
          </a:p>
          <a:p>
            <a:r>
              <a:rPr lang="es-ES_tradnl" altLang="en-US" sz="1300" b="1"/>
              <a:t>Scaffolds 	Andamios</a:t>
            </a:r>
            <a:endParaRPr lang="en-US" altLang="en-US" sz="1300" b="1"/>
          </a:p>
        </p:txBody>
      </p:sp>
      <p:sp>
        <p:nvSpPr>
          <p:cNvPr id="28675" name="Rectangle 1216">
            <a:extLst>
              <a:ext uri="{FF2B5EF4-FFF2-40B4-BE49-F238E27FC236}">
                <a16:creationId xmlns:a16="http://schemas.microsoft.com/office/drawing/2014/main" id="{1FCBDA8B-FCE9-4389-9D2E-DA37FF87297D}"/>
              </a:ext>
            </a:extLst>
          </p:cNvPr>
          <p:cNvSpPr>
            <a:spLocks noChangeArrowheads="1"/>
          </p:cNvSpPr>
          <p:nvPr/>
        </p:nvSpPr>
        <p:spPr bwMode="auto">
          <a:xfrm>
            <a:off x="1917700" y="6915150"/>
            <a:ext cx="3179763"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b="1"/>
              <a:t>Toll free number in Spanish: 1 (800) 843-8086</a:t>
            </a:r>
          </a:p>
          <a:p>
            <a:r>
              <a:rPr lang="en-US" altLang="en-US" sz="1200" b="1"/>
              <a:t>Toll free number in English: 1 (800) 922-2689</a:t>
            </a:r>
          </a:p>
          <a:p>
            <a:r>
              <a:rPr lang="en-US" altLang="en-US" sz="1200" b="1"/>
              <a:t>Web site:</a:t>
            </a:r>
            <a:r>
              <a:rPr lang="en-US" altLang="en-US" sz="1200" b="1">
                <a:solidFill>
                  <a:schemeClr val="tx2"/>
                </a:solidFill>
              </a:rPr>
              <a:t>  osha.oregon.gov</a:t>
            </a:r>
          </a:p>
        </p:txBody>
      </p:sp>
      <p:pic>
        <p:nvPicPr>
          <p:cNvPr id="28676" name="Picture 21" descr="C:\WINDOWS\Desktop\PESO logo2c.jpg">
            <a:extLst>
              <a:ext uri="{FF2B5EF4-FFF2-40B4-BE49-F238E27FC236}">
                <a16:creationId xmlns:a16="http://schemas.microsoft.com/office/drawing/2014/main" id="{52B6F87E-2709-4A9A-B84B-81C2E8114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228600"/>
            <a:ext cx="21907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51">
            <a:extLst>
              <a:ext uri="{FF2B5EF4-FFF2-40B4-BE49-F238E27FC236}">
                <a16:creationId xmlns:a16="http://schemas.microsoft.com/office/drawing/2014/main" id="{B619A04E-552F-4572-966F-E14D5704F59F}"/>
              </a:ext>
            </a:extLst>
          </p:cNvPr>
          <p:cNvSpPr txBox="1">
            <a:spLocks noChangeArrowheads="1"/>
          </p:cNvSpPr>
          <p:nvPr/>
        </p:nvSpPr>
        <p:spPr bwMode="auto">
          <a:xfrm>
            <a:off x="341313" y="16192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indent="-2286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None/>
            </a:pPr>
            <a:r>
              <a:rPr lang="en-US" altLang="en-US" sz="1400" b="1"/>
              <a:t>PARA USAR ESTE INSTRUCTIVO:</a:t>
            </a:r>
          </a:p>
          <a:p>
            <a:pPr>
              <a:buFont typeface="Wingdings" panose="05000000000000000000" pitchFamily="2" charset="2"/>
              <a:buNone/>
            </a:pPr>
            <a:endParaRPr lang="en-US" altLang="en-US" sz="1400" b="1"/>
          </a:p>
          <a:p>
            <a:pPr>
              <a:buFont typeface="Wingdings" panose="05000000000000000000" pitchFamily="2" charset="2"/>
              <a:buNone/>
            </a:pPr>
            <a:r>
              <a:rPr lang="en-US" altLang="en-US" sz="1200" b="1"/>
              <a:t>Este instructivo de Oregon OSHA es</a:t>
            </a:r>
            <a:r>
              <a:rPr lang="es-ES" altLang="en-US" sz="1200" b="1"/>
              <a:t>tá</a:t>
            </a:r>
            <a:r>
              <a:rPr lang="en-US" altLang="en-US" sz="1200" b="1"/>
              <a:t> diseñado para que personas de habla inglés y español lo puedan usar.  Las páginas del lado izquierdo van en ingl</a:t>
            </a:r>
            <a:r>
              <a:rPr lang="es-ES_tradnl" altLang="en-US" sz="1200" b="1"/>
              <a:t>é</a:t>
            </a:r>
            <a:r>
              <a:rPr lang="en-US" altLang="en-US" sz="1200" b="1"/>
              <a:t>s, las páginas del lado derecho van en español.</a:t>
            </a:r>
          </a:p>
        </p:txBody>
      </p:sp>
      <p:sp>
        <p:nvSpPr>
          <p:cNvPr id="8195" name="Text Box 2052">
            <a:extLst>
              <a:ext uri="{FF2B5EF4-FFF2-40B4-BE49-F238E27FC236}">
                <a16:creationId xmlns:a16="http://schemas.microsoft.com/office/drawing/2014/main" id="{A2D3DBEF-F5C9-424D-8A7D-3C2FE5208CC7}"/>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t>PASO 1</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PASO 2</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PASO 3</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PASO 4</a:t>
            </a:r>
          </a:p>
        </p:txBody>
      </p:sp>
      <p:graphicFrame>
        <p:nvGraphicFramePr>
          <p:cNvPr id="8196" name="Object 2053">
            <a:extLst>
              <a:ext uri="{FF2B5EF4-FFF2-40B4-BE49-F238E27FC236}">
                <a16:creationId xmlns:a16="http://schemas.microsoft.com/office/drawing/2014/main" id="{8C6BAB5F-2029-44FD-866C-1672D23DA23C}"/>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8390" name="Clip" r:id="rId4" imgW="1821485" imgH="1537106" progId="MS_ClipArt_Gallery.2">
                  <p:embed/>
                </p:oleObj>
              </mc:Choice>
              <mc:Fallback>
                <p:oleObj name="Clip" r:id="rId4" imgW="1821485" imgH="1537106" progId="MS_ClipArt_Gallery.2">
                  <p:embed/>
                  <p:pic>
                    <p:nvPicPr>
                      <p:cNvPr id="0" name="Object 20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197" name="Group 2054">
            <a:extLst>
              <a:ext uri="{FF2B5EF4-FFF2-40B4-BE49-F238E27FC236}">
                <a16:creationId xmlns:a16="http://schemas.microsoft.com/office/drawing/2014/main" id="{0F342A7A-46C4-4F2C-963F-F362C89245B6}"/>
              </a:ext>
            </a:extLst>
          </p:cNvPr>
          <p:cNvGrpSpPr>
            <a:grpSpLocks/>
          </p:cNvGrpSpPr>
          <p:nvPr/>
        </p:nvGrpSpPr>
        <p:grpSpPr bwMode="auto">
          <a:xfrm>
            <a:off x="4735513" y="2646363"/>
            <a:ext cx="1303337" cy="1539875"/>
            <a:chOff x="1718" y="1040"/>
            <a:chExt cx="821" cy="970"/>
          </a:xfrm>
        </p:grpSpPr>
        <p:sp>
          <p:nvSpPr>
            <p:cNvPr id="8366" name="Freeform 2055">
              <a:extLst>
                <a:ext uri="{FF2B5EF4-FFF2-40B4-BE49-F238E27FC236}">
                  <a16:creationId xmlns:a16="http://schemas.microsoft.com/office/drawing/2014/main" id="{75A5F348-2E94-4602-AE9F-14929B528DDB}"/>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7" name="Freeform 2056">
              <a:extLst>
                <a:ext uri="{FF2B5EF4-FFF2-40B4-BE49-F238E27FC236}">
                  <a16:creationId xmlns:a16="http://schemas.microsoft.com/office/drawing/2014/main" id="{CBFB4F95-3451-4A7B-85C5-57E60F34E386}"/>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8" name="Freeform 2057">
              <a:extLst>
                <a:ext uri="{FF2B5EF4-FFF2-40B4-BE49-F238E27FC236}">
                  <a16:creationId xmlns:a16="http://schemas.microsoft.com/office/drawing/2014/main" id="{2FB19DE7-6072-4370-B46F-F1F7ECBD9C48}"/>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9" name="Freeform 2058">
              <a:extLst>
                <a:ext uri="{FF2B5EF4-FFF2-40B4-BE49-F238E27FC236}">
                  <a16:creationId xmlns:a16="http://schemas.microsoft.com/office/drawing/2014/main" id="{C8F16C36-798D-44A3-9DE4-7CC18A93837B}"/>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0" name="Freeform 2059">
              <a:extLst>
                <a:ext uri="{FF2B5EF4-FFF2-40B4-BE49-F238E27FC236}">
                  <a16:creationId xmlns:a16="http://schemas.microsoft.com/office/drawing/2014/main" id="{ECAD86D7-F8B5-4193-98A0-F09D74F38527}"/>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1" name="Freeform 2060">
              <a:extLst>
                <a:ext uri="{FF2B5EF4-FFF2-40B4-BE49-F238E27FC236}">
                  <a16:creationId xmlns:a16="http://schemas.microsoft.com/office/drawing/2014/main" id="{FC4FE57E-9799-4619-A4E7-2D629D3BA936}"/>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2" name="Freeform 2061">
              <a:extLst>
                <a:ext uri="{FF2B5EF4-FFF2-40B4-BE49-F238E27FC236}">
                  <a16:creationId xmlns:a16="http://schemas.microsoft.com/office/drawing/2014/main" id="{07452738-91D2-470F-8DE2-5F70D9E64889}"/>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3" name="Freeform 2062">
              <a:extLst>
                <a:ext uri="{FF2B5EF4-FFF2-40B4-BE49-F238E27FC236}">
                  <a16:creationId xmlns:a16="http://schemas.microsoft.com/office/drawing/2014/main" id="{9907117A-C21F-4BEB-8E62-5A824F6CF60C}"/>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4" name="Freeform 2063">
              <a:extLst>
                <a:ext uri="{FF2B5EF4-FFF2-40B4-BE49-F238E27FC236}">
                  <a16:creationId xmlns:a16="http://schemas.microsoft.com/office/drawing/2014/main" id="{CD784B19-197B-4496-96F9-0F136373528A}"/>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5" name="Freeform 2064">
              <a:extLst>
                <a:ext uri="{FF2B5EF4-FFF2-40B4-BE49-F238E27FC236}">
                  <a16:creationId xmlns:a16="http://schemas.microsoft.com/office/drawing/2014/main" id="{4A0CB6F8-2CE6-489B-B67F-43D64F36ED66}"/>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6" name="Freeform 2065">
              <a:extLst>
                <a:ext uri="{FF2B5EF4-FFF2-40B4-BE49-F238E27FC236}">
                  <a16:creationId xmlns:a16="http://schemas.microsoft.com/office/drawing/2014/main" id="{30B84847-7D3A-4721-B124-02371C0E906D}"/>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7" name="Freeform 2066">
              <a:extLst>
                <a:ext uri="{FF2B5EF4-FFF2-40B4-BE49-F238E27FC236}">
                  <a16:creationId xmlns:a16="http://schemas.microsoft.com/office/drawing/2014/main" id="{6A69EC03-8BE9-45F8-B2B0-41AEA94834F2}"/>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8" name="Freeform 2067">
              <a:extLst>
                <a:ext uri="{FF2B5EF4-FFF2-40B4-BE49-F238E27FC236}">
                  <a16:creationId xmlns:a16="http://schemas.microsoft.com/office/drawing/2014/main" id="{236F508B-E0E8-4935-8DAB-57225C98C32C}"/>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9" name="Freeform 2068">
              <a:extLst>
                <a:ext uri="{FF2B5EF4-FFF2-40B4-BE49-F238E27FC236}">
                  <a16:creationId xmlns:a16="http://schemas.microsoft.com/office/drawing/2014/main" id="{5BAB7C53-D2E0-46FC-A99A-51A62C73C2BE}"/>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0" name="Freeform 2069">
              <a:extLst>
                <a:ext uri="{FF2B5EF4-FFF2-40B4-BE49-F238E27FC236}">
                  <a16:creationId xmlns:a16="http://schemas.microsoft.com/office/drawing/2014/main" id="{2ED50561-DCE9-4DB3-B724-2738FCB17EF8}"/>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1" name="Freeform 2070">
              <a:extLst>
                <a:ext uri="{FF2B5EF4-FFF2-40B4-BE49-F238E27FC236}">
                  <a16:creationId xmlns:a16="http://schemas.microsoft.com/office/drawing/2014/main" id="{9B2C24B0-6E7C-4E71-B60F-FC31A6C8EDAD}"/>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2" name="Freeform 2071">
              <a:extLst>
                <a:ext uri="{FF2B5EF4-FFF2-40B4-BE49-F238E27FC236}">
                  <a16:creationId xmlns:a16="http://schemas.microsoft.com/office/drawing/2014/main" id="{73C8ECE5-1E56-4180-8079-EAA2AF19708C}"/>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3" name="Freeform 2072">
              <a:extLst>
                <a:ext uri="{FF2B5EF4-FFF2-40B4-BE49-F238E27FC236}">
                  <a16:creationId xmlns:a16="http://schemas.microsoft.com/office/drawing/2014/main" id="{FAFA0BF7-2550-4C9C-A9A9-B2AB0D473D16}"/>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98" name="Group 2073">
            <a:extLst>
              <a:ext uri="{FF2B5EF4-FFF2-40B4-BE49-F238E27FC236}">
                <a16:creationId xmlns:a16="http://schemas.microsoft.com/office/drawing/2014/main" id="{96BCE20D-3CA4-4506-ABE2-A19627A53EB2}"/>
              </a:ext>
            </a:extLst>
          </p:cNvPr>
          <p:cNvGrpSpPr>
            <a:grpSpLocks/>
          </p:cNvGrpSpPr>
          <p:nvPr/>
        </p:nvGrpSpPr>
        <p:grpSpPr bwMode="auto">
          <a:xfrm>
            <a:off x="4972050" y="6629400"/>
            <a:ext cx="1363663" cy="1531938"/>
            <a:chOff x="912" y="2928"/>
            <a:chExt cx="1440" cy="1139"/>
          </a:xfrm>
        </p:grpSpPr>
        <p:grpSp>
          <p:nvGrpSpPr>
            <p:cNvPr id="8231" name="Group 2074">
              <a:extLst>
                <a:ext uri="{FF2B5EF4-FFF2-40B4-BE49-F238E27FC236}">
                  <a16:creationId xmlns:a16="http://schemas.microsoft.com/office/drawing/2014/main" id="{13B8995B-B3D5-413B-A88B-8D796C75759E}"/>
                </a:ext>
              </a:extLst>
            </p:cNvPr>
            <p:cNvGrpSpPr>
              <a:grpSpLocks/>
            </p:cNvGrpSpPr>
            <p:nvPr/>
          </p:nvGrpSpPr>
          <p:grpSpPr bwMode="auto">
            <a:xfrm>
              <a:off x="912" y="2928"/>
              <a:ext cx="912" cy="1139"/>
              <a:chOff x="912" y="2160"/>
              <a:chExt cx="1308" cy="1907"/>
            </a:xfrm>
          </p:grpSpPr>
          <p:grpSp>
            <p:nvGrpSpPr>
              <p:cNvPr id="8252" name="Group 2075">
                <a:extLst>
                  <a:ext uri="{FF2B5EF4-FFF2-40B4-BE49-F238E27FC236}">
                    <a16:creationId xmlns:a16="http://schemas.microsoft.com/office/drawing/2014/main" id="{D2068BF7-CD0B-4552-A915-3142AEAEFC87}"/>
                  </a:ext>
                </a:extLst>
              </p:cNvPr>
              <p:cNvGrpSpPr>
                <a:grpSpLocks/>
              </p:cNvGrpSpPr>
              <p:nvPr/>
            </p:nvGrpSpPr>
            <p:grpSpPr bwMode="auto">
              <a:xfrm>
                <a:off x="1536" y="2784"/>
                <a:ext cx="684" cy="947"/>
                <a:chOff x="1609" y="2407"/>
                <a:chExt cx="684" cy="947"/>
              </a:xfrm>
            </p:grpSpPr>
            <p:sp>
              <p:nvSpPr>
                <p:cNvPr id="8329" name="Freeform 2076">
                  <a:extLst>
                    <a:ext uri="{FF2B5EF4-FFF2-40B4-BE49-F238E27FC236}">
                      <a16:creationId xmlns:a16="http://schemas.microsoft.com/office/drawing/2014/main" id="{08360805-4495-43E9-AE6B-1059EEE103F6}"/>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0" name="Freeform 2077">
                  <a:extLst>
                    <a:ext uri="{FF2B5EF4-FFF2-40B4-BE49-F238E27FC236}">
                      <a16:creationId xmlns:a16="http://schemas.microsoft.com/office/drawing/2014/main" id="{C1D7E521-FC93-4C69-BD51-532571FADFD2}"/>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1" name="Freeform 2078">
                  <a:extLst>
                    <a:ext uri="{FF2B5EF4-FFF2-40B4-BE49-F238E27FC236}">
                      <a16:creationId xmlns:a16="http://schemas.microsoft.com/office/drawing/2014/main" id="{725CA241-C453-4FCA-A8B8-ACE386297B3B}"/>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2" name="Freeform 2079">
                  <a:extLst>
                    <a:ext uri="{FF2B5EF4-FFF2-40B4-BE49-F238E27FC236}">
                      <a16:creationId xmlns:a16="http://schemas.microsoft.com/office/drawing/2014/main" id="{25F38338-18C5-4E5C-AF04-8C99CC3D0B65}"/>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3" name="Freeform 2080">
                  <a:extLst>
                    <a:ext uri="{FF2B5EF4-FFF2-40B4-BE49-F238E27FC236}">
                      <a16:creationId xmlns:a16="http://schemas.microsoft.com/office/drawing/2014/main" id="{F32B13EC-A82F-4736-BF20-5433F34A6A69}"/>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4" name="Freeform 2081">
                  <a:extLst>
                    <a:ext uri="{FF2B5EF4-FFF2-40B4-BE49-F238E27FC236}">
                      <a16:creationId xmlns:a16="http://schemas.microsoft.com/office/drawing/2014/main" id="{FF7E2555-1944-4BC9-A2A1-F7430957E07D}"/>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5" name="Freeform 2082">
                  <a:extLst>
                    <a:ext uri="{FF2B5EF4-FFF2-40B4-BE49-F238E27FC236}">
                      <a16:creationId xmlns:a16="http://schemas.microsoft.com/office/drawing/2014/main" id="{5A5912E2-9F36-46F5-BFD5-0BB617BF4D1E}"/>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6" name="Freeform 2083">
                  <a:extLst>
                    <a:ext uri="{FF2B5EF4-FFF2-40B4-BE49-F238E27FC236}">
                      <a16:creationId xmlns:a16="http://schemas.microsoft.com/office/drawing/2014/main" id="{E7FD0EE9-48B5-420E-AFE5-8E970BD02735}"/>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7" name="Freeform 2084">
                  <a:extLst>
                    <a:ext uri="{FF2B5EF4-FFF2-40B4-BE49-F238E27FC236}">
                      <a16:creationId xmlns:a16="http://schemas.microsoft.com/office/drawing/2014/main" id="{0D8C1B8A-D377-4DB8-AD26-2E8F8A95BB0C}"/>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8" name="Freeform 2085">
                  <a:extLst>
                    <a:ext uri="{FF2B5EF4-FFF2-40B4-BE49-F238E27FC236}">
                      <a16:creationId xmlns:a16="http://schemas.microsoft.com/office/drawing/2014/main" id="{9FA68A63-B4B3-4AE2-9D9F-CE7239A95D4D}"/>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9" name="Freeform 2086">
                  <a:extLst>
                    <a:ext uri="{FF2B5EF4-FFF2-40B4-BE49-F238E27FC236}">
                      <a16:creationId xmlns:a16="http://schemas.microsoft.com/office/drawing/2014/main" id="{496AF17A-F5EA-4270-A8DC-AB90EEA80A29}"/>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0" name="Freeform 2087">
                  <a:extLst>
                    <a:ext uri="{FF2B5EF4-FFF2-40B4-BE49-F238E27FC236}">
                      <a16:creationId xmlns:a16="http://schemas.microsoft.com/office/drawing/2014/main" id="{14C5646A-1FCF-4BE3-A7B7-5E864DF19321}"/>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1" name="Freeform 2088">
                  <a:extLst>
                    <a:ext uri="{FF2B5EF4-FFF2-40B4-BE49-F238E27FC236}">
                      <a16:creationId xmlns:a16="http://schemas.microsoft.com/office/drawing/2014/main" id="{453B4D30-1BF8-4291-A595-24F38D675041}"/>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2" name="Freeform 2089">
                  <a:extLst>
                    <a:ext uri="{FF2B5EF4-FFF2-40B4-BE49-F238E27FC236}">
                      <a16:creationId xmlns:a16="http://schemas.microsoft.com/office/drawing/2014/main" id="{B62D5FAA-F0E9-4FCE-A78F-61CAAD9E0BAF}"/>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3" name="Freeform 2090">
                  <a:extLst>
                    <a:ext uri="{FF2B5EF4-FFF2-40B4-BE49-F238E27FC236}">
                      <a16:creationId xmlns:a16="http://schemas.microsoft.com/office/drawing/2014/main" id="{CC253550-DC4B-49EF-B959-51A9A82EEEC3}"/>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4" name="Freeform 2091">
                  <a:extLst>
                    <a:ext uri="{FF2B5EF4-FFF2-40B4-BE49-F238E27FC236}">
                      <a16:creationId xmlns:a16="http://schemas.microsoft.com/office/drawing/2014/main" id="{65CC74AB-AC8D-4F95-A935-1EB81ADE10A4}"/>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5" name="Freeform 2092">
                  <a:extLst>
                    <a:ext uri="{FF2B5EF4-FFF2-40B4-BE49-F238E27FC236}">
                      <a16:creationId xmlns:a16="http://schemas.microsoft.com/office/drawing/2014/main" id="{C79DB81B-A2F7-4AA7-AAFE-209282D9FAB0}"/>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6" name="Freeform 2093">
                  <a:extLst>
                    <a:ext uri="{FF2B5EF4-FFF2-40B4-BE49-F238E27FC236}">
                      <a16:creationId xmlns:a16="http://schemas.microsoft.com/office/drawing/2014/main" id="{1B4E7035-B86A-458F-AD55-019DB51A5D19}"/>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7" name="Freeform 2094">
                  <a:extLst>
                    <a:ext uri="{FF2B5EF4-FFF2-40B4-BE49-F238E27FC236}">
                      <a16:creationId xmlns:a16="http://schemas.microsoft.com/office/drawing/2014/main" id="{3B25A1A6-8840-43AA-B007-1CC6F9858950}"/>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8" name="Freeform 2095">
                  <a:extLst>
                    <a:ext uri="{FF2B5EF4-FFF2-40B4-BE49-F238E27FC236}">
                      <a16:creationId xmlns:a16="http://schemas.microsoft.com/office/drawing/2014/main" id="{B835234E-0618-4190-BE02-418566D2B4A9}"/>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9" name="Freeform 2096">
                  <a:extLst>
                    <a:ext uri="{FF2B5EF4-FFF2-40B4-BE49-F238E27FC236}">
                      <a16:creationId xmlns:a16="http://schemas.microsoft.com/office/drawing/2014/main" id="{F13FC828-F819-49D7-AFDA-3E4AD7F06429}"/>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0" name="Freeform 2097">
                  <a:extLst>
                    <a:ext uri="{FF2B5EF4-FFF2-40B4-BE49-F238E27FC236}">
                      <a16:creationId xmlns:a16="http://schemas.microsoft.com/office/drawing/2014/main" id="{52B4915F-3CBC-4428-A5BB-48D38A06E5E4}"/>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1" name="Freeform 2098">
                  <a:extLst>
                    <a:ext uri="{FF2B5EF4-FFF2-40B4-BE49-F238E27FC236}">
                      <a16:creationId xmlns:a16="http://schemas.microsoft.com/office/drawing/2014/main" id="{F22AB730-117B-4359-894E-9B85FF547FD6}"/>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2" name="Freeform 2099">
                  <a:extLst>
                    <a:ext uri="{FF2B5EF4-FFF2-40B4-BE49-F238E27FC236}">
                      <a16:creationId xmlns:a16="http://schemas.microsoft.com/office/drawing/2014/main" id="{94DDA5E7-88B2-4060-8A8D-1BAE3F8493D6}"/>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3" name="Freeform 2100">
                  <a:extLst>
                    <a:ext uri="{FF2B5EF4-FFF2-40B4-BE49-F238E27FC236}">
                      <a16:creationId xmlns:a16="http://schemas.microsoft.com/office/drawing/2014/main" id="{880CED95-D71D-47F6-94EE-48389F662EE8}"/>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4" name="Freeform 2101">
                  <a:extLst>
                    <a:ext uri="{FF2B5EF4-FFF2-40B4-BE49-F238E27FC236}">
                      <a16:creationId xmlns:a16="http://schemas.microsoft.com/office/drawing/2014/main" id="{9398A88E-1C46-41DC-A5AE-DB16A3287942}"/>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5" name="Freeform 2102">
                  <a:extLst>
                    <a:ext uri="{FF2B5EF4-FFF2-40B4-BE49-F238E27FC236}">
                      <a16:creationId xmlns:a16="http://schemas.microsoft.com/office/drawing/2014/main" id="{ADDB4BC9-5BA9-4EE3-9B31-47CA0FFFDA66}"/>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6" name="Freeform 2103">
                  <a:extLst>
                    <a:ext uri="{FF2B5EF4-FFF2-40B4-BE49-F238E27FC236}">
                      <a16:creationId xmlns:a16="http://schemas.microsoft.com/office/drawing/2014/main" id="{B92C37A2-D631-4990-8719-C7200C49090F}"/>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7" name="Freeform 2104">
                  <a:extLst>
                    <a:ext uri="{FF2B5EF4-FFF2-40B4-BE49-F238E27FC236}">
                      <a16:creationId xmlns:a16="http://schemas.microsoft.com/office/drawing/2014/main" id="{4156A370-C357-4263-9FF0-1D65A47C07FF}"/>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8" name="Freeform 2105">
                  <a:extLst>
                    <a:ext uri="{FF2B5EF4-FFF2-40B4-BE49-F238E27FC236}">
                      <a16:creationId xmlns:a16="http://schemas.microsoft.com/office/drawing/2014/main" id="{61A92D2B-A2D6-470F-B381-983E73B48AC2}"/>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9" name="Freeform 2106">
                  <a:extLst>
                    <a:ext uri="{FF2B5EF4-FFF2-40B4-BE49-F238E27FC236}">
                      <a16:creationId xmlns:a16="http://schemas.microsoft.com/office/drawing/2014/main" id="{1873CFD8-E9F5-4AA8-B0CA-B19DA760A56F}"/>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0" name="Freeform 2107">
                  <a:extLst>
                    <a:ext uri="{FF2B5EF4-FFF2-40B4-BE49-F238E27FC236}">
                      <a16:creationId xmlns:a16="http://schemas.microsoft.com/office/drawing/2014/main" id="{5CE7928A-DC55-41ED-8CE6-2034A2A213E3}"/>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1" name="Freeform 2108">
                  <a:extLst>
                    <a:ext uri="{FF2B5EF4-FFF2-40B4-BE49-F238E27FC236}">
                      <a16:creationId xmlns:a16="http://schemas.microsoft.com/office/drawing/2014/main" id="{CA990BE5-6278-4B60-BA4B-9324F0C21D97}"/>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2" name="Freeform 2109">
                  <a:extLst>
                    <a:ext uri="{FF2B5EF4-FFF2-40B4-BE49-F238E27FC236}">
                      <a16:creationId xmlns:a16="http://schemas.microsoft.com/office/drawing/2014/main" id="{43683418-1054-4741-ABCF-CD1F64157C91}"/>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3" name="Freeform 2110">
                  <a:extLst>
                    <a:ext uri="{FF2B5EF4-FFF2-40B4-BE49-F238E27FC236}">
                      <a16:creationId xmlns:a16="http://schemas.microsoft.com/office/drawing/2014/main" id="{46CD7A9A-CCE0-42E4-9FBE-2F5423028D1E}"/>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4" name="Freeform 2111">
                  <a:extLst>
                    <a:ext uri="{FF2B5EF4-FFF2-40B4-BE49-F238E27FC236}">
                      <a16:creationId xmlns:a16="http://schemas.microsoft.com/office/drawing/2014/main" id="{4269EEA4-5D09-43CD-8F86-18D711B20F98}"/>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5" name="Freeform 2112">
                  <a:extLst>
                    <a:ext uri="{FF2B5EF4-FFF2-40B4-BE49-F238E27FC236}">
                      <a16:creationId xmlns:a16="http://schemas.microsoft.com/office/drawing/2014/main" id="{EEC1F719-E4EE-4A5E-8F07-58B8BEE2CB42}"/>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3" name="Group 2113">
                <a:extLst>
                  <a:ext uri="{FF2B5EF4-FFF2-40B4-BE49-F238E27FC236}">
                    <a16:creationId xmlns:a16="http://schemas.microsoft.com/office/drawing/2014/main" id="{E4432301-F983-40BD-B8FA-7C60CDC4148D}"/>
                  </a:ext>
                </a:extLst>
              </p:cNvPr>
              <p:cNvGrpSpPr>
                <a:grpSpLocks/>
              </p:cNvGrpSpPr>
              <p:nvPr/>
            </p:nvGrpSpPr>
            <p:grpSpPr bwMode="auto">
              <a:xfrm>
                <a:off x="912" y="3120"/>
                <a:ext cx="684" cy="947"/>
                <a:chOff x="1609" y="2407"/>
                <a:chExt cx="684" cy="947"/>
              </a:xfrm>
            </p:grpSpPr>
            <p:sp>
              <p:nvSpPr>
                <p:cNvPr id="8292" name="Freeform 2114">
                  <a:extLst>
                    <a:ext uri="{FF2B5EF4-FFF2-40B4-BE49-F238E27FC236}">
                      <a16:creationId xmlns:a16="http://schemas.microsoft.com/office/drawing/2014/main" id="{7E6C2DD1-39D3-4848-8FBD-C2CEBF802CFA}"/>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3" name="Freeform 2115">
                  <a:extLst>
                    <a:ext uri="{FF2B5EF4-FFF2-40B4-BE49-F238E27FC236}">
                      <a16:creationId xmlns:a16="http://schemas.microsoft.com/office/drawing/2014/main" id="{67B071D4-FF96-4D47-B1DE-D21950061B81}"/>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4" name="Freeform 2116">
                  <a:extLst>
                    <a:ext uri="{FF2B5EF4-FFF2-40B4-BE49-F238E27FC236}">
                      <a16:creationId xmlns:a16="http://schemas.microsoft.com/office/drawing/2014/main" id="{4082BDFC-3E8C-4B08-940E-EEE790BD97DA}"/>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5" name="Freeform 2117">
                  <a:extLst>
                    <a:ext uri="{FF2B5EF4-FFF2-40B4-BE49-F238E27FC236}">
                      <a16:creationId xmlns:a16="http://schemas.microsoft.com/office/drawing/2014/main" id="{580FB940-AA01-488C-8551-E617BDC9943E}"/>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 name="Freeform 2118">
                  <a:extLst>
                    <a:ext uri="{FF2B5EF4-FFF2-40B4-BE49-F238E27FC236}">
                      <a16:creationId xmlns:a16="http://schemas.microsoft.com/office/drawing/2014/main" id="{B774A0D4-057E-4DBD-9BAB-64B3D5082EF8}"/>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7" name="Freeform 2119">
                  <a:extLst>
                    <a:ext uri="{FF2B5EF4-FFF2-40B4-BE49-F238E27FC236}">
                      <a16:creationId xmlns:a16="http://schemas.microsoft.com/office/drawing/2014/main" id="{F6792F56-4B35-4224-A3C7-D25790267362}"/>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8" name="Freeform 2120">
                  <a:extLst>
                    <a:ext uri="{FF2B5EF4-FFF2-40B4-BE49-F238E27FC236}">
                      <a16:creationId xmlns:a16="http://schemas.microsoft.com/office/drawing/2014/main" id="{A8620AB3-8473-46F5-85C5-CF70F89F1D7D}"/>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9" name="Freeform 2121">
                  <a:extLst>
                    <a:ext uri="{FF2B5EF4-FFF2-40B4-BE49-F238E27FC236}">
                      <a16:creationId xmlns:a16="http://schemas.microsoft.com/office/drawing/2014/main" id="{6B131A1F-B86D-4918-8F2A-36BB9B77BB8E}"/>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0" name="Freeform 2122">
                  <a:extLst>
                    <a:ext uri="{FF2B5EF4-FFF2-40B4-BE49-F238E27FC236}">
                      <a16:creationId xmlns:a16="http://schemas.microsoft.com/office/drawing/2014/main" id="{7C403888-901E-4E6F-AE60-49AC4C5661BD}"/>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1" name="Freeform 2123">
                  <a:extLst>
                    <a:ext uri="{FF2B5EF4-FFF2-40B4-BE49-F238E27FC236}">
                      <a16:creationId xmlns:a16="http://schemas.microsoft.com/office/drawing/2014/main" id="{64AD6D21-14E1-4934-B865-B1DD18D529E5}"/>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2" name="Freeform 2124">
                  <a:extLst>
                    <a:ext uri="{FF2B5EF4-FFF2-40B4-BE49-F238E27FC236}">
                      <a16:creationId xmlns:a16="http://schemas.microsoft.com/office/drawing/2014/main" id="{3401DD57-B798-4B25-8B05-C2CBFD65FBE9}"/>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3" name="Freeform 2125">
                  <a:extLst>
                    <a:ext uri="{FF2B5EF4-FFF2-40B4-BE49-F238E27FC236}">
                      <a16:creationId xmlns:a16="http://schemas.microsoft.com/office/drawing/2014/main" id="{8A35BF45-474B-4D9A-95E5-ADDDE642D0DF}"/>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4" name="Freeform 2126">
                  <a:extLst>
                    <a:ext uri="{FF2B5EF4-FFF2-40B4-BE49-F238E27FC236}">
                      <a16:creationId xmlns:a16="http://schemas.microsoft.com/office/drawing/2014/main" id="{D874E382-9E8E-4FA6-8581-DCA1F2C68E92}"/>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5" name="Freeform 2127">
                  <a:extLst>
                    <a:ext uri="{FF2B5EF4-FFF2-40B4-BE49-F238E27FC236}">
                      <a16:creationId xmlns:a16="http://schemas.microsoft.com/office/drawing/2014/main" id="{7A521775-61B1-4237-993A-C3E4D76379DF}"/>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6" name="Freeform 2128">
                  <a:extLst>
                    <a:ext uri="{FF2B5EF4-FFF2-40B4-BE49-F238E27FC236}">
                      <a16:creationId xmlns:a16="http://schemas.microsoft.com/office/drawing/2014/main" id="{8372C1EA-7173-4D15-B24C-2EC62AE8B967}"/>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7" name="Freeform 2129">
                  <a:extLst>
                    <a:ext uri="{FF2B5EF4-FFF2-40B4-BE49-F238E27FC236}">
                      <a16:creationId xmlns:a16="http://schemas.microsoft.com/office/drawing/2014/main" id="{8D6E5FD9-D55C-4E88-867D-67C5EBD3AB60}"/>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8" name="Freeform 2130">
                  <a:extLst>
                    <a:ext uri="{FF2B5EF4-FFF2-40B4-BE49-F238E27FC236}">
                      <a16:creationId xmlns:a16="http://schemas.microsoft.com/office/drawing/2014/main" id="{F123ABB6-F13C-4CAE-9B3E-3E13807E9E57}"/>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9" name="Freeform 2131">
                  <a:extLst>
                    <a:ext uri="{FF2B5EF4-FFF2-40B4-BE49-F238E27FC236}">
                      <a16:creationId xmlns:a16="http://schemas.microsoft.com/office/drawing/2014/main" id="{91C6CF82-8EB2-4BE7-909E-A48088569C7D}"/>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0" name="Freeform 2132">
                  <a:extLst>
                    <a:ext uri="{FF2B5EF4-FFF2-40B4-BE49-F238E27FC236}">
                      <a16:creationId xmlns:a16="http://schemas.microsoft.com/office/drawing/2014/main" id="{05B0F791-17D6-4EA9-B8DF-2CE74ACA08DA}"/>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1" name="Freeform 2133">
                  <a:extLst>
                    <a:ext uri="{FF2B5EF4-FFF2-40B4-BE49-F238E27FC236}">
                      <a16:creationId xmlns:a16="http://schemas.microsoft.com/office/drawing/2014/main" id="{EB67BC16-F91F-4756-9ACF-E2C641823634}"/>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2" name="Freeform 2134">
                  <a:extLst>
                    <a:ext uri="{FF2B5EF4-FFF2-40B4-BE49-F238E27FC236}">
                      <a16:creationId xmlns:a16="http://schemas.microsoft.com/office/drawing/2014/main" id="{553904EC-F423-449A-83C5-F7F6FB4DDF3E}"/>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3" name="Freeform 2135">
                  <a:extLst>
                    <a:ext uri="{FF2B5EF4-FFF2-40B4-BE49-F238E27FC236}">
                      <a16:creationId xmlns:a16="http://schemas.microsoft.com/office/drawing/2014/main" id="{A4B8376C-09DF-4821-9325-291D17CA9390}"/>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4" name="Freeform 2136">
                  <a:extLst>
                    <a:ext uri="{FF2B5EF4-FFF2-40B4-BE49-F238E27FC236}">
                      <a16:creationId xmlns:a16="http://schemas.microsoft.com/office/drawing/2014/main" id="{19CBFE28-2100-4266-9E9B-FDD2F35EF258}"/>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5" name="Freeform 2137">
                  <a:extLst>
                    <a:ext uri="{FF2B5EF4-FFF2-40B4-BE49-F238E27FC236}">
                      <a16:creationId xmlns:a16="http://schemas.microsoft.com/office/drawing/2014/main" id="{F81B167D-B5AF-404A-B352-8A2820A3EF59}"/>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 name="Freeform 2138">
                  <a:extLst>
                    <a:ext uri="{FF2B5EF4-FFF2-40B4-BE49-F238E27FC236}">
                      <a16:creationId xmlns:a16="http://schemas.microsoft.com/office/drawing/2014/main" id="{AF61E5EB-840F-4F36-97F0-B76CED1805ED}"/>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 name="Freeform 2139">
                  <a:extLst>
                    <a:ext uri="{FF2B5EF4-FFF2-40B4-BE49-F238E27FC236}">
                      <a16:creationId xmlns:a16="http://schemas.microsoft.com/office/drawing/2014/main" id="{27DB01D8-5894-4F27-B8EF-A47490EB8845}"/>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 name="Freeform 2140">
                  <a:extLst>
                    <a:ext uri="{FF2B5EF4-FFF2-40B4-BE49-F238E27FC236}">
                      <a16:creationId xmlns:a16="http://schemas.microsoft.com/office/drawing/2014/main" id="{6D8FD257-0DB0-4ACF-9EF3-627E4E0F075B}"/>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9" name="Freeform 2141">
                  <a:extLst>
                    <a:ext uri="{FF2B5EF4-FFF2-40B4-BE49-F238E27FC236}">
                      <a16:creationId xmlns:a16="http://schemas.microsoft.com/office/drawing/2014/main" id="{DD71C8AD-6898-455B-AF51-71EC92163AD1}"/>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0" name="Freeform 2142">
                  <a:extLst>
                    <a:ext uri="{FF2B5EF4-FFF2-40B4-BE49-F238E27FC236}">
                      <a16:creationId xmlns:a16="http://schemas.microsoft.com/office/drawing/2014/main" id="{90D32132-FD5D-46D0-9F7C-F376D16A6211}"/>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1" name="Freeform 2143">
                  <a:extLst>
                    <a:ext uri="{FF2B5EF4-FFF2-40B4-BE49-F238E27FC236}">
                      <a16:creationId xmlns:a16="http://schemas.microsoft.com/office/drawing/2014/main" id="{824DE8FE-6ACE-45A6-BB3B-387EBAD1BF1F}"/>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2" name="Freeform 2144">
                  <a:extLst>
                    <a:ext uri="{FF2B5EF4-FFF2-40B4-BE49-F238E27FC236}">
                      <a16:creationId xmlns:a16="http://schemas.microsoft.com/office/drawing/2014/main" id="{CAF035AC-E80C-43BA-B35B-9A305C0764E5}"/>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3" name="Freeform 2145">
                  <a:extLst>
                    <a:ext uri="{FF2B5EF4-FFF2-40B4-BE49-F238E27FC236}">
                      <a16:creationId xmlns:a16="http://schemas.microsoft.com/office/drawing/2014/main" id="{3C1CC745-9BA1-4CDF-B84A-2DA1933D0E07}"/>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4" name="Freeform 2146">
                  <a:extLst>
                    <a:ext uri="{FF2B5EF4-FFF2-40B4-BE49-F238E27FC236}">
                      <a16:creationId xmlns:a16="http://schemas.microsoft.com/office/drawing/2014/main" id="{220A940D-4C90-4030-81E5-E3DEA8638DAB}"/>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5" name="Freeform 2147">
                  <a:extLst>
                    <a:ext uri="{FF2B5EF4-FFF2-40B4-BE49-F238E27FC236}">
                      <a16:creationId xmlns:a16="http://schemas.microsoft.com/office/drawing/2014/main" id="{0F582201-0F9A-47D6-9259-2DACAC877121}"/>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6" name="Freeform 2148">
                  <a:extLst>
                    <a:ext uri="{FF2B5EF4-FFF2-40B4-BE49-F238E27FC236}">
                      <a16:creationId xmlns:a16="http://schemas.microsoft.com/office/drawing/2014/main" id="{D38AAE34-8319-49A7-819C-44FC2C8150ED}"/>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7" name="Freeform 2149">
                  <a:extLst>
                    <a:ext uri="{FF2B5EF4-FFF2-40B4-BE49-F238E27FC236}">
                      <a16:creationId xmlns:a16="http://schemas.microsoft.com/office/drawing/2014/main" id="{E7A60255-50E7-4DD9-BF59-3FA6FDD8E644}"/>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8" name="Freeform 2150">
                  <a:extLst>
                    <a:ext uri="{FF2B5EF4-FFF2-40B4-BE49-F238E27FC236}">
                      <a16:creationId xmlns:a16="http://schemas.microsoft.com/office/drawing/2014/main" id="{52729368-91AF-4ECD-9588-EA42B1267052}"/>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4" name="Group 2151">
                <a:extLst>
                  <a:ext uri="{FF2B5EF4-FFF2-40B4-BE49-F238E27FC236}">
                    <a16:creationId xmlns:a16="http://schemas.microsoft.com/office/drawing/2014/main" id="{CE6CFA5A-E975-481C-B17A-718FA4273899}"/>
                  </a:ext>
                </a:extLst>
              </p:cNvPr>
              <p:cNvGrpSpPr>
                <a:grpSpLocks/>
              </p:cNvGrpSpPr>
              <p:nvPr/>
            </p:nvGrpSpPr>
            <p:grpSpPr bwMode="auto">
              <a:xfrm>
                <a:off x="1440" y="2160"/>
                <a:ext cx="684" cy="947"/>
                <a:chOff x="1609" y="2407"/>
                <a:chExt cx="684" cy="947"/>
              </a:xfrm>
            </p:grpSpPr>
            <p:sp>
              <p:nvSpPr>
                <p:cNvPr id="8255" name="Freeform 2152">
                  <a:extLst>
                    <a:ext uri="{FF2B5EF4-FFF2-40B4-BE49-F238E27FC236}">
                      <a16:creationId xmlns:a16="http://schemas.microsoft.com/office/drawing/2014/main" id="{AF5D9EF5-8D15-4DC0-9C65-1741025B5D8B}"/>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 name="Freeform 2153">
                  <a:extLst>
                    <a:ext uri="{FF2B5EF4-FFF2-40B4-BE49-F238E27FC236}">
                      <a16:creationId xmlns:a16="http://schemas.microsoft.com/office/drawing/2014/main" id="{0DCE8479-2B32-4E05-8AA7-678D72885E7A}"/>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 name="Freeform 2154">
                  <a:extLst>
                    <a:ext uri="{FF2B5EF4-FFF2-40B4-BE49-F238E27FC236}">
                      <a16:creationId xmlns:a16="http://schemas.microsoft.com/office/drawing/2014/main" id="{01C4B2F9-F1E1-4389-9A57-B8F100BB3610}"/>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 name="Freeform 2155">
                  <a:extLst>
                    <a:ext uri="{FF2B5EF4-FFF2-40B4-BE49-F238E27FC236}">
                      <a16:creationId xmlns:a16="http://schemas.microsoft.com/office/drawing/2014/main" id="{35B941E5-104B-4E2A-B134-B5784100DDC3}"/>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 name="Freeform 2156">
                  <a:extLst>
                    <a:ext uri="{FF2B5EF4-FFF2-40B4-BE49-F238E27FC236}">
                      <a16:creationId xmlns:a16="http://schemas.microsoft.com/office/drawing/2014/main" id="{B1261DE7-A3F2-4272-B3DE-5B99DA413D1C}"/>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 name="Freeform 2157">
                  <a:extLst>
                    <a:ext uri="{FF2B5EF4-FFF2-40B4-BE49-F238E27FC236}">
                      <a16:creationId xmlns:a16="http://schemas.microsoft.com/office/drawing/2014/main" id="{7F5B6FCB-A481-4706-8592-EEB166D8A7FE}"/>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 name="Freeform 2158">
                  <a:extLst>
                    <a:ext uri="{FF2B5EF4-FFF2-40B4-BE49-F238E27FC236}">
                      <a16:creationId xmlns:a16="http://schemas.microsoft.com/office/drawing/2014/main" id="{DC89B25D-008D-41E9-B918-688A0B710BC7}"/>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 name="Freeform 2159">
                  <a:extLst>
                    <a:ext uri="{FF2B5EF4-FFF2-40B4-BE49-F238E27FC236}">
                      <a16:creationId xmlns:a16="http://schemas.microsoft.com/office/drawing/2014/main" id="{0217B9F3-F8B9-4218-B0BF-A54B755A081C}"/>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 name="Freeform 2160">
                  <a:extLst>
                    <a:ext uri="{FF2B5EF4-FFF2-40B4-BE49-F238E27FC236}">
                      <a16:creationId xmlns:a16="http://schemas.microsoft.com/office/drawing/2014/main" id="{69279E0C-A9A0-4C65-9416-70BEEC2C7EB2}"/>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 name="Freeform 2161">
                  <a:extLst>
                    <a:ext uri="{FF2B5EF4-FFF2-40B4-BE49-F238E27FC236}">
                      <a16:creationId xmlns:a16="http://schemas.microsoft.com/office/drawing/2014/main" id="{7A2832B0-460D-4423-B230-3527654AB65C}"/>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 name="Freeform 2162">
                  <a:extLst>
                    <a:ext uri="{FF2B5EF4-FFF2-40B4-BE49-F238E27FC236}">
                      <a16:creationId xmlns:a16="http://schemas.microsoft.com/office/drawing/2014/main" id="{48A06B62-847F-4CFD-A72F-EBA2973875F7}"/>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 name="Freeform 2163">
                  <a:extLst>
                    <a:ext uri="{FF2B5EF4-FFF2-40B4-BE49-F238E27FC236}">
                      <a16:creationId xmlns:a16="http://schemas.microsoft.com/office/drawing/2014/main" id="{50C879B5-D187-4DD8-94DE-852E1A79EEDB}"/>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 name="Freeform 2164">
                  <a:extLst>
                    <a:ext uri="{FF2B5EF4-FFF2-40B4-BE49-F238E27FC236}">
                      <a16:creationId xmlns:a16="http://schemas.microsoft.com/office/drawing/2014/main" id="{81B75963-0499-4AED-BD15-435CE0858850}"/>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 name="Freeform 2165">
                  <a:extLst>
                    <a:ext uri="{FF2B5EF4-FFF2-40B4-BE49-F238E27FC236}">
                      <a16:creationId xmlns:a16="http://schemas.microsoft.com/office/drawing/2014/main" id="{A244565C-B3E7-4F86-A9AF-56053226B2F0}"/>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 name="Freeform 2166">
                  <a:extLst>
                    <a:ext uri="{FF2B5EF4-FFF2-40B4-BE49-F238E27FC236}">
                      <a16:creationId xmlns:a16="http://schemas.microsoft.com/office/drawing/2014/main" id="{722577C3-7742-4C90-A92D-03206390D548}"/>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 name="Freeform 2167">
                  <a:extLst>
                    <a:ext uri="{FF2B5EF4-FFF2-40B4-BE49-F238E27FC236}">
                      <a16:creationId xmlns:a16="http://schemas.microsoft.com/office/drawing/2014/main" id="{910A7E62-D5F7-4C76-9CEF-3A9203D822D0}"/>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 name="Freeform 2168">
                  <a:extLst>
                    <a:ext uri="{FF2B5EF4-FFF2-40B4-BE49-F238E27FC236}">
                      <a16:creationId xmlns:a16="http://schemas.microsoft.com/office/drawing/2014/main" id="{93448F05-756D-44F5-8821-F3E814B65A0C}"/>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2" name="Freeform 2169">
                  <a:extLst>
                    <a:ext uri="{FF2B5EF4-FFF2-40B4-BE49-F238E27FC236}">
                      <a16:creationId xmlns:a16="http://schemas.microsoft.com/office/drawing/2014/main" id="{36D3A08B-3F60-4C1B-AFF8-C1818FD665E3}"/>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 name="Freeform 2170">
                  <a:extLst>
                    <a:ext uri="{FF2B5EF4-FFF2-40B4-BE49-F238E27FC236}">
                      <a16:creationId xmlns:a16="http://schemas.microsoft.com/office/drawing/2014/main" id="{B4B77A15-1924-4DFB-B912-1DB1FAEB2CBE}"/>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 name="Freeform 2171">
                  <a:extLst>
                    <a:ext uri="{FF2B5EF4-FFF2-40B4-BE49-F238E27FC236}">
                      <a16:creationId xmlns:a16="http://schemas.microsoft.com/office/drawing/2014/main" id="{98DC1557-0245-45A5-90D9-B5DB8F684967}"/>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 name="Freeform 2172">
                  <a:extLst>
                    <a:ext uri="{FF2B5EF4-FFF2-40B4-BE49-F238E27FC236}">
                      <a16:creationId xmlns:a16="http://schemas.microsoft.com/office/drawing/2014/main" id="{5EFE09C4-D96C-4DE6-92C6-AB4293A825E3}"/>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 name="Freeform 2173">
                  <a:extLst>
                    <a:ext uri="{FF2B5EF4-FFF2-40B4-BE49-F238E27FC236}">
                      <a16:creationId xmlns:a16="http://schemas.microsoft.com/office/drawing/2014/main" id="{F3B534D8-8685-471F-B567-3D4E29EC8C50}"/>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7" name="Freeform 2174">
                  <a:extLst>
                    <a:ext uri="{FF2B5EF4-FFF2-40B4-BE49-F238E27FC236}">
                      <a16:creationId xmlns:a16="http://schemas.microsoft.com/office/drawing/2014/main" id="{D66A4F14-5747-4F35-BEE9-4787EF30A989}"/>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8" name="Freeform 2175">
                  <a:extLst>
                    <a:ext uri="{FF2B5EF4-FFF2-40B4-BE49-F238E27FC236}">
                      <a16:creationId xmlns:a16="http://schemas.microsoft.com/office/drawing/2014/main" id="{6E004267-12C0-4FBD-8491-C98832094C6A}"/>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9" name="Freeform 2176">
                  <a:extLst>
                    <a:ext uri="{FF2B5EF4-FFF2-40B4-BE49-F238E27FC236}">
                      <a16:creationId xmlns:a16="http://schemas.microsoft.com/office/drawing/2014/main" id="{6A9DD92A-62DD-4F9B-8487-BBFDAA2B354F}"/>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0" name="Freeform 2177">
                  <a:extLst>
                    <a:ext uri="{FF2B5EF4-FFF2-40B4-BE49-F238E27FC236}">
                      <a16:creationId xmlns:a16="http://schemas.microsoft.com/office/drawing/2014/main" id="{7119BF44-A31A-4D25-98E4-CC3CBC7F4F31}"/>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1" name="Freeform 2178">
                  <a:extLst>
                    <a:ext uri="{FF2B5EF4-FFF2-40B4-BE49-F238E27FC236}">
                      <a16:creationId xmlns:a16="http://schemas.microsoft.com/office/drawing/2014/main" id="{3D36F7C2-2AF6-4B67-B320-3A5944E1A5B4}"/>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2" name="Freeform 2179">
                  <a:extLst>
                    <a:ext uri="{FF2B5EF4-FFF2-40B4-BE49-F238E27FC236}">
                      <a16:creationId xmlns:a16="http://schemas.microsoft.com/office/drawing/2014/main" id="{1C62D092-E08D-483D-BEC3-FEEED82D0368}"/>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3" name="Freeform 2180">
                  <a:extLst>
                    <a:ext uri="{FF2B5EF4-FFF2-40B4-BE49-F238E27FC236}">
                      <a16:creationId xmlns:a16="http://schemas.microsoft.com/office/drawing/2014/main" id="{8667B311-6A81-4709-A751-45CC08FA1701}"/>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4" name="Freeform 2181">
                  <a:extLst>
                    <a:ext uri="{FF2B5EF4-FFF2-40B4-BE49-F238E27FC236}">
                      <a16:creationId xmlns:a16="http://schemas.microsoft.com/office/drawing/2014/main" id="{0F8C15EF-8549-49B7-A158-C040110EF07D}"/>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5" name="Freeform 2182">
                  <a:extLst>
                    <a:ext uri="{FF2B5EF4-FFF2-40B4-BE49-F238E27FC236}">
                      <a16:creationId xmlns:a16="http://schemas.microsoft.com/office/drawing/2014/main" id="{A6107891-93E6-4927-9C2E-F29DD08C598C}"/>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6" name="Freeform 2183">
                  <a:extLst>
                    <a:ext uri="{FF2B5EF4-FFF2-40B4-BE49-F238E27FC236}">
                      <a16:creationId xmlns:a16="http://schemas.microsoft.com/office/drawing/2014/main" id="{AF1A9051-1CB3-4CB2-9E75-7C3B4A2426C8}"/>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7" name="Freeform 2184">
                  <a:extLst>
                    <a:ext uri="{FF2B5EF4-FFF2-40B4-BE49-F238E27FC236}">
                      <a16:creationId xmlns:a16="http://schemas.microsoft.com/office/drawing/2014/main" id="{67214049-E657-48B1-BBAD-29EF30605F46}"/>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8" name="Freeform 2185">
                  <a:extLst>
                    <a:ext uri="{FF2B5EF4-FFF2-40B4-BE49-F238E27FC236}">
                      <a16:creationId xmlns:a16="http://schemas.microsoft.com/office/drawing/2014/main" id="{F9571C29-1556-4537-863B-21DCB72FE5E4}"/>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9" name="Freeform 2186">
                  <a:extLst>
                    <a:ext uri="{FF2B5EF4-FFF2-40B4-BE49-F238E27FC236}">
                      <a16:creationId xmlns:a16="http://schemas.microsoft.com/office/drawing/2014/main" id="{58AE7351-9BCF-4578-9FE1-6BD8C592DF29}"/>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0" name="Freeform 2187">
                  <a:extLst>
                    <a:ext uri="{FF2B5EF4-FFF2-40B4-BE49-F238E27FC236}">
                      <a16:creationId xmlns:a16="http://schemas.microsoft.com/office/drawing/2014/main" id="{815B438E-4689-4215-8413-9BBEF84EA39B}"/>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1" name="Freeform 2188">
                  <a:extLst>
                    <a:ext uri="{FF2B5EF4-FFF2-40B4-BE49-F238E27FC236}">
                      <a16:creationId xmlns:a16="http://schemas.microsoft.com/office/drawing/2014/main" id="{BA7215FE-8043-4E25-8A65-FCEFEAD84DD9}"/>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8232" name="Group 2189">
              <a:extLst>
                <a:ext uri="{FF2B5EF4-FFF2-40B4-BE49-F238E27FC236}">
                  <a16:creationId xmlns:a16="http://schemas.microsoft.com/office/drawing/2014/main" id="{48B4CAA6-369B-44CA-BEB8-190CA5F6F0E2}"/>
                </a:ext>
              </a:extLst>
            </p:cNvPr>
            <p:cNvGrpSpPr>
              <a:grpSpLocks/>
            </p:cNvGrpSpPr>
            <p:nvPr/>
          </p:nvGrpSpPr>
          <p:grpSpPr bwMode="auto">
            <a:xfrm>
              <a:off x="1824" y="3312"/>
              <a:ext cx="528" cy="440"/>
              <a:chOff x="3189" y="2788"/>
              <a:chExt cx="698" cy="632"/>
            </a:xfrm>
          </p:grpSpPr>
          <p:sp>
            <p:nvSpPr>
              <p:cNvPr id="8233" name="Freeform 2190">
                <a:extLst>
                  <a:ext uri="{FF2B5EF4-FFF2-40B4-BE49-F238E27FC236}">
                    <a16:creationId xmlns:a16="http://schemas.microsoft.com/office/drawing/2014/main" id="{E86074C1-1727-4417-9275-B28AE2AD13DC}"/>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 name="Freeform 2191">
                <a:extLst>
                  <a:ext uri="{FF2B5EF4-FFF2-40B4-BE49-F238E27FC236}">
                    <a16:creationId xmlns:a16="http://schemas.microsoft.com/office/drawing/2014/main" id="{43ED2C37-784A-456F-B923-23ED0D8C93BC}"/>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 name="Freeform 2192">
                <a:extLst>
                  <a:ext uri="{FF2B5EF4-FFF2-40B4-BE49-F238E27FC236}">
                    <a16:creationId xmlns:a16="http://schemas.microsoft.com/office/drawing/2014/main" id="{A097EF9F-1851-477B-A24F-4769E9FD1431}"/>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 name="Freeform 2193">
                <a:extLst>
                  <a:ext uri="{FF2B5EF4-FFF2-40B4-BE49-F238E27FC236}">
                    <a16:creationId xmlns:a16="http://schemas.microsoft.com/office/drawing/2014/main" id="{88ACCB61-229A-4B2E-B01F-6BC64110D342}"/>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 name="Freeform 2194">
                <a:extLst>
                  <a:ext uri="{FF2B5EF4-FFF2-40B4-BE49-F238E27FC236}">
                    <a16:creationId xmlns:a16="http://schemas.microsoft.com/office/drawing/2014/main" id="{952FBE17-515D-44D2-80B5-EADB5FE23446}"/>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 name="Freeform 2195">
                <a:extLst>
                  <a:ext uri="{FF2B5EF4-FFF2-40B4-BE49-F238E27FC236}">
                    <a16:creationId xmlns:a16="http://schemas.microsoft.com/office/drawing/2014/main" id="{02289316-3446-4016-BAC7-888ECC16076E}"/>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 name="Freeform 2196">
                <a:extLst>
                  <a:ext uri="{FF2B5EF4-FFF2-40B4-BE49-F238E27FC236}">
                    <a16:creationId xmlns:a16="http://schemas.microsoft.com/office/drawing/2014/main" id="{FDFAAA70-0DE4-47C3-BEC1-AF28FE606749}"/>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 name="Freeform 2197">
                <a:extLst>
                  <a:ext uri="{FF2B5EF4-FFF2-40B4-BE49-F238E27FC236}">
                    <a16:creationId xmlns:a16="http://schemas.microsoft.com/office/drawing/2014/main" id="{E9A20D1C-50E6-4D1E-831F-4FA35DF05E9A}"/>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 name="Freeform 2198">
                <a:extLst>
                  <a:ext uri="{FF2B5EF4-FFF2-40B4-BE49-F238E27FC236}">
                    <a16:creationId xmlns:a16="http://schemas.microsoft.com/office/drawing/2014/main" id="{761F8B69-740E-4340-9F06-C0650B333F60}"/>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 name="Freeform 2199">
                <a:extLst>
                  <a:ext uri="{FF2B5EF4-FFF2-40B4-BE49-F238E27FC236}">
                    <a16:creationId xmlns:a16="http://schemas.microsoft.com/office/drawing/2014/main" id="{58354B0B-D2BA-44FE-9B0B-608230E5427B}"/>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 name="Freeform 2200">
                <a:extLst>
                  <a:ext uri="{FF2B5EF4-FFF2-40B4-BE49-F238E27FC236}">
                    <a16:creationId xmlns:a16="http://schemas.microsoft.com/office/drawing/2014/main" id="{514D9E7D-7224-42D1-986A-87B2D8F43BB5}"/>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 name="Freeform 2201">
                <a:extLst>
                  <a:ext uri="{FF2B5EF4-FFF2-40B4-BE49-F238E27FC236}">
                    <a16:creationId xmlns:a16="http://schemas.microsoft.com/office/drawing/2014/main" id="{586699EB-077E-4CE0-9F3F-725A9A23A548}"/>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 name="Freeform 2202">
                <a:extLst>
                  <a:ext uri="{FF2B5EF4-FFF2-40B4-BE49-F238E27FC236}">
                    <a16:creationId xmlns:a16="http://schemas.microsoft.com/office/drawing/2014/main" id="{F1678D79-55F3-4AC8-966F-696CF53A1E7B}"/>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 name="Freeform 2203">
                <a:extLst>
                  <a:ext uri="{FF2B5EF4-FFF2-40B4-BE49-F238E27FC236}">
                    <a16:creationId xmlns:a16="http://schemas.microsoft.com/office/drawing/2014/main" id="{93123571-BF86-4842-A540-34CEC9253C00}"/>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 name="Freeform 2204">
                <a:extLst>
                  <a:ext uri="{FF2B5EF4-FFF2-40B4-BE49-F238E27FC236}">
                    <a16:creationId xmlns:a16="http://schemas.microsoft.com/office/drawing/2014/main" id="{3A24E86C-F225-4C99-914A-F994C731914E}"/>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 name="Freeform 2205">
                <a:extLst>
                  <a:ext uri="{FF2B5EF4-FFF2-40B4-BE49-F238E27FC236}">
                    <a16:creationId xmlns:a16="http://schemas.microsoft.com/office/drawing/2014/main" id="{FF5F2AD4-8B43-4F19-A176-C1B43D3F1F8D}"/>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 name="Freeform 2206">
                <a:extLst>
                  <a:ext uri="{FF2B5EF4-FFF2-40B4-BE49-F238E27FC236}">
                    <a16:creationId xmlns:a16="http://schemas.microsoft.com/office/drawing/2014/main" id="{A212E1BA-29D8-44D6-B95C-4FF7840D57D5}"/>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 name="Freeform 2207">
                <a:extLst>
                  <a:ext uri="{FF2B5EF4-FFF2-40B4-BE49-F238E27FC236}">
                    <a16:creationId xmlns:a16="http://schemas.microsoft.com/office/drawing/2014/main" id="{DF978147-59E8-4709-9F17-907681625C99}"/>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 name="Freeform 2208">
                <a:extLst>
                  <a:ext uri="{FF2B5EF4-FFF2-40B4-BE49-F238E27FC236}">
                    <a16:creationId xmlns:a16="http://schemas.microsoft.com/office/drawing/2014/main" id="{27A38752-6A7F-4DF2-BA1D-3B7E5FCDEAD0}"/>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199" name="Text Box 2209">
            <a:extLst>
              <a:ext uri="{FF2B5EF4-FFF2-40B4-BE49-F238E27FC236}">
                <a16:creationId xmlns:a16="http://schemas.microsoft.com/office/drawing/2014/main" id="{392FA680-2CAD-44CE-BD98-2F6022EF66A8}"/>
              </a:ext>
            </a:extLst>
          </p:cNvPr>
          <p:cNvSpPr txBox="1">
            <a:spLocks noChangeArrowheads="1"/>
          </p:cNvSpPr>
          <p:nvPr/>
        </p:nvSpPr>
        <p:spPr bwMode="auto">
          <a:xfrm>
            <a:off x="1377950" y="1504950"/>
            <a:ext cx="2705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Imprima todas las páginas del instructivo.</a:t>
            </a:r>
          </a:p>
        </p:txBody>
      </p:sp>
      <p:sp>
        <p:nvSpPr>
          <p:cNvPr id="8200" name="Line 2210">
            <a:extLst>
              <a:ext uri="{FF2B5EF4-FFF2-40B4-BE49-F238E27FC236}">
                <a16:creationId xmlns:a16="http://schemas.microsoft.com/office/drawing/2014/main" id="{170E0467-CA66-4356-802E-9B8C4A7E91DF}"/>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Text Box 2211">
            <a:extLst>
              <a:ext uri="{FF2B5EF4-FFF2-40B4-BE49-F238E27FC236}">
                <a16:creationId xmlns:a16="http://schemas.microsoft.com/office/drawing/2014/main" id="{6BFC31A3-2A06-4C0E-845A-2DCCA6EC173C}"/>
              </a:ext>
            </a:extLst>
          </p:cNvPr>
          <p:cNvSpPr txBox="1">
            <a:spLocks noChangeArrowheads="1"/>
          </p:cNvSpPr>
          <p:nvPr/>
        </p:nvSpPr>
        <p:spPr bwMode="auto">
          <a:xfrm>
            <a:off x="1377950" y="2889250"/>
            <a:ext cx="29654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Fotocopie el instructivo entero copiando por los dos lados de cada página.  Las páginas pares (2, 4, 6, etc.), deben estar en inglés.  Las páginas nones (3, 5, 7, etc.), deben estar en español.</a:t>
            </a:r>
          </a:p>
        </p:txBody>
      </p:sp>
      <p:sp>
        <p:nvSpPr>
          <p:cNvPr id="8202" name="Text Box 2212">
            <a:extLst>
              <a:ext uri="{FF2B5EF4-FFF2-40B4-BE49-F238E27FC236}">
                <a16:creationId xmlns:a16="http://schemas.microsoft.com/office/drawing/2014/main" id="{25069978-026F-4FA9-A7A2-49040075DBB8}"/>
              </a:ext>
            </a:extLst>
          </p:cNvPr>
          <p:cNvSpPr txBox="1">
            <a:spLocks noChangeArrowheads="1"/>
          </p:cNvSpPr>
          <p:nvPr/>
        </p:nvSpPr>
        <p:spPr bwMode="auto">
          <a:xfrm>
            <a:off x="1416050" y="4879975"/>
            <a:ext cx="274955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 altLang="en-US" sz="1400"/>
              <a:t>Engrape o encuaderne cada instructivo.  Asegúrese que las páginas en inglés estén del lado izquierdo y las páginas en español del lado derecho.</a:t>
            </a:r>
          </a:p>
        </p:txBody>
      </p:sp>
      <p:sp>
        <p:nvSpPr>
          <p:cNvPr id="8203" name="Text Box 2213">
            <a:extLst>
              <a:ext uri="{FF2B5EF4-FFF2-40B4-BE49-F238E27FC236}">
                <a16:creationId xmlns:a16="http://schemas.microsoft.com/office/drawing/2014/main" id="{048551E3-205D-443F-AA44-353E8DC62760}"/>
              </a:ext>
            </a:extLst>
          </p:cNvPr>
          <p:cNvSpPr txBox="1">
            <a:spLocks noChangeArrowheads="1"/>
          </p:cNvSpPr>
          <p:nvPr/>
        </p:nvSpPr>
        <p:spPr bwMode="auto">
          <a:xfrm>
            <a:off x="1377950" y="7010400"/>
            <a:ext cx="28162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 altLang="en-US" sz="1400"/>
              <a:t>Proporcione la capacitación</a:t>
            </a:r>
          </a:p>
        </p:txBody>
      </p:sp>
      <p:sp>
        <p:nvSpPr>
          <p:cNvPr id="8204" name="Line 2214">
            <a:extLst>
              <a:ext uri="{FF2B5EF4-FFF2-40B4-BE49-F238E27FC236}">
                <a16:creationId xmlns:a16="http://schemas.microsoft.com/office/drawing/2014/main" id="{AAD9198C-92EF-4F1C-8CCF-AB468CF18591}"/>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Line 2215">
            <a:extLst>
              <a:ext uri="{FF2B5EF4-FFF2-40B4-BE49-F238E27FC236}">
                <a16:creationId xmlns:a16="http://schemas.microsoft.com/office/drawing/2014/main" id="{5CD1E995-6856-46C6-8B68-B41443AB7DC8}"/>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06" name="Group 2216">
            <a:extLst>
              <a:ext uri="{FF2B5EF4-FFF2-40B4-BE49-F238E27FC236}">
                <a16:creationId xmlns:a16="http://schemas.microsoft.com/office/drawing/2014/main" id="{66B12FB9-681F-4D26-8E9C-9C4BD567AEB4}"/>
              </a:ext>
            </a:extLst>
          </p:cNvPr>
          <p:cNvGrpSpPr>
            <a:grpSpLocks/>
          </p:cNvGrpSpPr>
          <p:nvPr/>
        </p:nvGrpSpPr>
        <p:grpSpPr bwMode="auto">
          <a:xfrm>
            <a:off x="4010025" y="4381500"/>
            <a:ext cx="2743200" cy="2209800"/>
            <a:chOff x="1776" y="3216"/>
            <a:chExt cx="1728" cy="1392"/>
          </a:xfrm>
        </p:grpSpPr>
        <p:sp>
          <p:nvSpPr>
            <p:cNvPr id="8207" name="Freeform 2217">
              <a:extLst>
                <a:ext uri="{FF2B5EF4-FFF2-40B4-BE49-F238E27FC236}">
                  <a16:creationId xmlns:a16="http://schemas.microsoft.com/office/drawing/2014/main" id="{ED55CBB8-EC26-4834-9519-71A089B2928E}"/>
                </a:ext>
              </a:extLst>
            </p:cNvPr>
            <p:cNvSpPr>
              <a:spLocks/>
            </p:cNvSpPr>
            <p:nvPr/>
          </p:nvSpPr>
          <p:spPr bwMode="auto">
            <a:xfrm>
              <a:off x="2464" y="3216"/>
              <a:ext cx="1040" cy="1055"/>
            </a:xfrm>
            <a:custGeom>
              <a:avLst/>
              <a:gdLst>
                <a:gd name="T0" fmla="*/ 87 w 1118"/>
                <a:gd name="T1" fmla="*/ 0 h 1355"/>
                <a:gd name="T2" fmla="*/ 0 w 1118"/>
                <a:gd name="T3" fmla="*/ 2 h 1355"/>
                <a:gd name="T4" fmla="*/ 60 w 1118"/>
                <a:gd name="T5" fmla="*/ 3 h 1355"/>
                <a:gd name="T6" fmla="*/ 197 w 1118"/>
                <a:gd name="T7" fmla="*/ 2 h 1355"/>
                <a:gd name="T8" fmla="*/ 87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2218">
              <a:extLst>
                <a:ext uri="{FF2B5EF4-FFF2-40B4-BE49-F238E27FC236}">
                  <a16:creationId xmlns:a16="http://schemas.microsoft.com/office/drawing/2014/main" id="{4A87F756-7DA1-4B2E-BD4E-829536689547}"/>
                </a:ext>
              </a:extLst>
            </p:cNvPr>
            <p:cNvSpPr>
              <a:spLocks/>
            </p:cNvSpPr>
            <p:nvPr/>
          </p:nvSpPr>
          <p:spPr bwMode="auto">
            <a:xfrm>
              <a:off x="2459" y="3240"/>
              <a:ext cx="974" cy="990"/>
            </a:xfrm>
            <a:custGeom>
              <a:avLst/>
              <a:gdLst>
                <a:gd name="T0" fmla="*/ 0 w 1049"/>
                <a:gd name="T1" fmla="*/ 2 h 1270"/>
                <a:gd name="T2" fmla="*/ 0 w 1049"/>
                <a:gd name="T3" fmla="*/ 2 h 1270"/>
                <a:gd name="T4" fmla="*/ 83 w 1049"/>
                <a:gd name="T5" fmla="*/ 0 h 1270"/>
                <a:gd name="T6" fmla="*/ 175 w 1049"/>
                <a:gd name="T7" fmla="*/ 2 h 1270"/>
                <a:gd name="T8" fmla="*/ 56 w 1049"/>
                <a:gd name="T9" fmla="*/ 3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 name="Freeform 2219">
              <a:extLst>
                <a:ext uri="{FF2B5EF4-FFF2-40B4-BE49-F238E27FC236}">
                  <a16:creationId xmlns:a16="http://schemas.microsoft.com/office/drawing/2014/main" id="{7634D5E9-9A09-4C44-8FFA-347EED1BA816}"/>
                </a:ext>
              </a:extLst>
            </p:cNvPr>
            <p:cNvSpPr>
              <a:spLocks/>
            </p:cNvSpPr>
            <p:nvPr/>
          </p:nvSpPr>
          <p:spPr bwMode="auto">
            <a:xfrm>
              <a:off x="2459" y="3267"/>
              <a:ext cx="929" cy="963"/>
            </a:xfrm>
            <a:custGeom>
              <a:avLst/>
              <a:gdLst>
                <a:gd name="T0" fmla="*/ 0 w 1000"/>
                <a:gd name="T1" fmla="*/ 2 h 1237"/>
                <a:gd name="T2" fmla="*/ 0 w 1000"/>
                <a:gd name="T3" fmla="*/ 2 h 1237"/>
                <a:gd name="T4" fmla="*/ 83 w 1000"/>
                <a:gd name="T5" fmla="*/ 0 h 1237"/>
                <a:gd name="T6" fmla="*/ 171 w 1000"/>
                <a:gd name="T7" fmla="*/ 2 h 1237"/>
                <a:gd name="T8" fmla="*/ 57 w 1000"/>
                <a:gd name="T9" fmla="*/ 3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2220">
              <a:extLst>
                <a:ext uri="{FF2B5EF4-FFF2-40B4-BE49-F238E27FC236}">
                  <a16:creationId xmlns:a16="http://schemas.microsoft.com/office/drawing/2014/main" id="{0BBDD656-E23F-4FC4-898F-6A4EF110E2D5}"/>
                </a:ext>
              </a:extLst>
            </p:cNvPr>
            <p:cNvSpPr>
              <a:spLocks/>
            </p:cNvSpPr>
            <p:nvPr/>
          </p:nvSpPr>
          <p:spPr bwMode="auto">
            <a:xfrm>
              <a:off x="1776" y="3536"/>
              <a:ext cx="1012" cy="1072"/>
            </a:xfrm>
            <a:custGeom>
              <a:avLst/>
              <a:gdLst>
                <a:gd name="T0" fmla="*/ 133 w 1088"/>
                <a:gd name="T1" fmla="*/ 0 h 1377"/>
                <a:gd name="T2" fmla="*/ 0 w 1088"/>
                <a:gd name="T3" fmla="*/ 2 h 1377"/>
                <a:gd name="T4" fmla="*/ 87 w 1088"/>
                <a:gd name="T5" fmla="*/ 3 h 1377"/>
                <a:gd name="T6" fmla="*/ 191 w 1088"/>
                <a:gd name="T7" fmla="*/ 2 h 1377"/>
                <a:gd name="T8" fmla="*/ 133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 name="Freeform 2221">
              <a:extLst>
                <a:ext uri="{FF2B5EF4-FFF2-40B4-BE49-F238E27FC236}">
                  <a16:creationId xmlns:a16="http://schemas.microsoft.com/office/drawing/2014/main" id="{A0742DC0-E610-4957-B27F-63E5E17602EC}"/>
                </a:ext>
              </a:extLst>
            </p:cNvPr>
            <p:cNvSpPr>
              <a:spLocks/>
            </p:cNvSpPr>
            <p:nvPr/>
          </p:nvSpPr>
          <p:spPr bwMode="auto">
            <a:xfrm>
              <a:off x="1834" y="3569"/>
              <a:ext cx="931" cy="968"/>
            </a:xfrm>
            <a:custGeom>
              <a:avLst/>
              <a:gdLst>
                <a:gd name="T0" fmla="*/ 116 w 1001"/>
                <a:gd name="T1" fmla="*/ 0 h 1242"/>
                <a:gd name="T2" fmla="*/ 0 w 1001"/>
                <a:gd name="T3" fmla="*/ 2 h 1242"/>
                <a:gd name="T4" fmla="*/ 80 w 1001"/>
                <a:gd name="T5" fmla="*/ 3 h 1242"/>
                <a:gd name="T6" fmla="*/ 177 w 1001"/>
                <a:gd name="T7" fmla="*/ 2 h 1242"/>
                <a:gd name="T8" fmla="*/ 116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 name="Freeform 2222">
              <a:extLst>
                <a:ext uri="{FF2B5EF4-FFF2-40B4-BE49-F238E27FC236}">
                  <a16:creationId xmlns:a16="http://schemas.microsoft.com/office/drawing/2014/main" id="{E62350D9-8492-4BE5-862D-84924695B432}"/>
                </a:ext>
              </a:extLst>
            </p:cNvPr>
            <p:cNvSpPr>
              <a:spLocks/>
            </p:cNvSpPr>
            <p:nvPr/>
          </p:nvSpPr>
          <p:spPr bwMode="auto">
            <a:xfrm>
              <a:off x="2459" y="3297"/>
              <a:ext cx="887" cy="933"/>
            </a:xfrm>
            <a:custGeom>
              <a:avLst/>
              <a:gdLst>
                <a:gd name="T0" fmla="*/ 0 w 953"/>
                <a:gd name="T1" fmla="*/ 2 h 1199"/>
                <a:gd name="T2" fmla="*/ 0 w 953"/>
                <a:gd name="T3" fmla="*/ 2 h 1199"/>
                <a:gd name="T4" fmla="*/ 87 w 953"/>
                <a:gd name="T5" fmla="*/ 0 h 1199"/>
                <a:gd name="T6" fmla="*/ 169 w 953"/>
                <a:gd name="T7" fmla="*/ 2 h 1199"/>
                <a:gd name="T8" fmla="*/ 59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 name="Freeform 2223">
              <a:extLst>
                <a:ext uri="{FF2B5EF4-FFF2-40B4-BE49-F238E27FC236}">
                  <a16:creationId xmlns:a16="http://schemas.microsoft.com/office/drawing/2014/main" id="{A4871505-413E-44B6-BEC0-1745376BF6C4}"/>
                </a:ext>
              </a:extLst>
            </p:cNvPr>
            <p:cNvSpPr>
              <a:spLocks/>
            </p:cNvSpPr>
            <p:nvPr/>
          </p:nvSpPr>
          <p:spPr bwMode="auto">
            <a:xfrm>
              <a:off x="2442" y="3548"/>
              <a:ext cx="346" cy="699"/>
            </a:xfrm>
            <a:custGeom>
              <a:avLst/>
              <a:gdLst>
                <a:gd name="T0" fmla="*/ 0 w 373"/>
                <a:gd name="T1" fmla="*/ 2 h 899"/>
                <a:gd name="T2" fmla="*/ 6 w 373"/>
                <a:gd name="T3" fmla="*/ 0 h 899"/>
                <a:gd name="T4" fmla="*/ 61 w 373"/>
                <a:gd name="T5" fmla="*/ 2 h 899"/>
                <a:gd name="T6" fmla="*/ 58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14" name="Group 2224">
              <a:extLst>
                <a:ext uri="{FF2B5EF4-FFF2-40B4-BE49-F238E27FC236}">
                  <a16:creationId xmlns:a16="http://schemas.microsoft.com/office/drawing/2014/main" id="{23CB68EC-234C-479E-8625-223657042D1B}"/>
                </a:ext>
              </a:extLst>
            </p:cNvPr>
            <p:cNvGrpSpPr>
              <a:grpSpLocks/>
            </p:cNvGrpSpPr>
            <p:nvPr/>
          </p:nvGrpSpPr>
          <p:grpSpPr bwMode="auto">
            <a:xfrm>
              <a:off x="2434" y="3596"/>
              <a:ext cx="401" cy="595"/>
              <a:chOff x="2056" y="1496"/>
              <a:chExt cx="468" cy="751"/>
            </a:xfrm>
          </p:grpSpPr>
          <p:grpSp>
            <p:nvGrpSpPr>
              <p:cNvPr id="8219" name="Group 2225">
                <a:extLst>
                  <a:ext uri="{FF2B5EF4-FFF2-40B4-BE49-F238E27FC236}">
                    <a16:creationId xmlns:a16="http://schemas.microsoft.com/office/drawing/2014/main" id="{33F8F409-E0AB-4988-871A-D16E89526C5C}"/>
                  </a:ext>
                </a:extLst>
              </p:cNvPr>
              <p:cNvGrpSpPr>
                <a:grpSpLocks/>
              </p:cNvGrpSpPr>
              <p:nvPr/>
            </p:nvGrpSpPr>
            <p:grpSpPr bwMode="auto">
              <a:xfrm>
                <a:off x="2056" y="1496"/>
                <a:ext cx="206" cy="139"/>
                <a:chOff x="2056" y="1496"/>
                <a:chExt cx="206" cy="139"/>
              </a:xfrm>
            </p:grpSpPr>
            <p:sp>
              <p:nvSpPr>
                <p:cNvPr id="8228" name="Freeform 2226">
                  <a:extLst>
                    <a:ext uri="{FF2B5EF4-FFF2-40B4-BE49-F238E27FC236}">
                      <a16:creationId xmlns:a16="http://schemas.microsoft.com/office/drawing/2014/main" id="{85360EA6-1F72-4170-9920-13C16CA6E45F}"/>
                    </a:ext>
                  </a:extLst>
                </p:cNvPr>
                <p:cNvSpPr>
                  <a:spLocks/>
                </p:cNvSpPr>
                <p:nvPr/>
              </p:nvSpPr>
              <p:spPr bwMode="auto">
                <a:xfrm>
                  <a:off x="2056" y="1596"/>
                  <a:ext cx="45" cy="39"/>
                </a:xfrm>
                <a:custGeom>
                  <a:avLst/>
                  <a:gdLst>
                    <a:gd name="T0" fmla="*/ 181 w 41"/>
                    <a:gd name="T1" fmla="*/ 11 h 41"/>
                    <a:gd name="T2" fmla="*/ 261 w 41"/>
                    <a:gd name="T3" fmla="*/ 10 h 41"/>
                    <a:gd name="T4" fmla="*/ 316 w 41"/>
                    <a:gd name="T5" fmla="*/ 10 h 41"/>
                    <a:gd name="T6" fmla="*/ 374 w 41"/>
                    <a:gd name="T7" fmla="*/ 10 h 41"/>
                    <a:gd name="T8" fmla="*/ 379 w 41"/>
                    <a:gd name="T9" fmla="*/ 10 h 41"/>
                    <a:gd name="T10" fmla="*/ 374 w 41"/>
                    <a:gd name="T11" fmla="*/ 10 h 41"/>
                    <a:gd name="T12" fmla="*/ 316 w 41"/>
                    <a:gd name="T13" fmla="*/ 6 h 41"/>
                    <a:gd name="T14" fmla="*/ 261 w 41"/>
                    <a:gd name="T15" fmla="*/ 1 h 41"/>
                    <a:gd name="T16" fmla="*/ 181 w 41"/>
                    <a:gd name="T17" fmla="*/ 0 h 41"/>
                    <a:gd name="T18" fmla="*/ 104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04 w 41"/>
                    <a:gd name="T31" fmla="*/ 10 h 41"/>
                    <a:gd name="T32" fmla="*/ 181 w 41"/>
                    <a:gd name="T33" fmla="*/ 1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 name="Freeform 2227">
                  <a:extLst>
                    <a:ext uri="{FF2B5EF4-FFF2-40B4-BE49-F238E27FC236}">
                      <a16:creationId xmlns:a16="http://schemas.microsoft.com/office/drawing/2014/main" id="{643DC3D2-F6D7-43F3-8892-ADE9FDF1D8F2}"/>
                    </a:ext>
                  </a:extLst>
                </p:cNvPr>
                <p:cNvSpPr>
                  <a:spLocks/>
                </p:cNvSpPr>
                <p:nvPr/>
              </p:nvSpPr>
              <p:spPr bwMode="auto">
                <a:xfrm>
                  <a:off x="2216" y="1533"/>
                  <a:ext cx="46" cy="41"/>
                </a:xfrm>
                <a:custGeom>
                  <a:avLst/>
                  <a:gdLst>
                    <a:gd name="T0" fmla="*/ 338 w 41"/>
                    <a:gd name="T1" fmla="*/ 67 h 40"/>
                    <a:gd name="T2" fmla="*/ 464 w 41"/>
                    <a:gd name="T3" fmla="*/ 65 h 40"/>
                    <a:gd name="T4" fmla="*/ 563 w 41"/>
                    <a:gd name="T5" fmla="*/ 59 h 40"/>
                    <a:gd name="T6" fmla="*/ 632 w 41"/>
                    <a:gd name="T7" fmla="*/ 52 h 40"/>
                    <a:gd name="T8" fmla="*/ 651 w 41"/>
                    <a:gd name="T9" fmla="*/ 44 h 40"/>
                    <a:gd name="T10" fmla="*/ 632 w 41"/>
                    <a:gd name="T11" fmla="*/ 13 h 40"/>
                    <a:gd name="T12" fmla="*/ 563 w 41"/>
                    <a:gd name="T13" fmla="*/ 6 h 40"/>
                    <a:gd name="T14" fmla="*/ 464 w 41"/>
                    <a:gd name="T15" fmla="*/ 1 h 40"/>
                    <a:gd name="T16" fmla="*/ 338 w 41"/>
                    <a:gd name="T17" fmla="*/ 0 h 40"/>
                    <a:gd name="T18" fmla="*/ 213 w 41"/>
                    <a:gd name="T19" fmla="*/ 1 h 40"/>
                    <a:gd name="T20" fmla="*/ 95 w 41"/>
                    <a:gd name="T21" fmla="*/ 6 h 40"/>
                    <a:gd name="T22" fmla="*/ 1 w 41"/>
                    <a:gd name="T23" fmla="*/ 13 h 40"/>
                    <a:gd name="T24" fmla="*/ 0 w 41"/>
                    <a:gd name="T25" fmla="*/ 44 h 40"/>
                    <a:gd name="T26" fmla="*/ 1 w 41"/>
                    <a:gd name="T27" fmla="*/ 52 h 40"/>
                    <a:gd name="T28" fmla="*/ 95 w 41"/>
                    <a:gd name="T29" fmla="*/ 59 h 40"/>
                    <a:gd name="T30" fmla="*/ 213 w 41"/>
                    <a:gd name="T31" fmla="*/ 65 h 40"/>
                    <a:gd name="T32" fmla="*/ 338 w 41"/>
                    <a:gd name="T33" fmla="*/ 6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 name="Freeform 2228">
                  <a:extLst>
                    <a:ext uri="{FF2B5EF4-FFF2-40B4-BE49-F238E27FC236}">
                      <a16:creationId xmlns:a16="http://schemas.microsoft.com/office/drawing/2014/main" id="{D9C22ABE-1A58-4833-8C29-4D26D5A74C16}"/>
                    </a:ext>
                  </a:extLst>
                </p:cNvPr>
                <p:cNvSpPr>
                  <a:spLocks/>
                </p:cNvSpPr>
                <p:nvPr/>
              </p:nvSpPr>
              <p:spPr bwMode="auto">
                <a:xfrm>
                  <a:off x="2060" y="1496"/>
                  <a:ext cx="195" cy="126"/>
                </a:xfrm>
                <a:custGeom>
                  <a:avLst/>
                  <a:gdLst>
                    <a:gd name="T0" fmla="*/ 919 w 181"/>
                    <a:gd name="T1" fmla="*/ 42 h 129"/>
                    <a:gd name="T2" fmla="*/ 1081 w 181"/>
                    <a:gd name="T3" fmla="*/ 33 h 129"/>
                    <a:gd name="T4" fmla="*/ 1070 w 181"/>
                    <a:gd name="T5" fmla="*/ 31 h 129"/>
                    <a:gd name="T6" fmla="*/ 1057 w 181"/>
                    <a:gd name="T7" fmla="*/ 27 h 129"/>
                    <a:gd name="T8" fmla="*/ 1033 w 181"/>
                    <a:gd name="T9" fmla="*/ 21 h 129"/>
                    <a:gd name="T10" fmla="*/ 1003 w 181"/>
                    <a:gd name="T11" fmla="*/ 21 h 129"/>
                    <a:gd name="T12" fmla="*/ 955 w 181"/>
                    <a:gd name="T13" fmla="*/ 21 h 129"/>
                    <a:gd name="T14" fmla="*/ 918 w 181"/>
                    <a:gd name="T15" fmla="*/ 19 h 129"/>
                    <a:gd name="T16" fmla="*/ 853 w 181"/>
                    <a:gd name="T17" fmla="*/ 11 h 129"/>
                    <a:gd name="T18" fmla="*/ 783 w 181"/>
                    <a:gd name="T19" fmla="*/ 6 h 129"/>
                    <a:gd name="T20" fmla="*/ 729 w 181"/>
                    <a:gd name="T21" fmla="*/ 2 h 129"/>
                    <a:gd name="T22" fmla="*/ 677 w 181"/>
                    <a:gd name="T23" fmla="*/ 1 h 129"/>
                    <a:gd name="T24" fmla="*/ 628 w 181"/>
                    <a:gd name="T25" fmla="*/ 0 h 129"/>
                    <a:gd name="T26" fmla="*/ 581 w 181"/>
                    <a:gd name="T27" fmla="*/ 0 h 129"/>
                    <a:gd name="T28" fmla="*/ 512 w 181"/>
                    <a:gd name="T29" fmla="*/ 1 h 129"/>
                    <a:gd name="T30" fmla="*/ 464 w 181"/>
                    <a:gd name="T31" fmla="*/ 3 h 129"/>
                    <a:gd name="T32" fmla="*/ 407 w 181"/>
                    <a:gd name="T33" fmla="*/ 7 h 129"/>
                    <a:gd name="T34" fmla="*/ 346 w 181"/>
                    <a:gd name="T35" fmla="*/ 10 h 129"/>
                    <a:gd name="T36" fmla="*/ 222 w 181"/>
                    <a:gd name="T37" fmla="*/ 21 h 129"/>
                    <a:gd name="T38" fmla="*/ 126 w 181"/>
                    <a:gd name="T39" fmla="*/ 21 h 129"/>
                    <a:gd name="T40" fmla="*/ 54 w 181"/>
                    <a:gd name="T41" fmla="*/ 30 h 129"/>
                    <a:gd name="T42" fmla="*/ 3 w 181"/>
                    <a:gd name="T43" fmla="*/ 43 h 129"/>
                    <a:gd name="T44" fmla="*/ 0 w 181"/>
                    <a:gd name="T45" fmla="*/ 51 h 129"/>
                    <a:gd name="T46" fmla="*/ 0 w 181"/>
                    <a:gd name="T47" fmla="*/ 59 h 129"/>
                    <a:gd name="T48" fmla="*/ 1 w 181"/>
                    <a:gd name="T49" fmla="*/ 65 h 129"/>
                    <a:gd name="T50" fmla="*/ 5 w 181"/>
                    <a:gd name="T51" fmla="*/ 73 h 129"/>
                    <a:gd name="T52" fmla="*/ 191 w 181"/>
                    <a:gd name="T53" fmla="*/ 67 h 129"/>
                    <a:gd name="T54" fmla="*/ 191 w 181"/>
                    <a:gd name="T55" fmla="*/ 67 h 129"/>
                    <a:gd name="T56" fmla="*/ 183 w 181"/>
                    <a:gd name="T57" fmla="*/ 64 h 129"/>
                    <a:gd name="T58" fmla="*/ 170 w 181"/>
                    <a:gd name="T59" fmla="*/ 61 h 129"/>
                    <a:gd name="T60" fmla="*/ 170 w 181"/>
                    <a:gd name="T61" fmla="*/ 57 h 129"/>
                    <a:gd name="T62" fmla="*/ 170 w 181"/>
                    <a:gd name="T63" fmla="*/ 50 h 129"/>
                    <a:gd name="T64" fmla="*/ 191 w 181"/>
                    <a:gd name="T65" fmla="*/ 44 h 129"/>
                    <a:gd name="T66" fmla="*/ 239 w 181"/>
                    <a:gd name="T67" fmla="*/ 36 h 129"/>
                    <a:gd name="T68" fmla="*/ 307 w 181"/>
                    <a:gd name="T69" fmla="*/ 23 h 129"/>
                    <a:gd name="T70" fmla="*/ 415 w 181"/>
                    <a:gd name="T71" fmla="*/ 21 h 129"/>
                    <a:gd name="T72" fmla="*/ 464 w 181"/>
                    <a:gd name="T73" fmla="*/ 21 h 129"/>
                    <a:gd name="T74" fmla="*/ 502 w 181"/>
                    <a:gd name="T75" fmla="*/ 21 h 129"/>
                    <a:gd name="T76" fmla="*/ 541 w 181"/>
                    <a:gd name="T77" fmla="*/ 21 h 129"/>
                    <a:gd name="T78" fmla="*/ 583 w 181"/>
                    <a:gd name="T79" fmla="*/ 21 h 129"/>
                    <a:gd name="T80" fmla="*/ 610 w 181"/>
                    <a:gd name="T81" fmla="*/ 21 h 129"/>
                    <a:gd name="T82" fmla="*/ 641 w 181"/>
                    <a:gd name="T83" fmla="*/ 21 h 129"/>
                    <a:gd name="T84" fmla="*/ 682 w 181"/>
                    <a:gd name="T85" fmla="*/ 21 h 129"/>
                    <a:gd name="T86" fmla="*/ 726 w 181"/>
                    <a:gd name="T87" fmla="*/ 21 h 129"/>
                    <a:gd name="T88" fmla="*/ 763 w 181"/>
                    <a:gd name="T89" fmla="*/ 21 h 129"/>
                    <a:gd name="T90" fmla="*/ 802 w 181"/>
                    <a:gd name="T91" fmla="*/ 21 h 129"/>
                    <a:gd name="T92" fmla="*/ 844 w 181"/>
                    <a:gd name="T93" fmla="*/ 23 h 129"/>
                    <a:gd name="T94" fmla="*/ 864 w 181"/>
                    <a:gd name="T95" fmla="*/ 29 h 129"/>
                    <a:gd name="T96" fmla="*/ 886 w 181"/>
                    <a:gd name="T97" fmla="*/ 35 h 129"/>
                    <a:gd name="T98" fmla="*/ 911 w 181"/>
                    <a:gd name="T99" fmla="*/ 39 h 129"/>
                    <a:gd name="T100" fmla="*/ 918 w 181"/>
                    <a:gd name="T101" fmla="*/ 41 h 129"/>
                    <a:gd name="T102" fmla="*/ 919 w 181"/>
                    <a:gd name="T103" fmla="*/ 42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0" name="Group 2229">
                <a:extLst>
                  <a:ext uri="{FF2B5EF4-FFF2-40B4-BE49-F238E27FC236}">
                    <a16:creationId xmlns:a16="http://schemas.microsoft.com/office/drawing/2014/main" id="{18AC2DED-9371-4D58-8E65-372EB2FC4091}"/>
                  </a:ext>
                </a:extLst>
              </p:cNvPr>
              <p:cNvGrpSpPr>
                <a:grpSpLocks/>
              </p:cNvGrpSpPr>
              <p:nvPr/>
            </p:nvGrpSpPr>
            <p:grpSpPr bwMode="auto">
              <a:xfrm>
                <a:off x="2188" y="1789"/>
                <a:ext cx="204" cy="139"/>
                <a:chOff x="2188" y="1789"/>
                <a:chExt cx="204" cy="139"/>
              </a:xfrm>
            </p:grpSpPr>
            <p:sp>
              <p:nvSpPr>
                <p:cNvPr id="8225" name="Freeform 2230">
                  <a:extLst>
                    <a:ext uri="{FF2B5EF4-FFF2-40B4-BE49-F238E27FC236}">
                      <a16:creationId xmlns:a16="http://schemas.microsoft.com/office/drawing/2014/main" id="{02873CCC-0D05-43B1-BDB3-30B5CB7798CB}"/>
                    </a:ext>
                  </a:extLst>
                </p:cNvPr>
                <p:cNvSpPr>
                  <a:spLocks/>
                </p:cNvSpPr>
                <p:nvPr/>
              </p:nvSpPr>
              <p:spPr bwMode="auto">
                <a:xfrm>
                  <a:off x="2188" y="1889"/>
                  <a:ext cx="43" cy="39"/>
                </a:xfrm>
                <a:custGeom>
                  <a:avLst/>
                  <a:gdLst>
                    <a:gd name="T0" fmla="*/ 45 w 42"/>
                    <a:gd name="T1" fmla="*/ 7 h 42"/>
                    <a:gd name="T2" fmla="*/ 53 w 42"/>
                    <a:gd name="T3" fmla="*/ 7 h 42"/>
                    <a:gd name="T4" fmla="*/ 60 w 42"/>
                    <a:gd name="T5" fmla="*/ 7 h 42"/>
                    <a:gd name="T6" fmla="*/ 67 w 42"/>
                    <a:gd name="T7" fmla="*/ 7 h 42"/>
                    <a:gd name="T8" fmla="*/ 69 w 42"/>
                    <a:gd name="T9" fmla="*/ 7 h 42"/>
                    <a:gd name="T10" fmla="*/ 67 w 42"/>
                    <a:gd name="T11" fmla="*/ 7 h 42"/>
                    <a:gd name="T12" fmla="*/ 60 w 42"/>
                    <a:gd name="T13" fmla="*/ 6 h 42"/>
                    <a:gd name="T14" fmla="*/ 53 w 42"/>
                    <a:gd name="T15" fmla="*/ 2 h 42"/>
                    <a:gd name="T16" fmla="*/ 45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5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 name="Freeform 2231">
                  <a:extLst>
                    <a:ext uri="{FF2B5EF4-FFF2-40B4-BE49-F238E27FC236}">
                      <a16:creationId xmlns:a16="http://schemas.microsoft.com/office/drawing/2014/main" id="{89BF5709-31B8-440A-AF5A-5F9207F0B60F}"/>
                    </a:ext>
                  </a:extLst>
                </p:cNvPr>
                <p:cNvSpPr>
                  <a:spLocks/>
                </p:cNvSpPr>
                <p:nvPr/>
              </p:nvSpPr>
              <p:spPr bwMode="auto">
                <a:xfrm>
                  <a:off x="2346" y="1826"/>
                  <a:ext cx="46" cy="41"/>
                </a:xfrm>
                <a:custGeom>
                  <a:avLst/>
                  <a:gdLst>
                    <a:gd name="T0" fmla="*/ 314 w 41"/>
                    <a:gd name="T1" fmla="*/ 41 h 41"/>
                    <a:gd name="T2" fmla="*/ 443 w 41"/>
                    <a:gd name="T3" fmla="*/ 40 h 41"/>
                    <a:gd name="T4" fmla="*/ 558 w 41"/>
                    <a:gd name="T5" fmla="*/ 36 h 41"/>
                    <a:gd name="T6" fmla="*/ 632 w 41"/>
                    <a:gd name="T7" fmla="*/ 29 h 41"/>
                    <a:gd name="T8" fmla="*/ 651 w 41"/>
                    <a:gd name="T9" fmla="*/ 21 h 41"/>
                    <a:gd name="T10" fmla="*/ 632 w 41"/>
                    <a:gd name="T11" fmla="*/ 13 h 41"/>
                    <a:gd name="T12" fmla="*/ 558 w 41"/>
                    <a:gd name="T13" fmla="*/ 6 h 41"/>
                    <a:gd name="T14" fmla="*/ 443 w 41"/>
                    <a:gd name="T15" fmla="*/ 1 h 41"/>
                    <a:gd name="T16" fmla="*/ 314 w 41"/>
                    <a:gd name="T17" fmla="*/ 0 h 41"/>
                    <a:gd name="T18" fmla="*/ 190 w 41"/>
                    <a:gd name="T19" fmla="*/ 1 h 41"/>
                    <a:gd name="T20" fmla="*/ 85 w 41"/>
                    <a:gd name="T21" fmla="*/ 6 h 41"/>
                    <a:gd name="T22" fmla="*/ 1 w 41"/>
                    <a:gd name="T23" fmla="*/ 13 h 41"/>
                    <a:gd name="T24" fmla="*/ 0 w 41"/>
                    <a:gd name="T25" fmla="*/ 21 h 41"/>
                    <a:gd name="T26" fmla="*/ 1 w 41"/>
                    <a:gd name="T27" fmla="*/ 29 h 41"/>
                    <a:gd name="T28" fmla="*/ 85 w 41"/>
                    <a:gd name="T29" fmla="*/ 36 h 41"/>
                    <a:gd name="T30" fmla="*/ 190 w 41"/>
                    <a:gd name="T31" fmla="*/ 40 h 41"/>
                    <a:gd name="T32" fmla="*/ 314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 name="Freeform 2232">
                  <a:extLst>
                    <a:ext uri="{FF2B5EF4-FFF2-40B4-BE49-F238E27FC236}">
                      <a16:creationId xmlns:a16="http://schemas.microsoft.com/office/drawing/2014/main" id="{098FDEBB-F75E-4808-A4C2-BF67231A1F02}"/>
                    </a:ext>
                  </a:extLst>
                </p:cNvPr>
                <p:cNvSpPr>
                  <a:spLocks/>
                </p:cNvSpPr>
                <p:nvPr/>
              </p:nvSpPr>
              <p:spPr bwMode="auto">
                <a:xfrm>
                  <a:off x="2190" y="1789"/>
                  <a:ext cx="195" cy="127"/>
                </a:xfrm>
                <a:custGeom>
                  <a:avLst/>
                  <a:gdLst>
                    <a:gd name="T0" fmla="*/ 1196 w 179"/>
                    <a:gd name="T1" fmla="*/ 43 h 129"/>
                    <a:gd name="T2" fmla="*/ 1403 w 179"/>
                    <a:gd name="T3" fmla="*/ 32 h 129"/>
                    <a:gd name="T4" fmla="*/ 1386 w 179"/>
                    <a:gd name="T5" fmla="*/ 32 h 129"/>
                    <a:gd name="T6" fmla="*/ 1373 w 179"/>
                    <a:gd name="T7" fmla="*/ 32 h 129"/>
                    <a:gd name="T8" fmla="*/ 1345 w 179"/>
                    <a:gd name="T9" fmla="*/ 32 h 129"/>
                    <a:gd name="T10" fmla="*/ 1305 w 179"/>
                    <a:gd name="T11" fmla="*/ 32 h 129"/>
                    <a:gd name="T12" fmla="*/ 1258 w 179"/>
                    <a:gd name="T13" fmla="*/ 28 h 129"/>
                    <a:gd name="T14" fmla="*/ 1196 w 179"/>
                    <a:gd name="T15" fmla="*/ 18 h 129"/>
                    <a:gd name="T16" fmla="*/ 1117 w 179"/>
                    <a:gd name="T17" fmla="*/ 12 h 129"/>
                    <a:gd name="T18" fmla="*/ 1025 w 179"/>
                    <a:gd name="T19" fmla="*/ 5 h 129"/>
                    <a:gd name="T20" fmla="*/ 958 w 179"/>
                    <a:gd name="T21" fmla="*/ 2 h 129"/>
                    <a:gd name="T22" fmla="*/ 889 w 179"/>
                    <a:gd name="T23" fmla="*/ 0 h 129"/>
                    <a:gd name="T24" fmla="*/ 820 w 179"/>
                    <a:gd name="T25" fmla="*/ 0 h 129"/>
                    <a:gd name="T26" fmla="*/ 749 w 179"/>
                    <a:gd name="T27" fmla="*/ 0 h 129"/>
                    <a:gd name="T28" fmla="*/ 679 w 179"/>
                    <a:gd name="T29" fmla="*/ 1 h 129"/>
                    <a:gd name="T30" fmla="*/ 613 w 179"/>
                    <a:gd name="T31" fmla="*/ 4 h 129"/>
                    <a:gd name="T32" fmla="*/ 534 w 179"/>
                    <a:gd name="T33" fmla="*/ 6 h 129"/>
                    <a:gd name="T34" fmla="*/ 450 w 179"/>
                    <a:gd name="T35" fmla="*/ 10 h 129"/>
                    <a:gd name="T36" fmla="*/ 292 w 179"/>
                    <a:gd name="T37" fmla="*/ 23 h 129"/>
                    <a:gd name="T38" fmla="*/ 174 w 179"/>
                    <a:gd name="T39" fmla="*/ 32 h 129"/>
                    <a:gd name="T40" fmla="*/ 75 w 179"/>
                    <a:gd name="T41" fmla="*/ 32 h 129"/>
                    <a:gd name="T42" fmla="*/ 3 w 179"/>
                    <a:gd name="T43" fmla="*/ 46 h 129"/>
                    <a:gd name="T44" fmla="*/ 1 w 179"/>
                    <a:gd name="T45" fmla="*/ 64 h 129"/>
                    <a:gd name="T46" fmla="*/ 0 w 179"/>
                    <a:gd name="T47" fmla="*/ 75 h 129"/>
                    <a:gd name="T48" fmla="*/ 2 w 179"/>
                    <a:gd name="T49" fmla="*/ 82 h 129"/>
                    <a:gd name="T50" fmla="*/ 53 w 179"/>
                    <a:gd name="T51" fmla="*/ 88 h 129"/>
                    <a:gd name="T52" fmla="*/ 247 w 179"/>
                    <a:gd name="T53" fmla="*/ 83 h 129"/>
                    <a:gd name="T54" fmla="*/ 247 w 179"/>
                    <a:gd name="T55" fmla="*/ 83 h 129"/>
                    <a:gd name="T56" fmla="*/ 246 w 179"/>
                    <a:gd name="T57" fmla="*/ 81 h 129"/>
                    <a:gd name="T58" fmla="*/ 230 w 179"/>
                    <a:gd name="T59" fmla="*/ 77 h 129"/>
                    <a:gd name="T60" fmla="*/ 227 w 179"/>
                    <a:gd name="T61" fmla="*/ 72 h 129"/>
                    <a:gd name="T62" fmla="*/ 230 w 179"/>
                    <a:gd name="T63" fmla="*/ 61 h 129"/>
                    <a:gd name="T64" fmla="*/ 251 w 179"/>
                    <a:gd name="T65" fmla="*/ 49 h 129"/>
                    <a:gd name="T66" fmla="*/ 318 w 179"/>
                    <a:gd name="T67" fmla="*/ 35 h 129"/>
                    <a:gd name="T68" fmla="*/ 413 w 179"/>
                    <a:gd name="T69" fmla="*/ 32 h 129"/>
                    <a:gd name="T70" fmla="*/ 541 w 179"/>
                    <a:gd name="T71" fmla="*/ 32 h 129"/>
                    <a:gd name="T72" fmla="*/ 606 w 179"/>
                    <a:gd name="T73" fmla="*/ 32 h 129"/>
                    <a:gd name="T74" fmla="*/ 660 w 179"/>
                    <a:gd name="T75" fmla="*/ 31 h 129"/>
                    <a:gd name="T76" fmla="*/ 699 w 179"/>
                    <a:gd name="T77" fmla="*/ 30 h 129"/>
                    <a:gd name="T78" fmla="*/ 749 w 179"/>
                    <a:gd name="T79" fmla="*/ 29 h 129"/>
                    <a:gd name="T80" fmla="*/ 801 w 179"/>
                    <a:gd name="T81" fmla="*/ 29 h 129"/>
                    <a:gd name="T82" fmla="*/ 851 w 179"/>
                    <a:gd name="T83" fmla="*/ 29 h 129"/>
                    <a:gd name="T84" fmla="*/ 889 w 179"/>
                    <a:gd name="T85" fmla="*/ 30 h 129"/>
                    <a:gd name="T86" fmla="*/ 941 w 179"/>
                    <a:gd name="T87" fmla="*/ 32 h 129"/>
                    <a:gd name="T88" fmla="*/ 1044 w 179"/>
                    <a:gd name="T89" fmla="*/ 32 h 129"/>
                    <a:gd name="T90" fmla="*/ 1134 w 179"/>
                    <a:gd name="T91" fmla="*/ 32 h 129"/>
                    <a:gd name="T92" fmla="*/ 1182 w 179"/>
                    <a:gd name="T93" fmla="*/ 38 h 129"/>
                    <a:gd name="T94" fmla="*/ 1196 w 179"/>
                    <a:gd name="T95" fmla="*/ 43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1" name="Group 2233">
                <a:extLst>
                  <a:ext uri="{FF2B5EF4-FFF2-40B4-BE49-F238E27FC236}">
                    <a16:creationId xmlns:a16="http://schemas.microsoft.com/office/drawing/2014/main" id="{C7D7A156-C899-41C3-AFF8-6218621BF7FB}"/>
                  </a:ext>
                </a:extLst>
              </p:cNvPr>
              <p:cNvGrpSpPr>
                <a:grpSpLocks/>
              </p:cNvGrpSpPr>
              <p:nvPr/>
            </p:nvGrpSpPr>
            <p:grpSpPr bwMode="auto">
              <a:xfrm>
                <a:off x="2320" y="2107"/>
                <a:ext cx="204" cy="140"/>
                <a:chOff x="2320" y="2107"/>
                <a:chExt cx="204" cy="140"/>
              </a:xfrm>
            </p:grpSpPr>
            <p:sp>
              <p:nvSpPr>
                <p:cNvPr id="8222" name="Freeform 2234">
                  <a:extLst>
                    <a:ext uri="{FF2B5EF4-FFF2-40B4-BE49-F238E27FC236}">
                      <a16:creationId xmlns:a16="http://schemas.microsoft.com/office/drawing/2014/main" id="{0185319B-E1EB-4D3C-BE08-F89636F6A7AD}"/>
                    </a:ext>
                  </a:extLst>
                </p:cNvPr>
                <p:cNvSpPr>
                  <a:spLocks/>
                </p:cNvSpPr>
                <p:nvPr/>
              </p:nvSpPr>
              <p:spPr bwMode="auto">
                <a:xfrm>
                  <a:off x="2320" y="2208"/>
                  <a:ext cx="44" cy="39"/>
                </a:xfrm>
                <a:custGeom>
                  <a:avLst/>
                  <a:gdLst>
                    <a:gd name="T0" fmla="*/ 191 w 40"/>
                    <a:gd name="T1" fmla="*/ 20 h 40"/>
                    <a:gd name="T2" fmla="*/ 266 w 40"/>
                    <a:gd name="T3" fmla="*/ 20 h 40"/>
                    <a:gd name="T4" fmla="*/ 338 w 40"/>
                    <a:gd name="T5" fmla="*/ 20 h 40"/>
                    <a:gd name="T6" fmla="*/ 384 w 40"/>
                    <a:gd name="T7" fmla="*/ 20 h 40"/>
                    <a:gd name="T8" fmla="*/ 389 w 40"/>
                    <a:gd name="T9" fmla="*/ 20 h 40"/>
                    <a:gd name="T10" fmla="*/ 384 w 40"/>
                    <a:gd name="T11" fmla="*/ 13 h 40"/>
                    <a:gd name="T12" fmla="*/ 338 w 40"/>
                    <a:gd name="T13" fmla="*/ 6 h 40"/>
                    <a:gd name="T14" fmla="*/ 266 w 40"/>
                    <a:gd name="T15" fmla="*/ 1 h 40"/>
                    <a:gd name="T16" fmla="*/ 191 w 40"/>
                    <a:gd name="T17" fmla="*/ 0 h 40"/>
                    <a:gd name="T18" fmla="*/ 119 w 40"/>
                    <a:gd name="T19" fmla="*/ 1 h 40"/>
                    <a:gd name="T20" fmla="*/ 61 w 40"/>
                    <a:gd name="T21" fmla="*/ 6 h 40"/>
                    <a:gd name="T22" fmla="*/ 1 w 40"/>
                    <a:gd name="T23" fmla="*/ 13 h 40"/>
                    <a:gd name="T24" fmla="*/ 0 w 40"/>
                    <a:gd name="T25" fmla="*/ 20 h 40"/>
                    <a:gd name="T26" fmla="*/ 1 w 40"/>
                    <a:gd name="T27" fmla="*/ 20 h 40"/>
                    <a:gd name="T28" fmla="*/ 61 w 40"/>
                    <a:gd name="T29" fmla="*/ 20 h 40"/>
                    <a:gd name="T30" fmla="*/ 119 w 40"/>
                    <a:gd name="T31" fmla="*/ 20 h 40"/>
                    <a:gd name="T32" fmla="*/ 191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 name="Freeform 2235">
                  <a:extLst>
                    <a:ext uri="{FF2B5EF4-FFF2-40B4-BE49-F238E27FC236}">
                      <a16:creationId xmlns:a16="http://schemas.microsoft.com/office/drawing/2014/main" id="{DEA86711-D1F1-416D-93A2-446B4F4A7F65}"/>
                    </a:ext>
                  </a:extLst>
                </p:cNvPr>
                <p:cNvSpPr>
                  <a:spLocks/>
                </p:cNvSpPr>
                <p:nvPr/>
              </p:nvSpPr>
              <p:spPr bwMode="auto">
                <a:xfrm>
                  <a:off x="2479" y="2145"/>
                  <a:ext cx="45" cy="41"/>
                </a:xfrm>
                <a:custGeom>
                  <a:avLst/>
                  <a:gdLst>
                    <a:gd name="T0" fmla="*/ 181 w 41"/>
                    <a:gd name="T1" fmla="*/ 67 h 40"/>
                    <a:gd name="T2" fmla="*/ 262 w 41"/>
                    <a:gd name="T3" fmla="*/ 65 h 40"/>
                    <a:gd name="T4" fmla="*/ 316 w 41"/>
                    <a:gd name="T5" fmla="*/ 58 h 40"/>
                    <a:gd name="T6" fmla="*/ 374 w 41"/>
                    <a:gd name="T7" fmla="*/ 51 h 40"/>
                    <a:gd name="T8" fmla="*/ 379 w 41"/>
                    <a:gd name="T9" fmla="*/ 19 h 40"/>
                    <a:gd name="T10" fmla="*/ 374 w 41"/>
                    <a:gd name="T11" fmla="*/ 12 h 40"/>
                    <a:gd name="T12" fmla="*/ 316 w 41"/>
                    <a:gd name="T13" fmla="*/ 5 h 40"/>
                    <a:gd name="T14" fmla="*/ 262 w 41"/>
                    <a:gd name="T15" fmla="*/ 1 h 40"/>
                    <a:gd name="T16" fmla="*/ 181 w 41"/>
                    <a:gd name="T17" fmla="*/ 0 h 40"/>
                    <a:gd name="T18" fmla="*/ 104 w 41"/>
                    <a:gd name="T19" fmla="*/ 1 h 40"/>
                    <a:gd name="T20" fmla="*/ 5 w 41"/>
                    <a:gd name="T21" fmla="*/ 5 h 40"/>
                    <a:gd name="T22" fmla="*/ 1 w 41"/>
                    <a:gd name="T23" fmla="*/ 12 h 40"/>
                    <a:gd name="T24" fmla="*/ 0 w 41"/>
                    <a:gd name="T25" fmla="*/ 19 h 40"/>
                    <a:gd name="T26" fmla="*/ 1 w 41"/>
                    <a:gd name="T27" fmla="*/ 51 h 40"/>
                    <a:gd name="T28" fmla="*/ 5 w 41"/>
                    <a:gd name="T29" fmla="*/ 58 h 40"/>
                    <a:gd name="T30" fmla="*/ 104 w 41"/>
                    <a:gd name="T31" fmla="*/ 65 h 40"/>
                    <a:gd name="T32" fmla="*/ 181 w 41"/>
                    <a:gd name="T33" fmla="*/ 6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 name="Freeform 2236">
                  <a:extLst>
                    <a:ext uri="{FF2B5EF4-FFF2-40B4-BE49-F238E27FC236}">
                      <a16:creationId xmlns:a16="http://schemas.microsoft.com/office/drawing/2014/main" id="{F20A6C42-35C6-42FA-A10F-A6A285E33D8A}"/>
                    </a:ext>
                  </a:extLst>
                </p:cNvPr>
                <p:cNvSpPr>
                  <a:spLocks/>
                </p:cNvSpPr>
                <p:nvPr/>
              </p:nvSpPr>
              <p:spPr bwMode="auto">
                <a:xfrm>
                  <a:off x="2322" y="2107"/>
                  <a:ext cx="196" cy="126"/>
                </a:xfrm>
                <a:custGeom>
                  <a:avLst/>
                  <a:gdLst>
                    <a:gd name="T0" fmla="*/ 999 w 180"/>
                    <a:gd name="T1" fmla="*/ 5 h 129"/>
                    <a:gd name="T2" fmla="*/ 940 w 180"/>
                    <a:gd name="T3" fmla="*/ 2 h 129"/>
                    <a:gd name="T4" fmla="*/ 869 w 180"/>
                    <a:gd name="T5" fmla="*/ 1 h 129"/>
                    <a:gd name="T6" fmla="*/ 803 w 180"/>
                    <a:gd name="T7" fmla="*/ 0 h 129"/>
                    <a:gd name="T8" fmla="*/ 728 w 180"/>
                    <a:gd name="T9" fmla="*/ 0 h 129"/>
                    <a:gd name="T10" fmla="*/ 659 w 180"/>
                    <a:gd name="T11" fmla="*/ 1 h 129"/>
                    <a:gd name="T12" fmla="*/ 584 w 180"/>
                    <a:gd name="T13" fmla="*/ 3 h 129"/>
                    <a:gd name="T14" fmla="*/ 518 w 180"/>
                    <a:gd name="T15" fmla="*/ 6 h 129"/>
                    <a:gd name="T16" fmla="*/ 431 w 180"/>
                    <a:gd name="T17" fmla="*/ 10 h 129"/>
                    <a:gd name="T18" fmla="*/ 271 w 180"/>
                    <a:gd name="T19" fmla="*/ 21 h 129"/>
                    <a:gd name="T20" fmla="*/ 161 w 180"/>
                    <a:gd name="T21" fmla="*/ 21 h 129"/>
                    <a:gd name="T22" fmla="*/ 69 w 180"/>
                    <a:gd name="T23" fmla="*/ 30 h 129"/>
                    <a:gd name="T24" fmla="*/ 3 w 180"/>
                    <a:gd name="T25" fmla="*/ 43 h 129"/>
                    <a:gd name="T26" fmla="*/ 0 w 180"/>
                    <a:gd name="T27" fmla="*/ 51 h 129"/>
                    <a:gd name="T28" fmla="*/ 0 w 180"/>
                    <a:gd name="T29" fmla="*/ 59 h 129"/>
                    <a:gd name="T30" fmla="*/ 1 w 180"/>
                    <a:gd name="T31" fmla="*/ 65 h 129"/>
                    <a:gd name="T32" fmla="*/ 5 w 180"/>
                    <a:gd name="T33" fmla="*/ 73 h 129"/>
                    <a:gd name="T34" fmla="*/ 244 w 180"/>
                    <a:gd name="T35" fmla="*/ 67 h 129"/>
                    <a:gd name="T36" fmla="*/ 244 w 180"/>
                    <a:gd name="T37" fmla="*/ 67 h 129"/>
                    <a:gd name="T38" fmla="*/ 229 w 180"/>
                    <a:gd name="T39" fmla="*/ 64 h 129"/>
                    <a:gd name="T40" fmla="*/ 226 w 180"/>
                    <a:gd name="T41" fmla="*/ 61 h 129"/>
                    <a:gd name="T42" fmla="*/ 210 w 180"/>
                    <a:gd name="T43" fmla="*/ 56 h 129"/>
                    <a:gd name="T44" fmla="*/ 226 w 180"/>
                    <a:gd name="T45" fmla="*/ 50 h 129"/>
                    <a:gd name="T46" fmla="*/ 246 w 180"/>
                    <a:gd name="T47" fmla="*/ 44 h 129"/>
                    <a:gd name="T48" fmla="*/ 295 w 180"/>
                    <a:gd name="T49" fmla="*/ 35 h 129"/>
                    <a:gd name="T50" fmla="*/ 396 w 180"/>
                    <a:gd name="T51" fmla="*/ 23 h 129"/>
                    <a:gd name="T52" fmla="*/ 526 w 180"/>
                    <a:gd name="T53" fmla="*/ 21 h 129"/>
                    <a:gd name="T54" fmla="*/ 578 w 180"/>
                    <a:gd name="T55" fmla="*/ 21 h 129"/>
                    <a:gd name="T56" fmla="*/ 629 w 180"/>
                    <a:gd name="T57" fmla="*/ 21 h 129"/>
                    <a:gd name="T58" fmla="*/ 685 w 180"/>
                    <a:gd name="T59" fmla="*/ 21 h 129"/>
                    <a:gd name="T60" fmla="*/ 739 w 180"/>
                    <a:gd name="T61" fmla="*/ 21 h 129"/>
                    <a:gd name="T62" fmla="*/ 782 w 180"/>
                    <a:gd name="T63" fmla="*/ 21 h 129"/>
                    <a:gd name="T64" fmla="*/ 822 w 180"/>
                    <a:gd name="T65" fmla="*/ 21 h 129"/>
                    <a:gd name="T66" fmla="*/ 874 w 180"/>
                    <a:gd name="T67" fmla="*/ 21 h 129"/>
                    <a:gd name="T68" fmla="*/ 924 w 180"/>
                    <a:gd name="T69" fmla="*/ 21 h 129"/>
                    <a:gd name="T70" fmla="*/ 1037 w 180"/>
                    <a:gd name="T71" fmla="*/ 21 h 129"/>
                    <a:gd name="T72" fmla="*/ 1115 w 180"/>
                    <a:gd name="T73" fmla="*/ 29 h 129"/>
                    <a:gd name="T74" fmla="*/ 1156 w 180"/>
                    <a:gd name="T75" fmla="*/ 39 h 129"/>
                    <a:gd name="T76" fmla="*/ 1185 w 180"/>
                    <a:gd name="T77" fmla="*/ 42 h 129"/>
                    <a:gd name="T78" fmla="*/ 1385 w 180"/>
                    <a:gd name="T79" fmla="*/ 33 h 129"/>
                    <a:gd name="T80" fmla="*/ 1372 w 180"/>
                    <a:gd name="T81" fmla="*/ 31 h 129"/>
                    <a:gd name="T82" fmla="*/ 1362 w 180"/>
                    <a:gd name="T83" fmla="*/ 26 h 129"/>
                    <a:gd name="T84" fmla="*/ 1338 w 180"/>
                    <a:gd name="T85" fmla="*/ 21 h 129"/>
                    <a:gd name="T86" fmla="*/ 1291 w 180"/>
                    <a:gd name="T87" fmla="*/ 21 h 129"/>
                    <a:gd name="T88" fmla="*/ 1233 w 180"/>
                    <a:gd name="T89" fmla="*/ 21 h 129"/>
                    <a:gd name="T90" fmla="*/ 1160 w 180"/>
                    <a:gd name="T91" fmla="*/ 19 h 129"/>
                    <a:gd name="T92" fmla="*/ 1088 w 180"/>
                    <a:gd name="T93" fmla="*/ 11 h 129"/>
                    <a:gd name="T94" fmla="*/ 999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215" name="Text Box 2237">
              <a:extLst>
                <a:ext uri="{FF2B5EF4-FFF2-40B4-BE49-F238E27FC236}">
                  <a16:creationId xmlns:a16="http://schemas.microsoft.com/office/drawing/2014/main" id="{2FFE2183-6255-403F-8EF1-F14490B92310}"/>
                </a:ext>
              </a:extLst>
            </p:cNvPr>
            <p:cNvSpPr txBox="1">
              <a:spLocks noChangeArrowheads="1"/>
            </p:cNvSpPr>
            <p:nvPr/>
          </p:nvSpPr>
          <p:spPr bwMode="auto">
            <a:xfrm rot="-724297">
              <a:off x="1956" y="3651"/>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Inglés</a:t>
              </a:r>
              <a:endParaRPr lang="en-US" altLang="en-US" sz="1400">
                <a:latin typeface="Tahoma" panose="020B0604030504040204" pitchFamily="34" charset="0"/>
              </a:endParaRPr>
            </a:p>
          </p:txBody>
        </p:sp>
        <p:sp>
          <p:nvSpPr>
            <p:cNvPr id="8216" name="Text Box 2238">
              <a:extLst>
                <a:ext uri="{FF2B5EF4-FFF2-40B4-BE49-F238E27FC236}">
                  <a16:creationId xmlns:a16="http://schemas.microsoft.com/office/drawing/2014/main" id="{16CA3340-F93A-4C20-A4C0-802426ADACA9}"/>
                </a:ext>
              </a:extLst>
            </p:cNvPr>
            <p:cNvSpPr txBox="1">
              <a:spLocks noChangeArrowheads="1"/>
            </p:cNvSpPr>
            <p:nvPr/>
          </p:nvSpPr>
          <p:spPr bwMode="auto">
            <a:xfrm rot="-1872930">
              <a:off x="2550" y="3424"/>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Español</a:t>
              </a:r>
              <a:endParaRPr lang="en-US" altLang="en-US" sz="1200"/>
            </a:p>
          </p:txBody>
        </p:sp>
        <p:graphicFrame>
          <p:nvGraphicFramePr>
            <p:cNvPr id="8217" name="Object 2239">
              <a:extLst>
                <a:ext uri="{FF2B5EF4-FFF2-40B4-BE49-F238E27FC236}">
                  <a16:creationId xmlns:a16="http://schemas.microsoft.com/office/drawing/2014/main" id="{7519FFD7-1C06-4FBF-B741-8A7036160733}"/>
                </a:ext>
              </a:extLst>
            </p:cNvPr>
            <p:cNvGraphicFramePr>
              <a:graphicFrameLocks noChangeAspect="1"/>
            </p:cNvGraphicFramePr>
            <p:nvPr/>
          </p:nvGraphicFramePr>
          <p:xfrm>
            <a:off x="2772" y="3583"/>
            <a:ext cx="357" cy="514"/>
          </p:xfrm>
          <a:graphic>
            <a:graphicData uri="http://schemas.openxmlformats.org/presentationml/2006/ole">
              <mc:AlternateContent xmlns:mc="http://schemas.openxmlformats.org/markup-compatibility/2006">
                <mc:Choice xmlns:v="urn:schemas-microsoft-com:vml" Requires="v">
                  <p:oleObj spid="_x0000_s8391" name="Clip" r:id="rId6" imgW="1160352" imgH="1786550" progId="MS_ClipArt_Gallery.2">
                    <p:embed/>
                  </p:oleObj>
                </mc:Choice>
                <mc:Fallback>
                  <p:oleObj name="Clip" r:id="rId6" imgW="1160352" imgH="1786550" progId="MS_ClipArt_Gallery.2">
                    <p:embed/>
                    <p:pic>
                      <p:nvPicPr>
                        <p:cNvPr id="0" name="Object 22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2" y="3583"/>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8" name="Object 2240">
              <a:extLst>
                <a:ext uri="{FF2B5EF4-FFF2-40B4-BE49-F238E27FC236}">
                  <a16:creationId xmlns:a16="http://schemas.microsoft.com/office/drawing/2014/main" id="{229A75F3-FBD9-43CF-82BF-8F8CFF0434BF}"/>
                </a:ext>
              </a:extLst>
            </p:cNvPr>
            <p:cNvGraphicFramePr>
              <a:graphicFrameLocks noChangeAspect="1"/>
            </p:cNvGraphicFramePr>
            <p:nvPr/>
          </p:nvGraphicFramePr>
          <p:xfrm>
            <a:off x="2160" y="3846"/>
            <a:ext cx="357" cy="514"/>
          </p:xfrm>
          <a:graphic>
            <a:graphicData uri="http://schemas.openxmlformats.org/presentationml/2006/ole">
              <mc:AlternateContent xmlns:mc="http://schemas.openxmlformats.org/markup-compatibility/2006">
                <mc:Choice xmlns:v="urn:schemas-microsoft-com:vml" Requires="v">
                  <p:oleObj spid="_x0000_s8392" name="Clip" r:id="rId8" imgW="1160352" imgH="1786550" progId="MS_ClipArt_Gallery.2">
                    <p:embed/>
                  </p:oleObj>
                </mc:Choice>
                <mc:Fallback>
                  <p:oleObj name="Clip" r:id="rId8" imgW="1160352" imgH="1786550" progId="MS_ClipArt_Gallery.2">
                    <p:embed/>
                    <p:pic>
                      <p:nvPicPr>
                        <p:cNvPr id="0" name="Object 22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3846"/>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a:extLst>
              <a:ext uri="{FF2B5EF4-FFF2-40B4-BE49-F238E27FC236}">
                <a16:creationId xmlns:a16="http://schemas.microsoft.com/office/drawing/2014/main" id="{3FD44308-79A7-4913-9860-36689E88C102}"/>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2400">
                <a:solidFill>
                  <a:schemeClr val="tx1"/>
                </a:solidFill>
                <a:latin typeface="Times New Roman" panose="02020603050405020304" pitchFamily="18" charset="0"/>
              </a:defRPr>
            </a:lvl1pPr>
            <a:lvl2pPr marL="742950" indent="-285750" defTabSz="692150">
              <a:defRPr sz="2400">
                <a:solidFill>
                  <a:schemeClr val="tx1"/>
                </a:solidFill>
                <a:latin typeface="Times New Roman" panose="02020603050405020304" pitchFamily="18" charset="0"/>
              </a:defRPr>
            </a:lvl2pPr>
            <a:lvl3pPr marL="1143000" indent="-228600" defTabSz="692150">
              <a:defRPr sz="2400">
                <a:solidFill>
                  <a:schemeClr val="tx1"/>
                </a:solidFill>
                <a:latin typeface="Times New Roman" panose="02020603050405020304" pitchFamily="18" charset="0"/>
              </a:defRPr>
            </a:lvl3pPr>
            <a:lvl4pPr marL="1600200" indent="-228600" defTabSz="692150">
              <a:defRPr sz="2400">
                <a:solidFill>
                  <a:schemeClr val="tx1"/>
                </a:solidFill>
                <a:latin typeface="Times New Roman" panose="02020603050405020304" pitchFamily="18" charset="0"/>
              </a:defRPr>
            </a:lvl4pPr>
            <a:lvl5pPr marL="2057400" indent="-228600" defTabSz="692150">
              <a:defRPr sz="2400">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a:t>Oregon OSHA Occupational Safety and Health Program in Spanish </a:t>
            </a:r>
          </a:p>
        </p:txBody>
      </p:sp>
      <p:sp>
        <p:nvSpPr>
          <p:cNvPr id="10243" name="Text Box 32">
            <a:extLst>
              <a:ext uri="{FF2B5EF4-FFF2-40B4-BE49-F238E27FC236}">
                <a16:creationId xmlns:a16="http://schemas.microsoft.com/office/drawing/2014/main" id="{DC9C7BA4-6D53-4FED-AA60-23351AC3F4D6}"/>
              </a:ext>
            </a:extLst>
          </p:cNvPr>
          <p:cNvSpPr txBox="1">
            <a:spLocks noChangeArrowheads="1"/>
          </p:cNvSpPr>
          <p:nvPr/>
        </p:nvSpPr>
        <p:spPr bwMode="auto">
          <a:xfrm>
            <a:off x="2486025" y="4840288"/>
            <a:ext cx="18288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200" b="1"/>
              <a:t>These modules are designed to be taught in 30 to 60 minutes.</a:t>
            </a:r>
            <a:endParaRPr lang="en-US" altLang="en-US" sz="1400" b="1"/>
          </a:p>
        </p:txBody>
      </p:sp>
      <p:grpSp>
        <p:nvGrpSpPr>
          <p:cNvPr id="10244" name="Group 35">
            <a:extLst>
              <a:ext uri="{FF2B5EF4-FFF2-40B4-BE49-F238E27FC236}">
                <a16:creationId xmlns:a16="http://schemas.microsoft.com/office/drawing/2014/main" id="{61CED120-BBC9-48DA-B9E7-0701981367C1}"/>
              </a:ext>
            </a:extLst>
          </p:cNvPr>
          <p:cNvGrpSpPr>
            <a:grpSpLocks/>
          </p:cNvGrpSpPr>
          <p:nvPr/>
        </p:nvGrpSpPr>
        <p:grpSpPr bwMode="auto">
          <a:xfrm>
            <a:off x="2811463" y="3660775"/>
            <a:ext cx="1176337" cy="1152525"/>
            <a:chOff x="1886" y="3493"/>
            <a:chExt cx="721" cy="706"/>
          </a:xfrm>
        </p:grpSpPr>
        <p:sp>
          <p:nvSpPr>
            <p:cNvPr id="10247" name="Freeform 36">
              <a:extLst>
                <a:ext uri="{FF2B5EF4-FFF2-40B4-BE49-F238E27FC236}">
                  <a16:creationId xmlns:a16="http://schemas.microsoft.com/office/drawing/2014/main" id="{356264A1-CD73-4EA7-9686-595882B812C5}"/>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8" name="Freeform 37">
              <a:extLst>
                <a:ext uri="{FF2B5EF4-FFF2-40B4-BE49-F238E27FC236}">
                  <a16:creationId xmlns:a16="http://schemas.microsoft.com/office/drawing/2014/main" id="{3D107999-3896-4DEF-A67E-B21658062DBF}"/>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38">
              <a:extLst>
                <a:ext uri="{FF2B5EF4-FFF2-40B4-BE49-F238E27FC236}">
                  <a16:creationId xmlns:a16="http://schemas.microsoft.com/office/drawing/2014/main" id="{C256A045-58AA-49C4-92AF-C8B3B318EA5A}"/>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39">
              <a:extLst>
                <a:ext uri="{FF2B5EF4-FFF2-40B4-BE49-F238E27FC236}">
                  <a16:creationId xmlns:a16="http://schemas.microsoft.com/office/drawing/2014/main" id="{3ED5A6DA-B5B6-4B35-B959-00A734517BFB}"/>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40">
              <a:extLst>
                <a:ext uri="{FF2B5EF4-FFF2-40B4-BE49-F238E27FC236}">
                  <a16:creationId xmlns:a16="http://schemas.microsoft.com/office/drawing/2014/main" id="{4F2E5108-31C9-411B-A8CC-8D2A2DF30B19}"/>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41">
              <a:extLst>
                <a:ext uri="{FF2B5EF4-FFF2-40B4-BE49-F238E27FC236}">
                  <a16:creationId xmlns:a16="http://schemas.microsoft.com/office/drawing/2014/main" id="{6C0A80F8-B76F-4856-8969-F139C8C0FF60}"/>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42">
              <a:extLst>
                <a:ext uri="{FF2B5EF4-FFF2-40B4-BE49-F238E27FC236}">
                  <a16:creationId xmlns:a16="http://schemas.microsoft.com/office/drawing/2014/main" id="{8502DEE4-7239-4581-AD66-439BCA356042}"/>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43">
              <a:extLst>
                <a:ext uri="{FF2B5EF4-FFF2-40B4-BE49-F238E27FC236}">
                  <a16:creationId xmlns:a16="http://schemas.microsoft.com/office/drawing/2014/main" id="{8DF9881E-BA4F-4029-9362-425AFD6261BD}"/>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44">
              <a:extLst>
                <a:ext uri="{FF2B5EF4-FFF2-40B4-BE49-F238E27FC236}">
                  <a16:creationId xmlns:a16="http://schemas.microsoft.com/office/drawing/2014/main" id="{C6AC0838-E246-4E0F-9C68-6877A6365FF5}"/>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45">
              <a:extLst>
                <a:ext uri="{FF2B5EF4-FFF2-40B4-BE49-F238E27FC236}">
                  <a16:creationId xmlns:a16="http://schemas.microsoft.com/office/drawing/2014/main" id="{A7B09476-48C8-4552-9BB5-F0E8369C717D}"/>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46">
              <a:extLst>
                <a:ext uri="{FF2B5EF4-FFF2-40B4-BE49-F238E27FC236}">
                  <a16:creationId xmlns:a16="http://schemas.microsoft.com/office/drawing/2014/main" id="{C8A4A7EB-1CD5-4425-B6CB-6A185201D666}"/>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47">
              <a:extLst>
                <a:ext uri="{FF2B5EF4-FFF2-40B4-BE49-F238E27FC236}">
                  <a16:creationId xmlns:a16="http://schemas.microsoft.com/office/drawing/2014/main" id="{8B715853-AED8-40FF-B983-52573F8BB83A}"/>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48">
              <a:extLst>
                <a:ext uri="{FF2B5EF4-FFF2-40B4-BE49-F238E27FC236}">
                  <a16:creationId xmlns:a16="http://schemas.microsoft.com/office/drawing/2014/main" id="{5FFC6E1C-15D2-44AB-A5DE-4D7C73221085}"/>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0" name="Freeform 49">
              <a:extLst>
                <a:ext uri="{FF2B5EF4-FFF2-40B4-BE49-F238E27FC236}">
                  <a16:creationId xmlns:a16="http://schemas.microsoft.com/office/drawing/2014/main" id="{B9D21A5C-06B2-44A3-A765-1CF2BD301B51}"/>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50">
              <a:extLst>
                <a:ext uri="{FF2B5EF4-FFF2-40B4-BE49-F238E27FC236}">
                  <a16:creationId xmlns:a16="http://schemas.microsoft.com/office/drawing/2014/main" id="{9F821899-194B-419E-A7CD-1365E8806E9D}"/>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51">
              <a:extLst>
                <a:ext uri="{FF2B5EF4-FFF2-40B4-BE49-F238E27FC236}">
                  <a16:creationId xmlns:a16="http://schemas.microsoft.com/office/drawing/2014/main" id="{F0E1999B-DE05-4759-87C9-4B5F2CF8E86E}"/>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52">
              <a:extLst>
                <a:ext uri="{FF2B5EF4-FFF2-40B4-BE49-F238E27FC236}">
                  <a16:creationId xmlns:a16="http://schemas.microsoft.com/office/drawing/2014/main" id="{21948E5C-2DFD-4631-8CA9-0476A66B24D4}"/>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4" name="Freeform 53">
              <a:extLst>
                <a:ext uri="{FF2B5EF4-FFF2-40B4-BE49-F238E27FC236}">
                  <a16:creationId xmlns:a16="http://schemas.microsoft.com/office/drawing/2014/main" id="{C0BC25E8-6C62-4E68-8AEC-6341207371FF}"/>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5" name="Freeform 54">
              <a:extLst>
                <a:ext uri="{FF2B5EF4-FFF2-40B4-BE49-F238E27FC236}">
                  <a16:creationId xmlns:a16="http://schemas.microsoft.com/office/drawing/2014/main" id="{C2278334-7BE2-4C78-816A-2A0A3B56DE98}"/>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55">
              <a:extLst>
                <a:ext uri="{FF2B5EF4-FFF2-40B4-BE49-F238E27FC236}">
                  <a16:creationId xmlns:a16="http://schemas.microsoft.com/office/drawing/2014/main" id="{2CD7C871-5DE2-4FBF-9137-C01306EB4894}"/>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56">
              <a:extLst>
                <a:ext uri="{FF2B5EF4-FFF2-40B4-BE49-F238E27FC236}">
                  <a16:creationId xmlns:a16="http://schemas.microsoft.com/office/drawing/2014/main" id="{696A9494-655F-4E6D-9297-E2FE468B63F0}"/>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Freeform 57">
              <a:extLst>
                <a:ext uri="{FF2B5EF4-FFF2-40B4-BE49-F238E27FC236}">
                  <a16:creationId xmlns:a16="http://schemas.microsoft.com/office/drawing/2014/main" id="{1C01141D-FB2F-4BE5-BE68-7BD855B6C27D}"/>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Freeform 58">
              <a:extLst>
                <a:ext uri="{FF2B5EF4-FFF2-40B4-BE49-F238E27FC236}">
                  <a16:creationId xmlns:a16="http://schemas.microsoft.com/office/drawing/2014/main" id="{A82C5166-9478-489B-A1AE-EAFD35E60157}"/>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0" name="Freeform 59">
              <a:extLst>
                <a:ext uri="{FF2B5EF4-FFF2-40B4-BE49-F238E27FC236}">
                  <a16:creationId xmlns:a16="http://schemas.microsoft.com/office/drawing/2014/main" id="{04C3EF45-A8D5-4C14-825F-8D1C7E83D815}"/>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0245" name="Picture 21" descr="C:\WINDOWS\Desktop\PESO logo2c.jpg">
            <a:extLst>
              <a:ext uri="{FF2B5EF4-FFF2-40B4-BE49-F238E27FC236}">
                <a16:creationId xmlns:a16="http://schemas.microsoft.com/office/drawing/2014/main" id="{83BF319F-5738-4941-AC50-5E21E4F81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2">
            <a:extLst>
              <a:ext uri="{FF2B5EF4-FFF2-40B4-BE49-F238E27FC236}">
                <a16:creationId xmlns:a16="http://schemas.microsoft.com/office/drawing/2014/main" id="{B6762316-C1A2-498F-B964-D8EAD25F1BFF}"/>
              </a:ext>
            </a:extLst>
          </p:cNvPr>
          <p:cNvSpPr txBox="1">
            <a:spLocks noChangeArrowheads="1"/>
          </p:cNvSpPr>
          <p:nvPr/>
        </p:nvSpPr>
        <p:spPr bwMode="auto">
          <a:xfrm>
            <a:off x="796925" y="7502525"/>
            <a:ext cx="5251450"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200" b="1"/>
              <a:t>Note:</a:t>
            </a:r>
            <a:r>
              <a:rPr lang="en-US" altLang="en-US" sz="1200"/>
              <a:t>  This educational material or any other material used to inform employers and workers of compliance requirements of Oregon OSHA standards through simplification of the regulations should not be considered a substitute for any provisions of the Oregon Safe Employment Act or for any standards issued by Oregon OSHA.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a:extLst>
              <a:ext uri="{FF2B5EF4-FFF2-40B4-BE49-F238E27FC236}">
                <a16:creationId xmlns:a16="http://schemas.microsoft.com/office/drawing/2014/main" id="{713189A7-FD4A-428F-9FD5-4CBE1FF9DE6F}"/>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2400">
                <a:solidFill>
                  <a:schemeClr val="tx1"/>
                </a:solidFill>
                <a:latin typeface="Times New Roman" panose="02020603050405020304" pitchFamily="18" charset="0"/>
              </a:defRPr>
            </a:lvl1pPr>
            <a:lvl2pPr marL="742950" indent="-285750" defTabSz="692150">
              <a:defRPr sz="2400">
                <a:solidFill>
                  <a:schemeClr val="tx1"/>
                </a:solidFill>
                <a:latin typeface="Times New Roman" panose="02020603050405020304" pitchFamily="18" charset="0"/>
              </a:defRPr>
            </a:lvl2pPr>
            <a:lvl3pPr marL="1143000" indent="-228600" defTabSz="692150">
              <a:defRPr sz="2400">
                <a:solidFill>
                  <a:schemeClr val="tx1"/>
                </a:solidFill>
                <a:latin typeface="Times New Roman" panose="02020603050405020304" pitchFamily="18" charset="0"/>
              </a:defRPr>
            </a:lvl3pPr>
            <a:lvl4pPr marL="1600200" indent="-228600" defTabSz="692150">
              <a:defRPr sz="2400">
                <a:solidFill>
                  <a:schemeClr val="tx1"/>
                </a:solidFill>
                <a:latin typeface="Times New Roman" panose="02020603050405020304" pitchFamily="18" charset="0"/>
              </a:defRPr>
            </a:lvl4pPr>
            <a:lvl5pPr marL="2057400" indent="-228600" defTabSz="692150">
              <a:defRPr sz="2400">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en-US" sz="2000" b="1"/>
              <a:t>Programa en Español de Seguridad e Higiene en el Trabajo de Oregon OSHA</a:t>
            </a:r>
          </a:p>
        </p:txBody>
      </p:sp>
      <p:sp>
        <p:nvSpPr>
          <p:cNvPr id="11267" name="Text Box 32">
            <a:extLst>
              <a:ext uri="{FF2B5EF4-FFF2-40B4-BE49-F238E27FC236}">
                <a16:creationId xmlns:a16="http://schemas.microsoft.com/office/drawing/2014/main" id="{F2F12BE5-8D34-437B-B6DA-AB7699AF5B04}"/>
              </a:ext>
            </a:extLst>
          </p:cNvPr>
          <p:cNvSpPr txBox="1">
            <a:spLocks noChangeArrowheads="1"/>
          </p:cNvSpPr>
          <p:nvPr/>
        </p:nvSpPr>
        <p:spPr bwMode="auto">
          <a:xfrm>
            <a:off x="2486025" y="4840288"/>
            <a:ext cx="1828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s-ES" altLang="en-US" sz="1200" b="1"/>
              <a:t>Estos instructivos están diseñados para ser enseñados en 30 a 60 minutos.</a:t>
            </a:r>
            <a:endParaRPr lang="es-ES" altLang="en-US" sz="1400" b="1"/>
          </a:p>
        </p:txBody>
      </p:sp>
      <p:grpSp>
        <p:nvGrpSpPr>
          <p:cNvPr id="11268" name="Group 35">
            <a:extLst>
              <a:ext uri="{FF2B5EF4-FFF2-40B4-BE49-F238E27FC236}">
                <a16:creationId xmlns:a16="http://schemas.microsoft.com/office/drawing/2014/main" id="{8EA49D1E-EA57-4CF7-A87F-0DA8106347B6}"/>
              </a:ext>
            </a:extLst>
          </p:cNvPr>
          <p:cNvGrpSpPr>
            <a:grpSpLocks/>
          </p:cNvGrpSpPr>
          <p:nvPr/>
        </p:nvGrpSpPr>
        <p:grpSpPr bwMode="auto">
          <a:xfrm>
            <a:off x="2811463" y="3660775"/>
            <a:ext cx="1176337" cy="1152525"/>
            <a:chOff x="1886" y="3493"/>
            <a:chExt cx="721" cy="706"/>
          </a:xfrm>
        </p:grpSpPr>
        <p:sp>
          <p:nvSpPr>
            <p:cNvPr id="11271" name="Freeform 36">
              <a:extLst>
                <a:ext uri="{FF2B5EF4-FFF2-40B4-BE49-F238E27FC236}">
                  <a16:creationId xmlns:a16="http://schemas.microsoft.com/office/drawing/2014/main" id="{E8C5955B-3ED7-46D1-9AB4-FEB5521AB75C}"/>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2" name="Freeform 37">
              <a:extLst>
                <a:ext uri="{FF2B5EF4-FFF2-40B4-BE49-F238E27FC236}">
                  <a16:creationId xmlns:a16="http://schemas.microsoft.com/office/drawing/2014/main" id="{7BB14083-E134-4316-8FDC-215645334A97}"/>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3" name="Freeform 38">
              <a:extLst>
                <a:ext uri="{FF2B5EF4-FFF2-40B4-BE49-F238E27FC236}">
                  <a16:creationId xmlns:a16="http://schemas.microsoft.com/office/drawing/2014/main" id="{57A23AE6-E158-40D0-A01D-7E8F8B56FA16}"/>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39">
              <a:extLst>
                <a:ext uri="{FF2B5EF4-FFF2-40B4-BE49-F238E27FC236}">
                  <a16:creationId xmlns:a16="http://schemas.microsoft.com/office/drawing/2014/main" id="{786AA31E-3371-4532-93C6-4E0AA1B7FBCC}"/>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5" name="Freeform 40">
              <a:extLst>
                <a:ext uri="{FF2B5EF4-FFF2-40B4-BE49-F238E27FC236}">
                  <a16:creationId xmlns:a16="http://schemas.microsoft.com/office/drawing/2014/main" id="{D89BBD94-4789-4890-AD46-FEBB67E28DFD}"/>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6" name="Freeform 41">
              <a:extLst>
                <a:ext uri="{FF2B5EF4-FFF2-40B4-BE49-F238E27FC236}">
                  <a16:creationId xmlns:a16="http://schemas.microsoft.com/office/drawing/2014/main" id="{FFE2A5A7-F3B6-4D73-84C3-AB4A55029A49}"/>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7" name="Freeform 42">
              <a:extLst>
                <a:ext uri="{FF2B5EF4-FFF2-40B4-BE49-F238E27FC236}">
                  <a16:creationId xmlns:a16="http://schemas.microsoft.com/office/drawing/2014/main" id="{CE110EF9-7E2B-44E3-A1A0-5FB7FFA5E9DC}"/>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8" name="Freeform 43">
              <a:extLst>
                <a:ext uri="{FF2B5EF4-FFF2-40B4-BE49-F238E27FC236}">
                  <a16:creationId xmlns:a16="http://schemas.microsoft.com/office/drawing/2014/main" id="{40458FC3-BB90-478B-A9AE-383CD2C16086}"/>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9" name="Freeform 44">
              <a:extLst>
                <a:ext uri="{FF2B5EF4-FFF2-40B4-BE49-F238E27FC236}">
                  <a16:creationId xmlns:a16="http://schemas.microsoft.com/office/drawing/2014/main" id="{878D1AF5-8E79-40C0-BCD1-5BC64F76E2F4}"/>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0" name="Freeform 45">
              <a:extLst>
                <a:ext uri="{FF2B5EF4-FFF2-40B4-BE49-F238E27FC236}">
                  <a16:creationId xmlns:a16="http://schemas.microsoft.com/office/drawing/2014/main" id="{5AFADE76-3ECE-4B86-89AD-183E0088F158}"/>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1" name="Freeform 46">
              <a:extLst>
                <a:ext uri="{FF2B5EF4-FFF2-40B4-BE49-F238E27FC236}">
                  <a16:creationId xmlns:a16="http://schemas.microsoft.com/office/drawing/2014/main" id="{D81ECA6F-82A7-4A61-B4E8-96BE914E989A}"/>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2" name="Freeform 47">
              <a:extLst>
                <a:ext uri="{FF2B5EF4-FFF2-40B4-BE49-F238E27FC236}">
                  <a16:creationId xmlns:a16="http://schemas.microsoft.com/office/drawing/2014/main" id="{D5322790-32D5-4D4A-8EFB-6BDC9A7A23A9}"/>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3" name="Freeform 48">
              <a:extLst>
                <a:ext uri="{FF2B5EF4-FFF2-40B4-BE49-F238E27FC236}">
                  <a16:creationId xmlns:a16="http://schemas.microsoft.com/office/drawing/2014/main" id="{C53984B1-ED63-480D-896F-500DA97606D2}"/>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4" name="Freeform 49">
              <a:extLst>
                <a:ext uri="{FF2B5EF4-FFF2-40B4-BE49-F238E27FC236}">
                  <a16:creationId xmlns:a16="http://schemas.microsoft.com/office/drawing/2014/main" id="{0D9787A8-EA77-4029-BAD4-3209A7280032}"/>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50">
              <a:extLst>
                <a:ext uri="{FF2B5EF4-FFF2-40B4-BE49-F238E27FC236}">
                  <a16:creationId xmlns:a16="http://schemas.microsoft.com/office/drawing/2014/main" id="{C99AB628-BF9C-49E9-8679-A95A762A643B}"/>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51">
              <a:extLst>
                <a:ext uri="{FF2B5EF4-FFF2-40B4-BE49-F238E27FC236}">
                  <a16:creationId xmlns:a16="http://schemas.microsoft.com/office/drawing/2014/main" id="{ADB41644-7988-48BD-A179-9F03C1F60DB5}"/>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52">
              <a:extLst>
                <a:ext uri="{FF2B5EF4-FFF2-40B4-BE49-F238E27FC236}">
                  <a16:creationId xmlns:a16="http://schemas.microsoft.com/office/drawing/2014/main" id="{445EDAC6-3B8A-4BE1-995F-51C2569A3960}"/>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53">
              <a:extLst>
                <a:ext uri="{FF2B5EF4-FFF2-40B4-BE49-F238E27FC236}">
                  <a16:creationId xmlns:a16="http://schemas.microsoft.com/office/drawing/2014/main" id="{C1646E74-F15E-4AEB-B66D-35E8B3084D61}"/>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54">
              <a:extLst>
                <a:ext uri="{FF2B5EF4-FFF2-40B4-BE49-F238E27FC236}">
                  <a16:creationId xmlns:a16="http://schemas.microsoft.com/office/drawing/2014/main" id="{B56CFE24-18C5-42A1-9889-93ED15B79C1F}"/>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Freeform 55">
              <a:extLst>
                <a:ext uri="{FF2B5EF4-FFF2-40B4-BE49-F238E27FC236}">
                  <a16:creationId xmlns:a16="http://schemas.microsoft.com/office/drawing/2014/main" id="{C3F6A40A-40F1-4F93-BA4D-FB9731E85447}"/>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1" name="Freeform 56">
              <a:extLst>
                <a:ext uri="{FF2B5EF4-FFF2-40B4-BE49-F238E27FC236}">
                  <a16:creationId xmlns:a16="http://schemas.microsoft.com/office/drawing/2014/main" id="{4B766D19-B0A0-401D-BD3E-D181AD78F4CA}"/>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2" name="Freeform 57">
              <a:extLst>
                <a:ext uri="{FF2B5EF4-FFF2-40B4-BE49-F238E27FC236}">
                  <a16:creationId xmlns:a16="http://schemas.microsoft.com/office/drawing/2014/main" id="{928466FD-7F14-4E33-BA1F-D93ED7949550}"/>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3" name="Freeform 58">
              <a:extLst>
                <a:ext uri="{FF2B5EF4-FFF2-40B4-BE49-F238E27FC236}">
                  <a16:creationId xmlns:a16="http://schemas.microsoft.com/office/drawing/2014/main" id="{D3B5B2EA-7B70-4D1C-9DF2-F20F221209EA}"/>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4" name="Freeform 59">
              <a:extLst>
                <a:ext uri="{FF2B5EF4-FFF2-40B4-BE49-F238E27FC236}">
                  <a16:creationId xmlns:a16="http://schemas.microsoft.com/office/drawing/2014/main" id="{67F17F7F-12E6-4DA3-ABCD-E4B3E857AE0F}"/>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1269" name="Picture 21" descr="C:\WINDOWS\Desktop\PESO logo2c.jpg">
            <a:extLst>
              <a:ext uri="{FF2B5EF4-FFF2-40B4-BE49-F238E27FC236}">
                <a16:creationId xmlns:a16="http://schemas.microsoft.com/office/drawing/2014/main" id="{4ED64780-0481-4056-BCF5-00005FE3B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2">
            <a:extLst>
              <a:ext uri="{FF2B5EF4-FFF2-40B4-BE49-F238E27FC236}">
                <a16:creationId xmlns:a16="http://schemas.microsoft.com/office/drawing/2014/main" id="{490D72C5-E623-468A-9BC3-5F7A1A0CA4BC}"/>
              </a:ext>
            </a:extLst>
          </p:cNvPr>
          <p:cNvSpPr txBox="1">
            <a:spLocks noChangeArrowheads="1"/>
          </p:cNvSpPr>
          <p:nvPr/>
        </p:nvSpPr>
        <p:spPr bwMode="auto">
          <a:xfrm>
            <a:off x="498475" y="7502525"/>
            <a:ext cx="5572125"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 altLang="en-US" sz="1200"/>
              <a:t>Nota:  Este material educativo o cualquier otro material utilizado para adiestrar a patrones y empleados de los requisitos de cumplimiento de los reglamentos de Oregon OSHA por conducto de la simplificación de los reglamentos, no se considerará substituto de cualquiera de las previsiones de la Ley de Seguridad en el Trabajo de Oregon, o por cualquiera de las normas dictaminadas por Oregon OSHA.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a:extLst>
              <a:ext uri="{FF2B5EF4-FFF2-40B4-BE49-F238E27FC236}">
                <a16:creationId xmlns:a16="http://schemas.microsoft.com/office/drawing/2014/main" id="{E8CA886A-1148-41A7-ADBF-9DF73C21399E}"/>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291" name="Text Box 4">
            <a:extLst>
              <a:ext uri="{FF2B5EF4-FFF2-40B4-BE49-F238E27FC236}">
                <a16:creationId xmlns:a16="http://schemas.microsoft.com/office/drawing/2014/main" id="{A8A4F803-5C41-421F-A154-9583775F42E7}"/>
              </a:ext>
            </a:extLst>
          </p:cNvPr>
          <p:cNvSpPr txBox="1">
            <a:spLocks noChangeArrowheads="1"/>
          </p:cNvSpPr>
          <p:nvPr/>
        </p:nvSpPr>
        <p:spPr bwMode="auto">
          <a:xfrm>
            <a:off x="942975" y="1809750"/>
            <a:ext cx="5257800" cy="533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indent="3175">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en-US" b="1"/>
              <a:t>The reason for this course</a:t>
            </a:r>
          </a:p>
          <a:p>
            <a:endParaRPr lang="en-US" altLang="en-US" sz="1400" b="1"/>
          </a:p>
          <a:p>
            <a:pPr lvl="1"/>
            <a:r>
              <a:rPr lang="es-ES_tradnl" altLang="en-US" sz="1800" b="1"/>
              <a:t>When an accident happens, the most important thing is taking care of the victim or victims.</a:t>
            </a:r>
          </a:p>
          <a:p>
            <a:endParaRPr lang="es-ES_tradnl" altLang="en-US" sz="1800" b="1"/>
          </a:p>
          <a:p>
            <a:pPr lvl="1"/>
            <a:r>
              <a:rPr lang="es-ES_tradnl" altLang="en-US" sz="1800" b="1"/>
              <a:t>After that, the most important thing is finding the causes of the accident.</a:t>
            </a:r>
          </a:p>
          <a:p>
            <a:pPr lvl="1"/>
            <a:endParaRPr lang="es-ES_tradnl" altLang="en-US" sz="1800" b="1"/>
          </a:p>
          <a:p>
            <a:pPr lvl="1"/>
            <a:r>
              <a:rPr lang="es-ES_tradnl" altLang="en-US" sz="1800" b="1"/>
              <a:t>All of us, including employers, need help and advice to identify the causes of accidents.</a:t>
            </a:r>
          </a:p>
          <a:p>
            <a:pPr lvl="1"/>
            <a:endParaRPr lang="es-ES_tradnl" altLang="en-US" sz="1600" b="1"/>
          </a:p>
          <a:p>
            <a:pPr lvl="1"/>
            <a:endParaRPr lang="es-ES_tradnl" altLang="en-US" sz="1600" b="1"/>
          </a:p>
          <a:p>
            <a:pPr lvl="1"/>
            <a:endParaRPr lang="es-ES_tradnl" altLang="en-US" sz="1600" b="1"/>
          </a:p>
          <a:p>
            <a:r>
              <a:rPr lang="es-ES_tradnl" altLang="en-US" b="1"/>
              <a:t>The goal of this course</a:t>
            </a:r>
          </a:p>
          <a:p>
            <a:endParaRPr lang="es-ES_tradnl" altLang="en-US" sz="1800" b="1"/>
          </a:p>
          <a:p>
            <a:pPr lvl="1"/>
            <a:r>
              <a:rPr lang="es-ES_tradnl" altLang="en-US" sz="1800" b="1"/>
              <a:t>Learn what is a good accident investigation so you can help reduce occupational injuries and illnesses.</a:t>
            </a:r>
          </a:p>
        </p:txBody>
      </p:sp>
      <p:sp>
        <p:nvSpPr>
          <p:cNvPr id="12292" name="Text Box 10">
            <a:extLst>
              <a:ext uri="{FF2B5EF4-FFF2-40B4-BE49-F238E27FC236}">
                <a16:creationId xmlns:a16="http://schemas.microsoft.com/office/drawing/2014/main" id="{26C318DA-82BE-4607-86D6-1844958F7E8D}"/>
              </a:ext>
            </a:extLst>
          </p:cNvPr>
          <p:cNvSpPr txBox="1">
            <a:spLocks noChangeArrowheads="1"/>
          </p:cNvSpPr>
          <p:nvPr/>
        </p:nvSpPr>
        <p:spPr bwMode="auto">
          <a:xfrm>
            <a:off x="274638" y="501650"/>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a:t>Welcome!</a:t>
            </a:r>
            <a:endParaRPr lang="en-US" altLang="en-US"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a:extLst>
              <a:ext uri="{FF2B5EF4-FFF2-40B4-BE49-F238E27FC236}">
                <a16:creationId xmlns:a16="http://schemas.microsoft.com/office/drawing/2014/main" id="{0AE92757-554F-4767-85DA-70482D38B8C7}"/>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315" name="Text Box 4">
            <a:extLst>
              <a:ext uri="{FF2B5EF4-FFF2-40B4-BE49-F238E27FC236}">
                <a16:creationId xmlns:a16="http://schemas.microsoft.com/office/drawing/2014/main" id="{0C757772-2300-4E0F-ADBC-81028258AA57}"/>
              </a:ext>
            </a:extLst>
          </p:cNvPr>
          <p:cNvSpPr txBox="1">
            <a:spLocks noChangeArrowheads="1"/>
          </p:cNvSpPr>
          <p:nvPr/>
        </p:nvSpPr>
        <p:spPr bwMode="auto">
          <a:xfrm>
            <a:off x="958850" y="1749425"/>
            <a:ext cx="5257800" cy="536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indent="3175">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en-US" b="1"/>
              <a:t>La razón de este curso</a:t>
            </a:r>
          </a:p>
          <a:p>
            <a:endParaRPr lang="en-US" altLang="en-US" sz="1400" b="1"/>
          </a:p>
          <a:p>
            <a:pPr lvl="1"/>
            <a:r>
              <a:rPr lang="es-ES_tradnl" altLang="en-US" sz="1800" b="1"/>
              <a:t>Cuando ocurre un accidente, lo más importante es atender a la víctima o víctimas.  </a:t>
            </a:r>
          </a:p>
          <a:p>
            <a:endParaRPr lang="es-ES_tradnl" altLang="en-US" sz="1800" b="1"/>
          </a:p>
          <a:p>
            <a:pPr lvl="1"/>
            <a:r>
              <a:rPr lang="es-ES_tradnl" altLang="en-US" sz="1800" b="1"/>
              <a:t>Después, lo más importante es descubrir las causas del accidente.</a:t>
            </a:r>
          </a:p>
          <a:p>
            <a:pPr lvl="1"/>
            <a:endParaRPr lang="es-ES_tradnl" altLang="en-US" sz="1800" b="1"/>
          </a:p>
          <a:p>
            <a:pPr lvl="1"/>
            <a:r>
              <a:rPr lang="es-ES_tradnl" altLang="en-US" sz="1800" b="1"/>
              <a:t>Todos, inclusive los patrones, necesitamos ayuda y consejo para identificar las causas de los accidentes.</a:t>
            </a:r>
          </a:p>
          <a:p>
            <a:endParaRPr lang="es-ES_tradnl" altLang="en-US" sz="1800" b="1"/>
          </a:p>
          <a:p>
            <a:endParaRPr lang="es-ES_tradnl" altLang="en-US" sz="1600" b="1"/>
          </a:p>
          <a:p>
            <a:endParaRPr lang="es-ES_tradnl" altLang="en-US" sz="1600" b="1"/>
          </a:p>
          <a:p>
            <a:r>
              <a:rPr lang="es-ES_tradnl" altLang="en-US" b="1"/>
              <a:t>La meta de este curso</a:t>
            </a:r>
            <a:endParaRPr lang="es-ES_tradnl" altLang="en-US" sz="1800" b="1"/>
          </a:p>
          <a:p>
            <a:endParaRPr lang="es-ES_tradnl" altLang="en-US" sz="1800" b="1"/>
          </a:p>
          <a:p>
            <a:pPr lvl="1"/>
            <a:r>
              <a:rPr lang="es-ES_tradnl" altLang="en-US" sz="1800" b="1"/>
              <a:t>Aprender que es una buena investigación de accidentes para que pueda ayudar a reducir las lesiones y enfermedades en el trabajo.</a:t>
            </a:r>
            <a:endParaRPr lang="en-US" altLang="en-US" sz="1800" b="1"/>
          </a:p>
        </p:txBody>
      </p:sp>
      <p:sp>
        <p:nvSpPr>
          <p:cNvPr id="13316" name="Text Box 11">
            <a:extLst>
              <a:ext uri="{FF2B5EF4-FFF2-40B4-BE49-F238E27FC236}">
                <a16:creationId xmlns:a16="http://schemas.microsoft.com/office/drawing/2014/main" id="{5F95069A-3B1D-44D3-A657-BAD079ADDB55}"/>
              </a:ext>
            </a:extLst>
          </p:cNvPr>
          <p:cNvSpPr txBox="1">
            <a:spLocks noChangeArrowheads="1"/>
          </p:cNvSpPr>
          <p:nvPr/>
        </p:nvSpPr>
        <p:spPr bwMode="auto">
          <a:xfrm>
            <a:off x="206375" y="501650"/>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a:t>¡Bienvenidos!</a:t>
            </a:r>
            <a:endParaRPr lang="en-US" altLang="en-US"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031">
            <a:extLst>
              <a:ext uri="{FF2B5EF4-FFF2-40B4-BE49-F238E27FC236}">
                <a16:creationId xmlns:a16="http://schemas.microsoft.com/office/drawing/2014/main" id="{BD49803E-D4E9-478F-8C4C-D97F9DE1BE0C}"/>
              </a:ext>
            </a:extLst>
          </p:cNvPr>
          <p:cNvGrpSpPr>
            <a:grpSpLocks/>
          </p:cNvGrpSpPr>
          <p:nvPr/>
        </p:nvGrpSpPr>
        <p:grpSpPr bwMode="auto">
          <a:xfrm>
            <a:off x="304800" y="1295400"/>
            <a:ext cx="4552950" cy="7235825"/>
            <a:chOff x="192" y="480"/>
            <a:chExt cx="2868" cy="4558"/>
          </a:xfrm>
        </p:grpSpPr>
        <p:sp>
          <p:nvSpPr>
            <p:cNvPr id="14342" name="Text Box 1027">
              <a:extLst>
                <a:ext uri="{FF2B5EF4-FFF2-40B4-BE49-F238E27FC236}">
                  <a16:creationId xmlns:a16="http://schemas.microsoft.com/office/drawing/2014/main" id="{F1B73BB5-6FD1-4B63-ABB1-3BC3A9C7C5E5}"/>
                </a:ext>
              </a:extLst>
            </p:cNvPr>
            <p:cNvSpPr txBox="1">
              <a:spLocks noChangeArrowheads="1"/>
            </p:cNvSpPr>
            <p:nvPr/>
          </p:nvSpPr>
          <p:spPr bwMode="auto">
            <a:xfrm>
              <a:off x="192" y="480"/>
              <a:ext cx="2868" cy="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t>Accidents cause suffering for the victim, the family, the coworkers, and the company.</a:t>
              </a:r>
              <a:endParaRPr lang="es-ES_tradnl" altLang="en-US" sz="1800" b="1"/>
            </a:p>
            <a:p>
              <a:pPr>
                <a:spcBef>
                  <a:spcPct val="50000"/>
                </a:spcBef>
              </a:pPr>
              <a:endParaRPr lang="en-US" altLang="en-US" sz="1800" b="1"/>
            </a:p>
            <a:p>
              <a:pPr>
                <a:spcBef>
                  <a:spcPct val="50000"/>
                </a:spcBef>
              </a:pPr>
              <a:r>
                <a:rPr lang="en-US" altLang="en-US" sz="1800" b="1"/>
                <a:t>Accidents also cause great economic losses:</a:t>
              </a:r>
            </a:p>
          </p:txBody>
        </p:sp>
        <p:sp>
          <p:nvSpPr>
            <p:cNvPr id="14343" name="Text Box 1028">
              <a:extLst>
                <a:ext uri="{FF2B5EF4-FFF2-40B4-BE49-F238E27FC236}">
                  <a16:creationId xmlns:a16="http://schemas.microsoft.com/office/drawing/2014/main" id="{32A173A1-6D71-4649-AF92-D131E3DDAB0B}"/>
                </a:ext>
              </a:extLst>
            </p:cNvPr>
            <p:cNvSpPr txBox="1">
              <a:spLocks noChangeArrowheads="1"/>
            </p:cNvSpPr>
            <p:nvPr/>
          </p:nvSpPr>
          <p:spPr bwMode="auto">
            <a:xfrm>
              <a:off x="480" y="1728"/>
              <a:ext cx="2016" cy="3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341313" indent="-339725">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a:lnSpc>
                  <a:spcPct val="140000"/>
                </a:lnSpc>
                <a:spcBef>
                  <a:spcPct val="50000"/>
                </a:spcBef>
                <a:buFont typeface="Wingdings" panose="05000000000000000000" pitchFamily="2" charset="2"/>
                <a:buBlip>
                  <a:blip r:embed="rId2"/>
                </a:buBlip>
              </a:pPr>
              <a:r>
                <a:rPr lang="en-US" altLang="en-US" sz="1800" b="1"/>
                <a:t>Lost efficency due to break-up of crew.</a:t>
              </a:r>
              <a:endParaRPr lang="es-ES_tradnl" altLang="en-US" sz="1800" b="1"/>
            </a:p>
            <a:p>
              <a:pPr lvl="1">
                <a:lnSpc>
                  <a:spcPct val="140000"/>
                </a:lnSpc>
                <a:spcBef>
                  <a:spcPct val="50000"/>
                </a:spcBef>
                <a:buFont typeface="Wingdings" panose="05000000000000000000" pitchFamily="2" charset="2"/>
                <a:buBlip>
                  <a:blip r:embed="rId2"/>
                </a:buBlip>
              </a:pPr>
              <a:r>
                <a:rPr lang="en-US" altLang="en-US" sz="1800" b="1"/>
                <a:t>Damage to tools and equipment.</a:t>
              </a:r>
              <a:endParaRPr lang="es-ES_tradnl" altLang="en-US" sz="1800" b="1"/>
            </a:p>
            <a:p>
              <a:pPr lvl="1">
                <a:lnSpc>
                  <a:spcPct val="140000"/>
                </a:lnSpc>
                <a:spcBef>
                  <a:spcPct val="50000"/>
                </a:spcBef>
                <a:buFont typeface="Wingdings" panose="05000000000000000000" pitchFamily="2" charset="2"/>
                <a:buBlip>
                  <a:blip r:embed="rId2"/>
                </a:buBlip>
              </a:pPr>
              <a:r>
                <a:rPr lang="en-US" altLang="en-US" sz="1800" b="1"/>
                <a:t>Damage from accident due to fire,water, chemicals, spills, crashes, etc.</a:t>
              </a:r>
              <a:endParaRPr lang="es-ES_tradnl" altLang="en-US" sz="1800" b="1"/>
            </a:p>
            <a:p>
              <a:pPr lvl="1">
                <a:lnSpc>
                  <a:spcPct val="140000"/>
                </a:lnSpc>
                <a:spcBef>
                  <a:spcPct val="50000"/>
                </a:spcBef>
                <a:buFont typeface="Wingdings" panose="05000000000000000000" pitchFamily="2" charset="2"/>
                <a:buBlip>
                  <a:blip r:embed="rId2"/>
                </a:buBlip>
              </a:pPr>
              <a:r>
                <a:rPr lang="en-US" altLang="en-US" sz="1800" b="1"/>
                <a:t>Loss of customers because products and services are not provided.</a:t>
              </a:r>
              <a:endParaRPr lang="es-ES_tradnl" altLang="en-US" sz="1800" b="1"/>
            </a:p>
            <a:p>
              <a:pPr lvl="1">
                <a:lnSpc>
                  <a:spcPct val="140000"/>
                </a:lnSpc>
                <a:spcBef>
                  <a:spcPct val="50000"/>
                </a:spcBef>
                <a:buFont typeface="Wingdings" panose="05000000000000000000" pitchFamily="2" charset="2"/>
                <a:buBlip>
                  <a:blip r:embed="rId2"/>
                </a:buBlip>
              </a:pPr>
              <a:r>
                <a:rPr lang="en-US" altLang="en-US" sz="1800" b="1"/>
                <a:t>Training costs for replacement worker.</a:t>
              </a:r>
            </a:p>
          </p:txBody>
        </p:sp>
      </p:grpSp>
      <p:sp>
        <p:nvSpPr>
          <p:cNvPr id="14339" name="AutoShape 1032">
            <a:extLst>
              <a:ext uri="{FF2B5EF4-FFF2-40B4-BE49-F238E27FC236}">
                <a16:creationId xmlns:a16="http://schemas.microsoft.com/office/drawing/2014/main" id="{6D8F6A5D-606F-402E-AA97-1CBC25B1420D}"/>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4340" name="Text Box 1037">
            <a:extLst>
              <a:ext uri="{FF2B5EF4-FFF2-40B4-BE49-F238E27FC236}">
                <a16:creationId xmlns:a16="http://schemas.microsoft.com/office/drawing/2014/main" id="{3DAB836A-16D7-4A69-B637-7AE22C0BC1D9}"/>
              </a:ext>
            </a:extLst>
          </p:cNvPr>
          <p:cNvSpPr txBox="1">
            <a:spLocks noChangeArrowheads="1"/>
          </p:cNvSpPr>
          <p:nvPr/>
        </p:nvSpPr>
        <p:spPr bwMode="auto">
          <a:xfrm>
            <a:off x="252413" y="515938"/>
            <a:ext cx="3657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a:t>The losses</a:t>
            </a:r>
            <a:endParaRPr lang="en-US" altLang="en-US" sz="1400"/>
          </a:p>
        </p:txBody>
      </p:sp>
      <p:pic>
        <p:nvPicPr>
          <p:cNvPr id="14341" name="Picture 1038">
            <a:extLst>
              <a:ext uri="{FF2B5EF4-FFF2-40B4-BE49-F238E27FC236}">
                <a16:creationId xmlns:a16="http://schemas.microsoft.com/office/drawing/2014/main" id="{FDC70987-D73A-405C-9452-320E291A0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419600"/>
            <a:ext cx="2246313" cy="130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7">
            <a:extLst>
              <a:ext uri="{FF2B5EF4-FFF2-40B4-BE49-F238E27FC236}">
                <a16:creationId xmlns:a16="http://schemas.microsoft.com/office/drawing/2014/main" id="{7039C3E5-E199-4CB8-8BFA-42E7178AFD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292600"/>
            <a:ext cx="2246313" cy="130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Text Box 2">
            <a:extLst>
              <a:ext uri="{FF2B5EF4-FFF2-40B4-BE49-F238E27FC236}">
                <a16:creationId xmlns:a16="http://schemas.microsoft.com/office/drawing/2014/main" id="{32200369-FE47-4563-A4AD-5A028FDF4C9D}"/>
              </a:ext>
            </a:extLst>
          </p:cNvPr>
          <p:cNvSpPr txBox="1">
            <a:spLocks noChangeArrowheads="1"/>
          </p:cNvSpPr>
          <p:nvPr/>
        </p:nvSpPr>
        <p:spPr bwMode="auto">
          <a:xfrm>
            <a:off x="762000" y="3314700"/>
            <a:ext cx="4267200" cy="493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30000"/>
              </a:lnSpc>
              <a:spcBef>
                <a:spcPct val="50000"/>
              </a:spcBef>
              <a:buFont typeface="Wingdings" panose="05000000000000000000" pitchFamily="2" charset="2"/>
              <a:buBlip>
                <a:blip r:embed="rId3"/>
              </a:buBlip>
            </a:pPr>
            <a:r>
              <a:rPr lang="en-US" altLang="en-US" sz="1800" b="1"/>
              <a:t>La pérdida de eficiencia cuando el equipo de trabajo pierde uno de los suyos.</a:t>
            </a:r>
            <a:endParaRPr lang="es-ES_tradnl" altLang="en-US" sz="1800" b="1"/>
          </a:p>
          <a:p>
            <a:pPr>
              <a:lnSpc>
                <a:spcPct val="130000"/>
              </a:lnSpc>
              <a:spcBef>
                <a:spcPct val="50000"/>
              </a:spcBef>
              <a:buFont typeface="Wingdings" panose="05000000000000000000" pitchFamily="2" charset="2"/>
              <a:buBlip>
                <a:blip r:embed="rId3"/>
              </a:buBlip>
            </a:pPr>
            <a:r>
              <a:rPr lang="en-US" altLang="en-US" sz="1800" b="1"/>
              <a:t>El costo de la herramienta y maquinaria quebrada.</a:t>
            </a:r>
            <a:endParaRPr lang="es-ES_tradnl" altLang="en-US" sz="1800" b="1"/>
          </a:p>
          <a:p>
            <a:pPr>
              <a:lnSpc>
                <a:spcPct val="130000"/>
              </a:lnSpc>
              <a:spcBef>
                <a:spcPct val="50000"/>
              </a:spcBef>
              <a:buFont typeface="Wingdings" panose="05000000000000000000" pitchFamily="2" charset="2"/>
              <a:buBlip>
                <a:blip r:embed="rId3"/>
              </a:buBlip>
            </a:pPr>
            <a:r>
              <a:rPr lang="en-US" altLang="en-US" sz="1800" b="1"/>
              <a:t>Los daños causados por el fuego, el agua, los químicos, los derrames, los choques, etc.</a:t>
            </a:r>
            <a:endParaRPr lang="es-ES_tradnl" altLang="en-US" sz="1800" b="1"/>
          </a:p>
          <a:p>
            <a:pPr>
              <a:lnSpc>
                <a:spcPct val="130000"/>
              </a:lnSpc>
              <a:spcBef>
                <a:spcPct val="50000"/>
              </a:spcBef>
              <a:buFont typeface="Wingdings" panose="05000000000000000000" pitchFamily="2" charset="2"/>
              <a:buBlip>
                <a:blip r:embed="rId3"/>
              </a:buBlip>
            </a:pPr>
            <a:r>
              <a:rPr lang="en-US" altLang="en-US" sz="1800" b="1"/>
              <a:t>La pérdida de clientes por la falta de  entrega de productos y servicios.</a:t>
            </a:r>
          </a:p>
          <a:p>
            <a:pPr>
              <a:lnSpc>
                <a:spcPct val="130000"/>
              </a:lnSpc>
              <a:spcBef>
                <a:spcPct val="50000"/>
              </a:spcBef>
              <a:buFont typeface="Wingdings" panose="05000000000000000000" pitchFamily="2" charset="2"/>
              <a:buBlip>
                <a:blip r:embed="rId3"/>
              </a:buBlip>
            </a:pPr>
            <a:r>
              <a:rPr lang="en-US" altLang="en-US" sz="1800" b="1"/>
              <a:t>El costo para entrenar al trabajador que reemplaza a la víctima.</a:t>
            </a:r>
          </a:p>
        </p:txBody>
      </p:sp>
      <p:sp>
        <p:nvSpPr>
          <p:cNvPr id="15364" name="AutoShape 7">
            <a:extLst>
              <a:ext uri="{FF2B5EF4-FFF2-40B4-BE49-F238E27FC236}">
                <a16:creationId xmlns:a16="http://schemas.microsoft.com/office/drawing/2014/main" id="{A07CFDFF-D91F-460E-A155-24F915449F56}"/>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65" name="Text Box 12">
            <a:extLst>
              <a:ext uri="{FF2B5EF4-FFF2-40B4-BE49-F238E27FC236}">
                <a16:creationId xmlns:a16="http://schemas.microsoft.com/office/drawing/2014/main" id="{E6052BC9-8E3D-401D-95BE-9561A4DC7880}"/>
              </a:ext>
            </a:extLst>
          </p:cNvPr>
          <p:cNvSpPr txBox="1">
            <a:spLocks noChangeArrowheads="1"/>
          </p:cNvSpPr>
          <p:nvPr/>
        </p:nvSpPr>
        <p:spPr bwMode="auto">
          <a:xfrm>
            <a:off x="265113" y="515938"/>
            <a:ext cx="3657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a:t>Las pérdidas</a:t>
            </a:r>
            <a:endParaRPr lang="en-US" altLang="en-US" sz="1400"/>
          </a:p>
        </p:txBody>
      </p:sp>
      <p:sp>
        <p:nvSpPr>
          <p:cNvPr id="15366" name="Text Box 16">
            <a:extLst>
              <a:ext uri="{FF2B5EF4-FFF2-40B4-BE49-F238E27FC236}">
                <a16:creationId xmlns:a16="http://schemas.microsoft.com/office/drawing/2014/main" id="{7BC10B32-1944-4FA7-806A-5C4D4590D0EE}"/>
              </a:ext>
            </a:extLst>
          </p:cNvPr>
          <p:cNvSpPr txBox="1">
            <a:spLocks noChangeArrowheads="1"/>
          </p:cNvSpPr>
          <p:nvPr/>
        </p:nvSpPr>
        <p:spPr bwMode="auto">
          <a:xfrm>
            <a:off x="317500" y="1282700"/>
            <a:ext cx="5486400"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t>Los accidentes causan sufrimiento para la víctima, su familia, los compañeros de trabajo, y la compañía.</a:t>
            </a:r>
            <a:endParaRPr lang="es-ES_tradnl" altLang="en-US" sz="1800" b="1"/>
          </a:p>
          <a:p>
            <a:pPr>
              <a:spcBef>
                <a:spcPct val="50000"/>
              </a:spcBef>
            </a:pPr>
            <a:endParaRPr lang="en-US" altLang="en-US" sz="1800" b="1"/>
          </a:p>
          <a:p>
            <a:pPr>
              <a:spcBef>
                <a:spcPct val="50000"/>
              </a:spcBef>
            </a:pPr>
            <a:r>
              <a:rPr lang="en-US" altLang="en-US" sz="1800" b="1"/>
              <a:t>Los accidentes también causan grandes pérdidas económicas:</a:t>
            </a:r>
            <a:endParaRPr lang="en-US" altLang="en-US" sz="180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raining" ma:contentTypeID="0x010100854524CC3423A244BB56938E3F8ABE270067817B4706841944893504266FF3AFD0" ma:contentTypeVersion="25" ma:contentTypeDescription="Training and education materials" ma:contentTypeScope="" ma:versionID="34d1da808c0373fcd75ca49a86825732">
  <xsd:schema xmlns:xsd="http://www.w3.org/2001/XMLSchema" xmlns:xs="http://www.w3.org/2001/XMLSchema" xmlns:p="http://schemas.microsoft.com/office/2006/metadata/properties" xmlns:ns1="http://schemas.microsoft.com/sharepoint/v3" xmlns:ns2="4abed4e2-db5c-4e78-ae88-7ca7a6241065" xmlns:ns3="http://schemas.microsoft.com/sharepoint/v4" targetNamespace="http://schemas.microsoft.com/office/2006/metadata/properties" ma:root="true" ma:fieldsID="2d08b5255158c9f14c10f9c2e24a5b9c" ns1:_="" ns2:_="" ns3:_="">
    <xsd:import namespace="http://schemas.microsoft.com/sharepoint/v3"/>
    <xsd:import namespace="4abed4e2-db5c-4e78-ae88-7ca7a6241065"/>
    <xsd:import namespace="http://schemas.microsoft.com/sharepoint/v4"/>
    <xsd:element name="properties">
      <xsd:complexType>
        <xsd:sequence>
          <xsd:element name="documentManagement">
            <xsd:complexType>
              <xsd:all>
                <xsd:element ref="ns2:AdditionalTitle" minOccurs="0"/>
                <xsd:element ref="ns2:TrainingType" minOccurs="0"/>
                <xsd:element ref="ns2:TrainingFormat" minOccurs="0"/>
                <xsd:element ref="ns2:DateRevised" minOccurs="0"/>
                <xsd:element ref="ns1:Language" minOccurs="0"/>
                <xsd:element ref="ns2:Description1" minOccurs="0"/>
                <xsd:element ref="ns2:Topic"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6" nillable="true" ma:displayName="Language" ma:default="English" ma:format="Dropdown" ma:internalName="Language" ma:readOnly="false">
      <xsd:simpleType>
        <xsd:union memberTypes="dms:Text">
          <xsd:simpleType>
            <xsd:restriction base="dms:Choice">
              <xsd:enumeration value="Arabic"/>
              <xsd:enumeration value="Bulgarian"/>
              <xsd:enumeration value="Chinese"/>
              <xsd:enumeration value="Croatian"/>
              <xsd:enumeration value="Czech"/>
              <xsd:enumeration value="Danish"/>
              <xsd:enumeration value="Dutch"/>
              <xsd:enumeration value="English"/>
              <xsd:enumeration value="Estonian"/>
              <xsd:enumeration value="Finnish"/>
              <xsd:enumeration value="French"/>
              <xsd:enumeration value="German"/>
              <xsd:enumeration value="Greek"/>
              <xsd:enumeration value="Hebrew"/>
              <xsd:enumeration value="Hindi"/>
              <xsd:enumeration value="Hungarian"/>
              <xsd:enumeration value="Indonesian"/>
              <xsd:enumeration value="Italian"/>
              <xsd:enumeration value="Japanese"/>
              <xsd:enumeration value="Korean"/>
              <xsd:enumeration value="Latvian"/>
              <xsd:enumeration value="Lithuanian"/>
              <xsd:enumeration value="Malay"/>
              <xsd:enumeration value="Norwegian"/>
              <xsd:enumeration value="Polish"/>
              <xsd:enumeration value="Portuguese"/>
              <xsd:enumeration value="Romanian"/>
              <xsd:enumeration value="Russian"/>
              <xsd:enumeration value="Serbian"/>
              <xsd:enumeration value="Slovak"/>
              <xsd:enumeration value="Slovenian"/>
              <xsd:enumeration value="Spanish"/>
              <xsd:enumeration value="Swedish"/>
              <xsd:enumeration value="Thai"/>
              <xsd:enumeration value="Turkish"/>
              <xsd:enumeration value="Ukrainian"/>
              <xsd:enumeration value="Urdu"/>
              <xsd:enumeration value="Vietnames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abed4e2-db5c-4e78-ae88-7ca7a6241065" elementFormDefault="qualified">
    <xsd:import namespace="http://schemas.microsoft.com/office/2006/documentManagement/types"/>
    <xsd:import namespace="http://schemas.microsoft.com/office/infopath/2007/PartnerControls"/>
    <xsd:element name="AdditionalTitle" ma:index="2" nillable="true" ma:displayName="Additional Title" ma:description="Secondary title - typically the English language title if the item has a title in another language" ma:internalName="AdditionalTitle" ma:readOnly="false">
      <xsd:simpleType>
        <xsd:restriction base="dms:Text">
          <xsd:maxLength value="255"/>
        </xsd:restriction>
      </xsd:simpleType>
    </xsd:element>
    <xsd:element name="TrainingType" ma:index="3" nillable="true" ma:displayName="Training Type" ma:description="Pick a type for this training material" ma:format="Dropdown" ma:internalName="TrainingType" ma:readOnly="false">
      <xsd:simpleType>
        <xsd:restriction base="dms:Choice">
          <xsd:enumeration value="Curriculum"/>
          <xsd:enumeration value="Grant program"/>
          <xsd:enumeration value="Online course"/>
          <xsd:enumeration value="PESO"/>
          <xsd:enumeration value="Presentation"/>
          <xsd:enumeration value="Resources"/>
          <xsd:enumeration value="Workshop"/>
        </xsd:restriction>
      </xsd:simpleType>
    </xsd:element>
    <xsd:element name="TrainingFormat" ma:index="4" nillable="true" ma:displayName="Training Format" ma:default="  " ma:description="Pick a format for this training" ma:format="Dropdown" ma:internalName="TrainingFormat" ma:readOnly="false">
      <xsd:simpleType>
        <xsd:restriction base="dms:Choice">
          <xsd:enumeration value=""/>
          <xsd:enumeration value="Instructor Guide"/>
          <xsd:enumeration value="Online course"/>
          <xsd:enumeration value="Overhead"/>
          <xsd:enumeration value="Tailgate"/>
          <xsd:enumeration value="Training program"/>
          <xsd:enumeration value="Video"/>
          <xsd:enumeration value="Workbook"/>
        </xsd:restriction>
      </xsd:simpleType>
    </xsd:element>
    <xsd:element name="DateRevised" ma:index="5" nillable="true" ma:displayName="New or Revised Date" ma:format="DateOnly" ma:internalName="DateRevised" ma:readOnly="false">
      <xsd:simpleType>
        <xsd:restriction base="dms:DateTime"/>
      </xsd:simpleType>
    </xsd:element>
    <xsd:element name="Description1" ma:index="7" nillable="true" ma:displayName="Description" ma:internalName="Description1" ma:readOnly="false">
      <xsd:simpleType>
        <xsd:restriction base="dms:Note"/>
      </xsd:simpleType>
    </xsd:element>
    <xsd:element name="Topic" ma:index="8" nillable="true" ma:displayName="Topic" ma:description="Pick associated topics" ma:list="{913132ca-d302-4b93-9158-b48ece0e0b4d}" ma:internalName="Topic" ma:readOnly="false" ma:showField="Title" ma:web="4abed4e2-db5c-4e78-ae88-7ca7a6241065">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 Spanish</Language>
    <Description1 xmlns="4abed4e2-db5c-4e78-ae88-7ca7a6241065" xsi:nil="true"/>
    <TrainingFormat xmlns="4abed4e2-db5c-4e78-ae88-7ca7a6241065">Workbook</TrainingFormat>
    <Topic xmlns="4abed4e2-db5c-4e78-ae88-7ca7a6241065">
      <Value>197</Value>
    </Topic>
    <TrainingType xmlns="4abed4e2-db5c-4e78-ae88-7ca7a6241065">PESO</TrainingType>
    <DateRevised xmlns="4abed4e2-db5c-4e78-ae88-7ca7a6241065">2022-11-14T08:00:00+00:00</DateRevised>
    <AdditionalTitle xmlns="4abed4e2-db5c-4e78-ae88-7ca7a6241065">Investigación de Accidentes</AdditionalTitle>
    <IconOverlay xmlns="http://schemas.microsoft.com/sharepoint/v4" xsi:nil="true"/>
  </documentManagement>
</p:properties>
</file>

<file path=customXml/itemProps1.xml><?xml version="1.0" encoding="utf-8"?>
<ds:datastoreItem xmlns:ds="http://schemas.openxmlformats.org/officeDocument/2006/customXml" ds:itemID="{9E988BA8-0530-45FD-9535-6B9ABDCFA6CE}"/>
</file>

<file path=customXml/itemProps2.xml><?xml version="1.0" encoding="utf-8"?>
<ds:datastoreItem xmlns:ds="http://schemas.openxmlformats.org/officeDocument/2006/customXml" ds:itemID="{50D42488-FE9B-4903-A89E-DC00FF985A8C}"/>
</file>

<file path=customXml/itemProps3.xml><?xml version="1.0" encoding="utf-8"?>
<ds:datastoreItem xmlns:ds="http://schemas.openxmlformats.org/officeDocument/2006/customXml" ds:itemID="{65268FEE-BB1F-489A-8E15-E8452A999F6C}"/>
</file>

<file path=docProps/app.xml><?xml version="1.0" encoding="utf-8"?>
<Properties xmlns="http://schemas.openxmlformats.org/officeDocument/2006/extended-properties" xmlns:vt="http://schemas.openxmlformats.org/officeDocument/2006/docPropsVTypes">
  <TotalTime>0</TotalTime>
  <Words>1959</Words>
  <Application>Microsoft Office PowerPoint</Application>
  <PresentationFormat>On-screen Show (4:3)</PresentationFormat>
  <Paragraphs>365</Paragraphs>
  <Slides>22</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Tahoma</vt:lpstr>
      <vt:lpstr>Times New Roman</vt:lpstr>
      <vt:lpstr>Wingdings</vt:lpstr>
      <vt:lpstr>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Base>https://osha.oregon.gov</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Accident Investigation (pptx)</dc:title>
  <dc:subject>PESO module on Accident investigation</dc:subject>
  <dc:creator/>
  <cp:lastModifiedBy/>
  <cp:revision>1</cp:revision>
  <dcterms:created xsi:type="dcterms:W3CDTF">2021-09-29T21:37:22Z</dcterms:created>
  <dcterms:modified xsi:type="dcterms:W3CDTF">2022-11-21T16:02:35Z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0x010100854524CC3423A244BB56938E3F8ABE270067817B4706841944893504266FF3AFD0</vt:lpwstr>
  </property>
</Properties>
</file>