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09" r:id="rId12"/>
    <p:sldId id="297" r:id="rId13"/>
    <p:sldId id="298" r:id="rId14"/>
    <p:sldId id="299" r:id="rId15"/>
    <p:sldId id="300" r:id="rId16"/>
    <p:sldId id="301" r:id="rId17"/>
    <p:sldId id="328" r:id="rId18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FFA3"/>
    <a:srgbClr val="CFFFAB"/>
    <a:srgbClr val="FFCC99"/>
    <a:srgbClr val="DD3F60"/>
    <a:srgbClr val="DD4359"/>
    <a:srgbClr val="EAEAEA"/>
    <a:srgbClr val="FFFF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7" autoAdjust="0"/>
    <p:restoredTop sz="94660"/>
  </p:normalViewPr>
  <p:slideViewPr>
    <p:cSldViewPr>
      <p:cViewPr varScale="1">
        <p:scale>
          <a:sx n="83" d="100"/>
          <a:sy n="83" d="100"/>
        </p:scale>
        <p:origin x="15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1296CD-DBF6-4764-987F-4FE0B49DE6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129C302-9434-4A11-9CEE-C48459A233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30C1DFF-3DF2-4645-8640-2BEC4A0CB3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yyyyyyyyyyyyyyyyyyyyyyyyyyyyyyy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4218A66-630F-4951-804C-7F4FB5BCA2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6568FE2-BAF5-4070-92F8-D550320C7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53C5537-65EE-48AF-863F-460A66CA21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395425-2EA8-4AF5-B178-D3929D31BA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B31B36B-3DC6-461E-8760-EA3C3A3260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5325"/>
            <a:ext cx="4629150" cy="3471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AD621E2-A1D3-49BC-B890-65E2465ABA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8963"/>
            <a:ext cx="50292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F01BEDF-87F4-4A4D-A8FB-8D16535D7D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yyyyyyyyyyyyyyyyyyyyyyyyyyyyyyy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47FF6C4D-CD2F-49CE-B2EB-B6AEBDB42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01E008-9B77-4EAE-AD82-A33D5B588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DF689F1-70AF-4FE4-B3F2-6736AF318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14F1408-6DE2-4972-8857-7C218F63E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5FBAE40-93EF-4439-B490-C4C195159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528A91-192F-40B7-B6F7-2ED4C8A7CB2C}" type="slidenum">
              <a:rPr lang="en-US" altLang="en-US" sz="1200" b="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2070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817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ESO logo2c">
            <a:extLst>
              <a:ext uri="{FF2B5EF4-FFF2-40B4-BE49-F238E27FC236}">
                <a16:creationId xmlns:a16="http://schemas.microsoft.com/office/drawing/2014/main" id="{2DEEE731-BC33-4F93-8B2A-2995FCBFF2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>
            <a:extLst>
              <a:ext uri="{FF2B5EF4-FFF2-40B4-BE49-F238E27FC236}">
                <a16:creationId xmlns:a16="http://schemas.microsoft.com/office/drawing/2014/main" id="{0ACA536B-92FA-40FD-AF3B-3C094180DC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477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BD4527C-118A-4BE7-8B25-B3B73A4891E2}" type="slidenum">
              <a:rPr lang="en-US" altLang="en-US" sz="1200" smtClean="0">
                <a:solidFill>
                  <a:srgbClr val="A6A6A6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A6A6A6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C856DC4-5725-470A-8EDD-0B6F7877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71625"/>
            <a:ext cx="411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Biological Hazards 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D94CFE0-95D0-4AF3-83D2-B2F762EE6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1570038"/>
            <a:ext cx="34067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 err="1"/>
              <a:t>Riesgos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Biológicos</a:t>
            </a:r>
            <a:endParaRPr lang="en-US" altLang="en-US" sz="3600" dirty="0"/>
          </a:p>
        </p:txBody>
      </p:sp>
      <p:pic>
        <p:nvPicPr>
          <p:cNvPr id="4100" name="Picture 21" descr="C:\WINDOWS\Desktop\PESO logo2c.jpg">
            <a:extLst>
              <a:ext uri="{FF2B5EF4-FFF2-40B4-BE49-F238E27FC236}">
                <a16:creationId xmlns:a16="http://schemas.microsoft.com/office/drawing/2014/main" id="{01C9AFF2-E9C2-44A1-8F04-2266232E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31775"/>
            <a:ext cx="162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6">
            <a:extLst>
              <a:ext uri="{FF2B5EF4-FFF2-40B4-BE49-F238E27FC236}">
                <a16:creationId xmlns:a16="http://schemas.microsoft.com/office/drawing/2014/main" id="{11C1EFD8-D396-4A81-A9C2-F84D300F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0188"/>
            <a:ext cx="1895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11">
            <a:extLst>
              <a:ext uri="{FF2B5EF4-FFF2-40B4-BE49-F238E27FC236}">
                <a16:creationId xmlns:a16="http://schemas.microsoft.com/office/drawing/2014/main" id="{7D9993CC-59BE-486D-94ED-439AA2BF9E7E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3022600"/>
            <a:ext cx="4914900" cy="3365500"/>
            <a:chOff x="712" y="1432"/>
            <a:chExt cx="3096" cy="2120"/>
          </a:xfrm>
        </p:grpSpPr>
        <p:pic>
          <p:nvPicPr>
            <p:cNvPr id="4104" name="Picture 12" descr="Red Biohazard English">
              <a:extLst>
                <a:ext uri="{FF2B5EF4-FFF2-40B4-BE49-F238E27FC236}">
                  <a16:creationId xmlns:a16="http://schemas.microsoft.com/office/drawing/2014/main" id="{C2860ADD-B781-4F57-A688-BEAC66222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2510"/>
              <a:ext cx="94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3" descr="Biohazard Spanish">
              <a:extLst>
                <a:ext uri="{FF2B5EF4-FFF2-40B4-BE49-F238E27FC236}">
                  <a16:creationId xmlns:a16="http://schemas.microsoft.com/office/drawing/2014/main" id="{AAC6FB35-E37E-4BB9-8252-9F4F8B5C1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" y="2496"/>
              <a:ext cx="960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Rectangle 14">
              <a:extLst>
                <a:ext uri="{FF2B5EF4-FFF2-40B4-BE49-F238E27FC236}">
                  <a16:creationId xmlns:a16="http://schemas.microsoft.com/office/drawing/2014/main" id="{AF8C9B51-E689-4014-AA30-8BC8A58BD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1880"/>
              <a:ext cx="3096" cy="1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pic>
          <p:nvPicPr>
            <p:cNvPr id="4107" name="Picture 15">
              <a:extLst>
                <a:ext uri="{FF2B5EF4-FFF2-40B4-BE49-F238E27FC236}">
                  <a16:creationId xmlns:a16="http://schemas.microsoft.com/office/drawing/2014/main" id="{2A7F1876-818B-478C-8CB1-8A3F7288F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1432"/>
              <a:ext cx="1064" cy="1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26CC0-BB71-431F-9B87-0291C98E784E}"/>
              </a:ext>
            </a:extLst>
          </p:cNvPr>
          <p:cNvSpPr/>
          <p:nvPr/>
        </p:nvSpPr>
        <p:spPr>
          <a:xfrm>
            <a:off x="0" y="6319838"/>
            <a:ext cx="10668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57562804-C989-4DC8-8234-9A1A5DBD7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Controls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34088ED5-4D05-4195-BEA3-635CC03C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Controles</a:t>
            </a:r>
            <a:endParaRPr lang="en-US" altLang="en-US" sz="2400"/>
          </a:p>
        </p:txBody>
      </p:sp>
      <p:grpSp>
        <p:nvGrpSpPr>
          <p:cNvPr id="13316" name="Group 5">
            <a:extLst>
              <a:ext uri="{FF2B5EF4-FFF2-40B4-BE49-F238E27FC236}">
                <a16:creationId xmlns:a16="http://schemas.microsoft.com/office/drawing/2014/main" id="{B64CF86B-028D-4E5E-95BA-ED8F647B2792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1538288"/>
            <a:ext cx="6105525" cy="1371600"/>
            <a:chOff x="954" y="2094"/>
            <a:chExt cx="3846" cy="864"/>
          </a:xfrm>
        </p:grpSpPr>
        <p:pic>
          <p:nvPicPr>
            <p:cNvPr id="13318" name="Picture 7">
              <a:extLst>
                <a:ext uri="{FF2B5EF4-FFF2-40B4-BE49-F238E27FC236}">
                  <a16:creationId xmlns:a16="http://schemas.microsoft.com/office/drawing/2014/main" id="{57834FD4-570C-4ECD-8226-D55791AE3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2107"/>
              <a:ext cx="1668" cy="85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pic>
        <p:pic>
          <p:nvPicPr>
            <p:cNvPr id="13319" name="Picture 10">
              <a:extLst>
                <a:ext uri="{FF2B5EF4-FFF2-40B4-BE49-F238E27FC236}">
                  <a16:creationId xmlns:a16="http://schemas.microsoft.com/office/drawing/2014/main" id="{FAB6C345-2FF8-4D16-BC9A-7278A4684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" y="2094"/>
              <a:ext cx="1680" cy="86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pic>
      </p:grpSp>
      <p:pic>
        <p:nvPicPr>
          <p:cNvPr id="13317" name="Picture 13" descr="Washing hands copy">
            <a:extLst>
              <a:ext uri="{FF2B5EF4-FFF2-40B4-BE49-F238E27FC236}">
                <a16:creationId xmlns:a16="http://schemas.microsoft.com/office/drawing/2014/main" id="{E54A5228-405F-46F5-BDD3-B4A80CDA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429000"/>
            <a:ext cx="3276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B336CDA2-0E89-450F-98EA-16D88BD1E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Controls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D66E3090-F4FC-4D8D-B0C6-88AFDED5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Controles</a:t>
            </a:r>
            <a:endParaRPr lang="en-US" altLang="en-US" sz="2400"/>
          </a:p>
        </p:txBody>
      </p:sp>
      <p:pic>
        <p:nvPicPr>
          <p:cNvPr id="14340" name="Picture 12" descr="gloveon1">
            <a:extLst>
              <a:ext uri="{FF2B5EF4-FFF2-40B4-BE49-F238E27FC236}">
                <a16:creationId xmlns:a16="http://schemas.microsoft.com/office/drawing/2014/main" id="{DBF3D293-5D8E-4348-AED6-7CF63526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371600"/>
            <a:ext cx="250666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Janitor 2">
            <a:extLst>
              <a:ext uri="{FF2B5EF4-FFF2-40B4-BE49-F238E27FC236}">
                <a16:creationId xmlns:a16="http://schemas.microsoft.com/office/drawing/2014/main" id="{F8A9AC38-F3B4-4AD3-B2F0-E2373713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181100"/>
            <a:ext cx="17240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>
            <a:extLst>
              <a:ext uri="{FF2B5EF4-FFF2-40B4-BE49-F238E27FC236}">
                <a16:creationId xmlns:a16="http://schemas.microsoft.com/office/drawing/2014/main" id="{C8E16B14-42EA-4A76-A12D-E59F069F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60838"/>
            <a:ext cx="24225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4343" name="Picture 8">
            <a:extLst>
              <a:ext uri="{FF2B5EF4-FFF2-40B4-BE49-F238E27FC236}">
                <a16:creationId xmlns:a16="http://schemas.microsoft.com/office/drawing/2014/main" id="{72979347-B81F-413E-8D14-6318FDB2A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02088"/>
            <a:ext cx="2476500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B7A94F89-D978-48FE-BFC5-C8B84EA2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Vaccine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3A560452-7B71-45A7-BF87-357ED989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Vacuna</a:t>
            </a:r>
            <a:endParaRPr lang="en-US" altLang="en-US" sz="2400"/>
          </a:p>
        </p:txBody>
      </p:sp>
      <p:pic>
        <p:nvPicPr>
          <p:cNvPr id="15364" name="Picture 6" descr="Vacuna copy">
            <a:extLst>
              <a:ext uri="{FF2B5EF4-FFF2-40B4-BE49-F238E27FC236}">
                <a16:creationId xmlns:a16="http://schemas.microsoft.com/office/drawing/2014/main" id="{2E667C43-0B47-4FE0-BC67-C26930FB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933825" cy="3505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3383D937-7352-4BD8-BEA6-1AC57CF4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Follow-up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2789DFE-B3F8-48A3-B872-3BCD9E22B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Seguimiento</a:t>
            </a:r>
            <a:endParaRPr lang="en-US" altLang="en-US" sz="2400"/>
          </a:p>
        </p:txBody>
      </p:sp>
      <p:pic>
        <p:nvPicPr>
          <p:cNvPr id="16388" name="Picture 8" descr="Waiting room doctor">
            <a:extLst>
              <a:ext uri="{FF2B5EF4-FFF2-40B4-BE49-F238E27FC236}">
                <a16:creationId xmlns:a16="http://schemas.microsoft.com/office/drawing/2014/main" id="{0840A793-486D-4787-BD09-D8120783C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65300"/>
            <a:ext cx="4572000" cy="4572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943E7FE0-B1E9-4907-B286-5E09F923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Housekeeping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DA22519-0270-450D-888A-2CF2D2E58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Orden y limpieza</a:t>
            </a:r>
            <a:endParaRPr lang="en-US" altLang="en-US" sz="2400"/>
          </a:p>
        </p:txBody>
      </p:sp>
      <p:grpSp>
        <p:nvGrpSpPr>
          <p:cNvPr id="17412" name="Group 3">
            <a:extLst>
              <a:ext uri="{FF2B5EF4-FFF2-40B4-BE49-F238E27FC236}">
                <a16:creationId xmlns:a16="http://schemas.microsoft.com/office/drawing/2014/main" id="{A45D7F6E-832E-4D03-B0CB-82834943288A}"/>
              </a:ext>
            </a:extLst>
          </p:cNvPr>
          <p:cNvGrpSpPr>
            <a:grpSpLocks/>
          </p:cNvGrpSpPr>
          <p:nvPr/>
        </p:nvGrpSpPr>
        <p:grpSpPr bwMode="auto">
          <a:xfrm>
            <a:off x="5278438" y="1643063"/>
            <a:ext cx="2057400" cy="1857375"/>
            <a:chOff x="2553" y="2592"/>
            <a:chExt cx="1463" cy="1535"/>
          </a:xfrm>
        </p:grpSpPr>
        <p:pic>
          <p:nvPicPr>
            <p:cNvPr id="18267" name="Picture 4" descr="cloro">
              <a:extLst>
                <a:ext uri="{FF2B5EF4-FFF2-40B4-BE49-F238E27FC236}">
                  <a16:creationId xmlns:a16="http://schemas.microsoft.com/office/drawing/2014/main" id="{75E35C81-CF1A-41CA-A0BC-450BC779D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2999"/>
              <a:ext cx="720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68" name="Picture 5" descr="Spray bottle">
              <a:extLst>
                <a:ext uri="{FF2B5EF4-FFF2-40B4-BE49-F238E27FC236}">
                  <a16:creationId xmlns:a16="http://schemas.microsoft.com/office/drawing/2014/main" id="{E23E9AF4-C805-4C5D-9C71-A86B0B7B1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92"/>
              <a:ext cx="7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Group 861">
            <a:extLst>
              <a:ext uri="{FF2B5EF4-FFF2-40B4-BE49-F238E27FC236}">
                <a16:creationId xmlns:a16="http://schemas.microsoft.com/office/drawing/2014/main" id="{1ECFE02F-6923-469A-A4C3-50C74D7C9ADF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2070100"/>
            <a:ext cx="3417888" cy="1365250"/>
            <a:chOff x="1536" y="2784"/>
            <a:chExt cx="2153" cy="860"/>
          </a:xfrm>
        </p:grpSpPr>
        <p:grpSp>
          <p:nvGrpSpPr>
            <p:cNvPr id="17416" name="Group 6">
              <a:extLst>
                <a:ext uri="{FF2B5EF4-FFF2-40B4-BE49-F238E27FC236}">
                  <a16:creationId xmlns:a16="http://schemas.microsoft.com/office/drawing/2014/main" id="{ED320F94-7651-4854-A046-6BFB2CA8DB3A}"/>
                </a:ext>
              </a:extLst>
            </p:cNvPr>
            <p:cNvGrpSpPr>
              <a:grpSpLocks/>
            </p:cNvGrpSpPr>
            <p:nvPr/>
          </p:nvGrpSpPr>
          <p:grpSpPr bwMode="auto">
            <a:xfrm rot="548226">
              <a:off x="2112" y="2784"/>
              <a:ext cx="1577" cy="860"/>
              <a:chOff x="717" y="1872"/>
              <a:chExt cx="2540" cy="1724"/>
            </a:xfrm>
          </p:grpSpPr>
          <p:grpSp>
            <p:nvGrpSpPr>
              <p:cNvPr id="17480" name="Group 7">
                <a:extLst>
                  <a:ext uri="{FF2B5EF4-FFF2-40B4-BE49-F238E27FC236}">
                    <a16:creationId xmlns:a16="http://schemas.microsoft.com/office/drawing/2014/main" id="{45BA2833-1560-4435-B00F-1B5C163305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1" y="1876"/>
                <a:ext cx="2536" cy="1549"/>
                <a:chOff x="721" y="1876"/>
                <a:chExt cx="2536" cy="1549"/>
              </a:xfrm>
            </p:grpSpPr>
            <p:sp>
              <p:nvSpPr>
                <p:cNvPr id="18067" name="Freeform 8">
                  <a:extLst>
                    <a:ext uri="{FF2B5EF4-FFF2-40B4-BE49-F238E27FC236}">
                      <a16:creationId xmlns:a16="http://schemas.microsoft.com/office/drawing/2014/main" id="{EFE07753-10F1-4769-958B-D0C6FEA97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" y="1876"/>
                  <a:ext cx="2532" cy="1546"/>
                </a:xfrm>
                <a:custGeom>
                  <a:avLst/>
                  <a:gdLst>
                    <a:gd name="T0" fmla="*/ 0 w 5065"/>
                    <a:gd name="T1" fmla="*/ 1 h 3092"/>
                    <a:gd name="T2" fmla="*/ 0 w 5065"/>
                    <a:gd name="T3" fmla="*/ 1 h 3092"/>
                    <a:gd name="T4" fmla="*/ 0 w 5065"/>
                    <a:gd name="T5" fmla="*/ 1 h 3092"/>
                    <a:gd name="T6" fmla="*/ 0 w 5065"/>
                    <a:gd name="T7" fmla="*/ 1 h 3092"/>
                    <a:gd name="T8" fmla="*/ 0 w 5065"/>
                    <a:gd name="T9" fmla="*/ 1 h 3092"/>
                    <a:gd name="T10" fmla="*/ 0 w 5065"/>
                    <a:gd name="T11" fmla="*/ 1 h 3092"/>
                    <a:gd name="T12" fmla="*/ 0 w 5065"/>
                    <a:gd name="T13" fmla="*/ 1 h 3092"/>
                    <a:gd name="T14" fmla="*/ 0 w 5065"/>
                    <a:gd name="T15" fmla="*/ 1 h 3092"/>
                    <a:gd name="T16" fmla="*/ 0 w 5065"/>
                    <a:gd name="T17" fmla="*/ 1 h 3092"/>
                    <a:gd name="T18" fmla="*/ 0 w 5065"/>
                    <a:gd name="T19" fmla="*/ 1 h 3092"/>
                    <a:gd name="T20" fmla="*/ 0 w 5065"/>
                    <a:gd name="T21" fmla="*/ 1 h 3092"/>
                    <a:gd name="T22" fmla="*/ 0 w 5065"/>
                    <a:gd name="T23" fmla="*/ 1 h 3092"/>
                    <a:gd name="T24" fmla="*/ 0 w 5065"/>
                    <a:gd name="T25" fmla="*/ 1 h 3092"/>
                    <a:gd name="T26" fmla="*/ 0 w 5065"/>
                    <a:gd name="T27" fmla="*/ 1 h 3092"/>
                    <a:gd name="T28" fmla="*/ 0 w 5065"/>
                    <a:gd name="T29" fmla="*/ 1 h 3092"/>
                    <a:gd name="T30" fmla="*/ 0 w 5065"/>
                    <a:gd name="T31" fmla="*/ 1 h 3092"/>
                    <a:gd name="T32" fmla="*/ 0 w 5065"/>
                    <a:gd name="T33" fmla="*/ 1 h 3092"/>
                    <a:gd name="T34" fmla="*/ 0 w 5065"/>
                    <a:gd name="T35" fmla="*/ 1 h 3092"/>
                    <a:gd name="T36" fmla="*/ 0 w 5065"/>
                    <a:gd name="T37" fmla="*/ 1 h 3092"/>
                    <a:gd name="T38" fmla="*/ 0 w 5065"/>
                    <a:gd name="T39" fmla="*/ 1 h 3092"/>
                    <a:gd name="T40" fmla="*/ 0 w 5065"/>
                    <a:gd name="T41" fmla="*/ 1 h 3092"/>
                    <a:gd name="T42" fmla="*/ 0 w 5065"/>
                    <a:gd name="T43" fmla="*/ 1 h 3092"/>
                    <a:gd name="T44" fmla="*/ 0 w 5065"/>
                    <a:gd name="T45" fmla="*/ 1 h 3092"/>
                    <a:gd name="T46" fmla="*/ 0 w 5065"/>
                    <a:gd name="T47" fmla="*/ 1 h 3092"/>
                    <a:gd name="T48" fmla="*/ 0 w 5065"/>
                    <a:gd name="T49" fmla="*/ 1 h 3092"/>
                    <a:gd name="T50" fmla="*/ 0 w 5065"/>
                    <a:gd name="T51" fmla="*/ 1 h 3092"/>
                    <a:gd name="T52" fmla="*/ 0 w 5065"/>
                    <a:gd name="T53" fmla="*/ 1 h 3092"/>
                    <a:gd name="T54" fmla="*/ 0 w 5065"/>
                    <a:gd name="T55" fmla="*/ 1 h 3092"/>
                    <a:gd name="T56" fmla="*/ 0 w 5065"/>
                    <a:gd name="T57" fmla="*/ 1 h 3092"/>
                    <a:gd name="T58" fmla="*/ 0 w 5065"/>
                    <a:gd name="T59" fmla="*/ 0 h 3092"/>
                    <a:gd name="T60" fmla="*/ 0 w 5065"/>
                    <a:gd name="T61" fmla="*/ 1 h 3092"/>
                    <a:gd name="T62" fmla="*/ 0 w 5065"/>
                    <a:gd name="T63" fmla="*/ 1 h 3092"/>
                    <a:gd name="T64" fmla="*/ 0 w 5065"/>
                    <a:gd name="T65" fmla="*/ 1 h 3092"/>
                    <a:gd name="T66" fmla="*/ 0 w 5065"/>
                    <a:gd name="T67" fmla="*/ 1 h 3092"/>
                    <a:gd name="T68" fmla="*/ 0 w 5065"/>
                    <a:gd name="T69" fmla="*/ 1 h 3092"/>
                    <a:gd name="T70" fmla="*/ 0 w 5065"/>
                    <a:gd name="T71" fmla="*/ 1 h 3092"/>
                    <a:gd name="T72" fmla="*/ 0 w 5065"/>
                    <a:gd name="T73" fmla="*/ 1 h 3092"/>
                    <a:gd name="T74" fmla="*/ 0 w 5065"/>
                    <a:gd name="T75" fmla="*/ 1 h 3092"/>
                    <a:gd name="T76" fmla="*/ 0 w 5065"/>
                    <a:gd name="T77" fmla="*/ 1 h 3092"/>
                    <a:gd name="T78" fmla="*/ 0 w 5065"/>
                    <a:gd name="T79" fmla="*/ 1 h 3092"/>
                    <a:gd name="T80" fmla="*/ 0 w 5065"/>
                    <a:gd name="T81" fmla="*/ 1 h 3092"/>
                    <a:gd name="T82" fmla="*/ 0 w 5065"/>
                    <a:gd name="T83" fmla="*/ 1 h 3092"/>
                    <a:gd name="T84" fmla="*/ 0 w 5065"/>
                    <a:gd name="T85" fmla="*/ 1 h 3092"/>
                    <a:gd name="T86" fmla="*/ 0 w 5065"/>
                    <a:gd name="T87" fmla="*/ 1 h 3092"/>
                    <a:gd name="T88" fmla="*/ 0 w 5065"/>
                    <a:gd name="T89" fmla="*/ 1 h 3092"/>
                    <a:gd name="T90" fmla="*/ 0 w 5065"/>
                    <a:gd name="T91" fmla="*/ 1 h 3092"/>
                    <a:gd name="T92" fmla="*/ 0 w 5065"/>
                    <a:gd name="T93" fmla="*/ 1 h 3092"/>
                    <a:gd name="T94" fmla="*/ 0 w 5065"/>
                    <a:gd name="T95" fmla="*/ 1 h 3092"/>
                    <a:gd name="T96" fmla="*/ 0 w 5065"/>
                    <a:gd name="T97" fmla="*/ 1 h 3092"/>
                    <a:gd name="T98" fmla="*/ 0 w 5065"/>
                    <a:gd name="T99" fmla="*/ 1 h 3092"/>
                    <a:gd name="T100" fmla="*/ 0 w 5065"/>
                    <a:gd name="T101" fmla="*/ 1 h 3092"/>
                    <a:gd name="T102" fmla="*/ 0 w 5065"/>
                    <a:gd name="T103" fmla="*/ 1 h 3092"/>
                    <a:gd name="T104" fmla="*/ 0 w 5065"/>
                    <a:gd name="T105" fmla="*/ 1 h 3092"/>
                    <a:gd name="T106" fmla="*/ 0 w 5065"/>
                    <a:gd name="T107" fmla="*/ 1 h 3092"/>
                    <a:gd name="T108" fmla="*/ 0 w 5065"/>
                    <a:gd name="T109" fmla="*/ 1 h 3092"/>
                    <a:gd name="T110" fmla="*/ 0 w 5065"/>
                    <a:gd name="T111" fmla="*/ 1 h 3092"/>
                    <a:gd name="T112" fmla="*/ 0 w 5065"/>
                    <a:gd name="T113" fmla="*/ 1 h 3092"/>
                    <a:gd name="T114" fmla="*/ 0 w 5065"/>
                    <a:gd name="T115" fmla="*/ 1 h 3092"/>
                    <a:gd name="T116" fmla="*/ 0 w 5065"/>
                    <a:gd name="T117" fmla="*/ 1 h 309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5065" h="3092">
                      <a:moveTo>
                        <a:pt x="3841" y="2302"/>
                      </a:moveTo>
                      <a:lnTo>
                        <a:pt x="3821" y="2336"/>
                      </a:lnTo>
                      <a:lnTo>
                        <a:pt x="3802" y="2364"/>
                      </a:lnTo>
                      <a:lnTo>
                        <a:pt x="3786" y="2392"/>
                      </a:lnTo>
                      <a:lnTo>
                        <a:pt x="3770" y="2417"/>
                      </a:lnTo>
                      <a:lnTo>
                        <a:pt x="3754" y="2442"/>
                      </a:lnTo>
                      <a:lnTo>
                        <a:pt x="3738" y="2470"/>
                      </a:lnTo>
                      <a:lnTo>
                        <a:pt x="3719" y="2502"/>
                      </a:lnTo>
                      <a:lnTo>
                        <a:pt x="3696" y="2539"/>
                      </a:lnTo>
                      <a:lnTo>
                        <a:pt x="3687" y="2564"/>
                      </a:lnTo>
                      <a:lnTo>
                        <a:pt x="3682" y="2594"/>
                      </a:lnTo>
                      <a:lnTo>
                        <a:pt x="3687" y="2627"/>
                      </a:lnTo>
                      <a:lnTo>
                        <a:pt x="3696" y="2661"/>
                      </a:lnTo>
                      <a:lnTo>
                        <a:pt x="3710" y="2693"/>
                      </a:lnTo>
                      <a:lnTo>
                        <a:pt x="3726" y="2723"/>
                      </a:lnTo>
                      <a:lnTo>
                        <a:pt x="3749" y="2749"/>
                      </a:lnTo>
                      <a:lnTo>
                        <a:pt x="3772" y="2767"/>
                      </a:lnTo>
                      <a:lnTo>
                        <a:pt x="3800" y="2781"/>
                      </a:lnTo>
                      <a:lnTo>
                        <a:pt x="3830" y="2797"/>
                      </a:lnTo>
                      <a:lnTo>
                        <a:pt x="3860" y="2816"/>
                      </a:lnTo>
                      <a:lnTo>
                        <a:pt x="3892" y="2832"/>
                      </a:lnTo>
                      <a:lnTo>
                        <a:pt x="3924" y="2850"/>
                      </a:lnTo>
                      <a:lnTo>
                        <a:pt x="3959" y="2869"/>
                      </a:lnTo>
                      <a:lnTo>
                        <a:pt x="3993" y="2889"/>
                      </a:lnTo>
                      <a:lnTo>
                        <a:pt x="4028" y="2908"/>
                      </a:lnTo>
                      <a:lnTo>
                        <a:pt x="4060" y="2926"/>
                      </a:lnTo>
                      <a:lnTo>
                        <a:pt x="4095" y="2945"/>
                      </a:lnTo>
                      <a:lnTo>
                        <a:pt x="4127" y="2963"/>
                      </a:lnTo>
                      <a:lnTo>
                        <a:pt x="4159" y="2981"/>
                      </a:lnTo>
                      <a:lnTo>
                        <a:pt x="4189" y="3000"/>
                      </a:lnTo>
                      <a:lnTo>
                        <a:pt x="4217" y="3016"/>
                      </a:lnTo>
                      <a:lnTo>
                        <a:pt x="4245" y="3032"/>
                      </a:lnTo>
                      <a:lnTo>
                        <a:pt x="4268" y="3046"/>
                      </a:lnTo>
                      <a:lnTo>
                        <a:pt x="4309" y="3067"/>
                      </a:lnTo>
                      <a:lnTo>
                        <a:pt x="4346" y="3083"/>
                      </a:lnTo>
                      <a:lnTo>
                        <a:pt x="4381" y="3092"/>
                      </a:lnTo>
                      <a:lnTo>
                        <a:pt x="4411" y="3087"/>
                      </a:lnTo>
                      <a:lnTo>
                        <a:pt x="4441" y="3076"/>
                      </a:lnTo>
                      <a:lnTo>
                        <a:pt x="4470" y="3053"/>
                      </a:lnTo>
                      <a:lnTo>
                        <a:pt x="4498" y="3018"/>
                      </a:lnTo>
                      <a:lnTo>
                        <a:pt x="4526" y="2972"/>
                      </a:lnTo>
                      <a:lnTo>
                        <a:pt x="4542" y="2945"/>
                      </a:lnTo>
                      <a:lnTo>
                        <a:pt x="4565" y="2905"/>
                      </a:lnTo>
                      <a:lnTo>
                        <a:pt x="4595" y="2857"/>
                      </a:lnTo>
                      <a:lnTo>
                        <a:pt x="4627" y="2799"/>
                      </a:lnTo>
                      <a:lnTo>
                        <a:pt x="4666" y="2735"/>
                      </a:lnTo>
                      <a:lnTo>
                        <a:pt x="4706" y="2664"/>
                      </a:lnTo>
                      <a:lnTo>
                        <a:pt x="4747" y="2592"/>
                      </a:lnTo>
                      <a:lnTo>
                        <a:pt x="4793" y="2514"/>
                      </a:lnTo>
                      <a:lnTo>
                        <a:pt x="4837" y="2440"/>
                      </a:lnTo>
                      <a:lnTo>
                        <a:pt x="4878" y="2369"/>
                      </a:lnTo>
                      <a:lnTo>
                        <a:pt x="4918" y="2299"/>
                      </a:lnTo>
                      <a:lnTo>
                        <a:pt x="4954" y="2235"/>
                      </a:lnTo>
                      <a:lnTo>
                        <a:pt x="4987" y="2177"/>
                      </a:lnTo>
                      <a:lnTo>
                        <a:pt x="5014" y="2131"/>
                      </a:lnTo>
                      <a:lnTo>
                        <a:pt x="5035" y="2092"/>
                      </a:lnTo>
                      <a:lnTo>
                        <a:pt x="5051" y="2067"/>
                      </a:lnTo>
                      <a:lnTo>
                        <a:pt x="5058" y="2046"/>
                      </a:lnTo>
                      <a:lnTo>
                        <a:pt x="5063" y="2016"/>
                      </a:lnTo>
                      <a:lnTo>
                        <a:pt x="5065" y="1988"/>
                      </a:lnTo>
                      <a:lnTo>
                        <a:pt x="5058" y="1956"/>
                      </a:lnTo>
                      <a:lnTo>
                        <a:pt x="5047" y="1924"/>
                      </a:lnTo>
                      <a:lnTo>
                        <a:pt x="5028" y="1894"/>
                      </a:lnTo>
                      <a:lnTo>
                        <a:pt x="5003" y="1864"/>
                      </a:lnTo>
                      <a:lnTo>
                        <a:pt x="4966" y="1836"/>
                      </a:lnTo>
                      <a:lnTo>
                        <a:pt x="4943" y="1823"/>
                      </a:lnTo>
                      <a:lnTo>
                        <a:pt x="4918" y="1806"/>
                      </a:lnTo>
                      <a:lnTo>
                        <a:pt x="4888" y="1790"/>
                      </a:lnTo>
                      <a:lnTo>
                        <a:pt x="4855" y="1772"/>
                      </a:lnTo>
                      <a:lnTo>
                        <a:pt x="4821" y="1751"/>
                      </a:lnTo>
                      <a:lnTo>
                        <a:pt x="4784" y="1730"/>
                      </a:lnTo>
                      <a:lnTo>
                        <a:pt x="4747" y="1710"/>
                      </a:lnTo>
                      <a:lnTo>
                        <a:pt x="4710" y="1689"/>
                      </a:lnTo>
                      <a:lnTo>
                        <a:pt x="4673" y="1666"/>
                      </a:lnTo>
                      <a:lnTo>
                        <a:pt x="4636" y="1645"/>
                      </a:lnTo>
                      <a:lnTo>
                        <a:pt x="4600" y="1624"/>
                      </a:lnTo>
                      <a:lnTo>
                        <a:pt x="4565" y="1606"/>
                      </a:lnTo>
                      <a:lnTo>
                        <a:pt x="4533" y="1588"/>
                      </a:lnTo>
                      <a:lnTo>
                        <a:pt x="4505" y="1569"/>
                      </a:lnTo>
                      <a:lnTo>
                        <a:pt x="4477" y="1555"/>
                      </a:lnTo>
                      <a:lnTo>
                        <a:pt x="4454" y="1541"/>
                      </a:lnTo>
                      <a:lnTo>
                        <a:pt x="4413" y="1523"/>
                      </a:lnTo>
                      <a:lnTo>
                        <a:pt x="4378" y="1516"/>
                      </a:lnTo>
                      <a:lnTo>
                        <a:pt x="4348" y="1518"/>
                      </a:lnTo>
                      <a:lnTo>
                        <a:pt x="4318" y="1535"/>
                      </a:lnTo>
                      <a:lnTo>
                        <a:pt x="4293" y="1553"/>
                      </a:lnTo>
                      <a:lnTo>
                        <a:pt x="4270" y="1581"/>
                      </a:lnTo>
                      <a:lnTo>
                        <a:pt x="4247" y="1615"/>
                      </a:lnTo>
                      <a:lnTo>
                        <a:pt x="4224" y="1652"/>
                      </a:lnTo>
                      <a:lnTo>
                        <a:pt x="4203" y="1689"/>
                      </a:lnTo>
                      <a:lnTo>
                        <a:pt x="4182" y="1726"/>
                      </a:lnTo>
                      <a:lnTo>
                        <a:pt x="4162" y="1763"/>
                      </a:lnTo>
                      <a:lnTo>
                        <a:pt x="4139" y="1802"/>
                      </a:lnTo>
                      <a:lnTo>
                        <a:pt x="4118" y="1841"/>
                      </a:lnTo>
                      <a:lnTo>
                        <a:pt x="4093" y="1880"/>
                      </a:lnTo>
                      <a:lnTo>
                        <a:pt x="4070" y="1919"/>
                      </a:lnTo>
                      <a:lnTo>
                        <a:pt x="4044" y="1961"/>
                      </a:lnTo>
                      <a:lnTo>
                        <a:pt x="4030" y="1979"/>
                      </a:lnTo>
                      <a:lnTo>
                        <a:pt x="4010" y="1998"/>
                      </a:lnTo>
                      <a:lnTo>
                        <a:pt x="3980" y="2016"/>
                      </a:lnTo>
                      <a:lnTo>
                        <a:pt x="3947" y="2032"/>
                      </a:lnTo>
                      <a:lnTo>
                        <a:pt x="3911" y="2048"/>
                      </a:lnTo>
                      <a:lnTo>
                        <a:pt x="3876" y="2058"/>
                      </a:lnTo>
                      <a:lnTo>
                        <a:pt x="3841" y="2062"/>
                      </a:lnTo>
                      <a:lnTo>
                        <a:pt x="3811" y="2058"/>
                      </a:lnTo>
                      <a:lnTo>
                        <a:pt x="3781" y="2051"/>
                      </a:lnTo>
                      <a:lnTo>
                        <a:pt x="3742" y="2046"/>
                      </a:lnTo>
                      <a:lnTo>
                        <a:pt x="3701" y="2037"/>
                      </a:lnTo>
                      <a:lnTo>
                        <a:pt x="3655" y="2030"/>
                      </a:lnTo>
                      <a:lnTo>
                        <a:pt x="3604" y="2023"/>
                      </a:lnTo>
                      <a:lnTo>
                        <a:pt x="3553" y="2018"/>
                      </a:lnTo>
                      <a:lnTo>
                        <a:pt x="3498" y="2011"/>
                      </a:lnTo>
                      <a:lnTo>
                        <a:pt x="3445" y="2005"/>
                      </a:lnTo>
                      <a:lnTo>
                        <a:pt x="3390" y="1998"/>
                      </a:lnTo>
                      <a:lnTo>
                        <a:pt x="3337" y="1991"/>
                      </a:lnTo>
                      <a:lnTo>
                        <a:pt x="3286" y="1984"/>
                      </a:lnTo>
                      <a:lnTo>
                        <a:pt x="3238" y="1977"/>
                      </a:lnTo>
                      <a:lnTo>
                        <a:pt x="3192" y="1970"/>
                      </a:lnTo>
                      <a:lnTo>
                        <a:pt x="3150" y="1963"/>
                      </a:lnTo>
                      <a:lnTo>
                        <a:pt x="3116" y="1956"/>
                      </a:lnTo>
                      <a:lnTo>
                        <a:pt x="3088" y="1949"/>
                      </a:lnTo>
                      <a:lnTo>
                        <a:pt x="3069" y="1945"/>
                      </a:lnTo>
                      <a:lnTo>
                        <a:pt x="3053" y="1940"/>
                      </a:lnTo>
                      <a:lnTo>
                        <a:pt x="3039" y="1935"/>
                      </a:lnTo>
                      <a:lnTo>
                        <a:pt x="3028" y="1931"/>
                      </a:lnTo>
                      <a:lnTo>
                        <a:pt x="3014" y="1924"/>
                      </a:lnTo>
                      <a:lnTo>
                        <a:pt x="3000" y="1917"/>
                      </a:lnTo>
                      <a:lnTo>
                        <a:pt x="2984" y="1905"/>
                      </a:lnTo>
                      <a:lnTo>
                        <a:pt x="2966" y="1889"/>
                      </a:lnTo>
                      <a:lnTo>
                        <a:pt x="2947" y="1878"/>
                      </a:lnTo>
                      <a:lnTo>
                        <a:pt x="2917" y="1862"/>
                      </a:lnTo>
                      <a:lnTo>
                        <a:pt x="2878" y="1839"/>
                      </a:lnTo>
                      <a:lnTo>
                        <a:pt x="2830" y="1811"/>
                      </a:lnTo>
                      <a:lnTo>
                        <a:pt x="2772" y="1776"/>
                      </a:lnTo>
                      <a:lnTo>
                        <a:pt x="2708" y="1737"/>
                      </a:lnTo>
                      <a:lnTo>
                        <a:pt x="2634" y="1693"/>
                      </a:lnTo>
                      <a:lnTo>
                        <a:pt x="2556" y="1645"/>
                      </a:lnTo>
                      <a:lnTo>
                        <a:pt x="2473" y="1594"/>
                      </a:lnTo>
                      <a:lnTo>
                        <a:pt x="2383" y="1541"/>
                      </a:lnTo>
                      <a:lnTo>
                        <a:pt x="2291" y="1482"/>
                      </a:lnTo>
                      <a:lnTo>
                        <a:pt x="2194" y="1424"/>
                      </a:lnTo>
                      <a:lnTo>
                        <a:pt x="2095" y="1364"/>
                      </a:lnTo>
                      <a:lnTo>
                        <a:pt x="1993" y="1302"/>
                      </a:lnTo>
                      <a:lnTo>
                        <a:pt x="1890" y="1240"/>
                      </a:lnTo>
                      <a:lnTo>
                        <a:pt x="1788" y="1175"/>
                      </a:lnTo>
                      <a:lnTo>
                        <a:pt x="1684" y="1113"/>
                      </a:lnTo>
                      <a:lnTo>
                        <a:pt x="1581" y="1051"/>
                      </a:lnTo>
                      <a:lnTo>
                        <a:pt x="1479" y="986"/>
                      </a:lnTo>
                      <a:lnTo>
                        <a:pt x="1380" y="926"/>
                      </a:lnTo>
                      <a:lnTo>
                        <a:pt x="1286" y="869"/>
                      </a:lnTo>
                      <a:lnTo>
                        <a:pt x="1194" y="811"/>
                      </a:lnTo>
                      <a:lnTo>
                        <a:pt x="1106" y="758"/>
                      </a:lnTo>
                      <a:lnTo>
                        <a:pt x="1025" y="707"/>
                      </a:lnTo>
                      <a:lnTo>
                        <a:pt x="947" y="661"/>
                      </a:lnTo>
                      <a:lnTo>
                        <a:pt x="878" y="617"/>
                      </a:lnTo>
                      <a:lnTo>
                        <a:pt x="816" y="581"/>
                      </a:lnTo>
                      <a:lnTo>
                        <a:pt x="763" y="546"/>
                      </a:lnTo>
                      <a:lnTo>
                        <a:pt x="717" y="518"/>
                      </a:lnTo>
                      <a:lnTo>
                        <a:pt x="682" y="498"/>
                      </a:lnTo>
                      <a:lnTo>
                        <a:pt x="654" y="482"/>
                      </a:lnTo>
                      <a:lnTo>
                        <a:pt x="641" y="470"/>
                      </a:lnTo>
                      <a:lnTo>
                        <a:pt x="611" y="449"/>
                      </a:lnTo>
                      <a:lnTo>
                        <a:pt x="574" y="426"/>
                      </a:lnTo>
                      <a:lnTo>
                        <a:pt x="537" y="399"/>
                      </a:lnTo>
                      <a:lnTo>
                        <a:pt x="500" y="373"/>
                      </a:lnTo>
                      <a:lnTo>
                        <a:pt x="465" y="350"/>
                      </a:lnTo>
                      <a:lnTo>
                        <a:pt x="431" y="336"/>
                      </a:lnTo>
                      <a:lnTo>
                        <a:pt x="403" y="329"/>
                      </a:lnTo>
                      <a:lnTo>
                        <a:pt x="383" y="336"/>
                      </a:lnTo>
                      <a:lnTo>
                        <a:pt x="346" y="353"/>
                      </a:lnTo>
                      <a:lnTo>
                        <a:pt x="304" y="350"/>
                      </a:lnTo>
                      <a:lnTo>
                        <a:pt x="265" y="332"/>
                      </a:lnTo>
                      <a:lnTo>
                        <a:pt x="226" y="306"/>
                      </a:lnTo>
                      <a:lnTo>
                        <a:pt x="194" y="274"/>
                      </a:lnTo>
                      <a:lnTo>
                        <a:pt x="171" y="242"/>
                      </a:lnTo>
                      <a:lnTo>
                        <a:pt x="161" y="212"/>
                      </a:lnTo>
                      <a:lnTo>
                        <a:pt x="166" y="189"/>
                      </a:lnTo>
                      <a:lnTo>
                        <a:pt x="189" y="164"/>
                      </a:lnTo>
                      <a:lnTo>
                        <a:pt x="217" y="150"/>
                      </a:lnTo>
                      <a:lnTo>
                        <a:pt x="244" y="141"/>
                      </a:lnTo>
                      <a:lnTo>
                        <a:pt x="274" y="141"/>
                      </a:lnTo>
                      <a:lnTo>
                        <a:pt x="300" y="145"/>
                      </a:lnTo>
                      <a:lnTo>
                        <a:pt x="325" y="154"/>
                      </a:lnTo>
                      <a:lnTo>
                        <a:pt x="348" y="166"/>
                      </a:lnTo>
                      <a:lnTo>
                        <a:pt x="366" y="182"/>
                      </a:lnTo>
                      <a:lnTo>
                        <a:pt x="376" y="198"/>
                      </a:lnTo>
                      <a:lnTo>
                        <a:pt x="378" y="219"/>
                      </a:lnTo>
                      <a:lnTo>
                        <a:pt x="378" y="240"/>
                      </a:lnTo>
                      <a:lnTo>
                        <a:pt x="376" y="263"/>
                      </a:lnTo>
                      <a:lnTo>
                        <a:pt x="378" y="283"/>
                      </a:lnTo>
                      <a:lnTo>
                        <a:pt x="385" y="304"/>
                      </a:lnTo>
                      <a:lnTo>
                        <a:pt x="399" y="320"/>
                      </a:lnTo>
                      <a:lnTo>
                        <a:pt x="424" y="334"/>
                      </a:lnTo>
                      <a:lnTo>
                        <a:pt x="452" y="339"/>
                      </a:lnTo>
                      <a:lnTo>
                        <a:pt x="475" y="332"/>
                      </a:lnTo>
                      <a:lnTo>
                        <a:pt x="489" y="311"/>
                      </a:lnTo>
                      <a:lnTo>
                        <a:pt x="498" y="283"/>
                      </a:lnTo>
                      <a:lnTo>
                        <a:pt x="500" y="251"/>
                      </a:lnTo>
                      <a:lnTo>
                        <a:pt x="495" y="214"/>
                      </a:lnTo>
                      <a:lnTo>
                        <a:pt x="486" y="175"/>
                      </a:lnTo>
                      <a:lnTo>
                        <a:pt x="470" y="141"/>
                      </a:lnTo>
                      <a:lnTo>
                        <a:pt x="449" y="113"/>
                      </a:lnTo>
                      <a:lnTo>
                        <a:pt x="426" y="90"/>
                      </a:lnTo>
                      <a:lnTo>
                        <a:pt x="401" y="67"/>
                      </a:lnTo>
                      <a:lnTo>
                        <a:pt x="373" y="48"/>
                      </a:lnTo>
                      <a:lnTo>
                        <a:pt x="343" y="32"/>
                      </a:lnTo>
                      <a:lnTo>
                        <a:pt x="311" y="21"/>
                      </a:lnTo>
                      <a:lnTo>
                        <a:pt x="281" y="12"/>
                      </a:lnTo>
                      <a:lnTo>
                        <a:pt x="249" y="5"/>
                      </a:lnTo>
                      <a:lnTo>
                        <a:pt x="217" y="0"/>
                      </a:lnTo>
                      <a:lnTo>
                        <a:pt x="187" y="0"/>
                      </a:lnTo>
                      <a:lnTo>
                        <a:pt x="157" y="2"/>
                      </a:lnTo>
                      <a:lnTo>
                        <a:pt x="129" y="9"/>
                      </a:lnTo>
                      <a:lnTo>
                        <a:pt x="104" y="18"/>
                      </a:lnTo>
                      <a:lnTo>
                        <a:pt x="81" y="30"/>
                      </a:lnTo>
                      <a:lnTo>
                        <a:pt x="62" y="46"/>
                      </a:lnTo>
                      <a:lnTo>
                        <a:pt x="46" y="65"/>
                      </a:lnTo>
                      <a:lnTo>
                        <a:pt x="25" y="104"/>
                      </a:lnTo>
                      <a:lnTo>
                        <a:pt x="9" y="141"/>
                      </a:lnTo>
                      <a:lnTo>
                        <a:pt x="0" y="173"/>
                      </a:lnTo>
                      <a:lnTo>
                        <a:pt x="0" y="205"/>
                      </a:lnTo>
                      <a:lnTo>
                        <a:pt x="5" y="237"/>
                      </a:lnTo>
                      <a:lnTo>
                        <a:pt x="16" y="270"/>
                      </a:lnTo>
                      <a:lnTo>
                        <a:pt x="32" y="304"/>
                      </a:lnTo>
                      <a:lnTo>
                        <a:pt x="58" y="339"/>
                      </a:lnTo>
                      <a:lnTo>
                        <a:pt x="88" y="373"/>
                      </a:lnTo>
                      <a:lnTo>
                        <a:pt x="120" y="401"/>
                      </a:lnTo>
                      <a:lnTo>
                        <a:pt x="157" y="419"/>
                      </a:lnTo>
                      <a:lnTo>
                        <a:pt x="196" y="435"/>
                      </a:lnTo>
                      <a:lnTo>
                        <a:pt x="235" y="445"/>
                      </a:lnTo>
                      <a:lnTo>
                        <a:pt x="272" y="452"/>
                      </a:lnTo>
                      <a:lnTo>
                        <a:pt x="309" y="456"/>
                      </a:lnTo>
                      <a:lnTo>
                        <a:pt x="341" y="461"/>
                      </a:lnTo>
                      <a:lnTo>
                        <a:pt x="366" y="463"/>
                      </a:lnTo>
                      <a:lnTo>
                        <a:pt x="392" y="472"/>
                      </a:lnTo>
                      <a:lnTo>
                        <a:pt x="417" y="486"/>
                      </a:lnTo>
                      <a:lnTo>
                        <a:pt x="442" y="500"/>
                      </a:lnTo>
                      <a:lnTo>
                        <a:pt x="472" y="518"/>
                      </a:lnTo>
                      <a:lnTo>
                        <a:pt x="502" y="539"/>
                      </a:lnTo>
                      <a:lnTo>
                        <a:pt x="539" y="562"/>
                      </a:lnTo>
                      <a:lnTo>
                        <a:pt x="578" y="585"/>
                      </a:lnTo>
                      <a:lnTo>
                        <a:pt x="595" y="594"/>
                      </a:lnTo>
                      <a:lnTo>
                        <a:pt x="622" y="611"/>
                      </a:lnTo>
                      <a:lnTo>
                        <a:pt x="659" y="634"/>
                      </a:lnTo>
                      <a:lnTo>
                        <a:pt x="705" y="664"/>
                      </a:lnTo>
                      <a:lnTo>
                        <a:pt x="760" y="696"/>
                      </a:lnTo>
                      <a:lnTo>
                        <a:pt x="825" y="735"/>
                      </a:lnTo>
                      <a:lnTo>
                        <a:pt x="896" y="779"/>
                      </a:lnTo>
                      <a:lnTo>
                        <a:pt x="975" y="827"/>
                      </a:lnTo>
                      <a:lnTo>
                        <a:pt x="1058" y="878"/>
                      </a:lnTo>
                      <a:lnTo>
                        <a:pt x="1148" y="933"/>
                      </a:lnTo>
                      <a:lnTo>
                        <a:pt x="1240" y="991"/>
                      </a:lnTo>
                      <a:lnTo>
                        <a:pt x="1337" y="1053"/>
                      </a:lnTo>
                      <a:lnTo>
                        <a:pt x="1438" y="1113"/>
                      </a:lnTo>
                      <a:lnTo>
                        <a:pt x="1539" y="1175"/>
                      </a:lnTo>
                      <a:lnTo>
                        <a:pt x="1645" y="1240"/>
                      </a:lnTo>
                      <a:lnTo>
                        <a:pt x="1749" y="1302"/>
                      </a:lnTo>
                      <a:lnTo>
                        <a:pt x="1853" y="1366"/>
                      </a:lnTo>
                      <a:lnTo>
                        <a:pt x="1956" y="1429"/>
                      </a:lnTo>
                      <a:lnTo>
                        <a:pt x="2058" y="1491"/>
                      </a:lnTo>
                      <a:lnTo>
                        <a:pt x="2157" y="1555"/>
                      </a:lnTo>
                      <a:lnTo>
                        <a:pt x="2254" y="1613"/>
                      </a:lnTo>
                      <a:lnTo>
                        <a:pt x="2346" y="1670"/>
                      </a:lnTo>
                      <a:lnTo>
                        <a:pt x="2433" y="1723"/>
                      </a:lnTo>
                      <a:lnTo>
                        <a:pt x="2516" y="1774"/>
                      </a:lnTo>
                      <a:lnTo>
                        <a:pt x="2592" y="1820"/>
                      </a:lnTo>
                      <a:lnTo>
                        <a:pt x="2662" y="1864"/>
                      </a:lnTo>
                      <a:lnTo>
                        <a:pt x="2724" y="1901"/>
                      </a:lnTo>
                      <a:lnTo>
                        <a:pt x="2779" y="1933"/>
                      </a:lnTo>
                      <a:lnTo>
                        <a:pt x="2823" y="1961"/>
                      </a:lnTo>
                      <a:lnTo>
                        <a:pt x="2857" y="1982"/>
                      </a:lnTo>
                      <a:lnTo>
                        <a:pt x="2883" y="1998"/>
                      </a:lnTo>
                      <a:lnTo>
                        <a:pt x="2897" y="2005"/>
                      </a:lnTo>
                      <a:lnTo>
                        <a:pt x="2910" y="2014"/>
                      </a:lnTo>
                      <a:lnTo>
                        <a:pt x="2929" y="2023"/>
                      </a:lnTo>
                      <a:lnTo>
                        <a:pt x="2947" y="2034"/>
                      </a:lnTo>
                      <a:lnTo>
                        <a:pt x="2966" y="2046"/>
                      </a:lnTo>
                      <a:lnTo>
                        <a:pt x="2984" y="2055"/>
                      </a:lnTo>
                      <a:lnTo>
                        <a:pt x="3003" y="2062"/>
                      </a:lnTo>
                      <a:lnTo>
                        <a:pt x="3016" y="2067"/>
                      </a:lnTo>
                      <a:lnTo>
                        <a:pt x="3026" y="2069"/>
                      </a:lnTo>
                      <a:lnTo>
                        <a:pt x="3060" y="2078"/>
                      </a:lnTo>
                      <a:lnTo>
                        <a:pt x="3099" y="2085"/>
                      </a:lnTo>
                      <a:lnTo>
                        <a:pt x="3143" y="2094"/>
                      </a:lnTo>
                      <a:lnTo>
                        <a:pt x="3194" y="2101"/>
                      </a:lnTo>
                      <a:lnTo>
                        <a:pt x="3245" y="2108"/>
                      </a:lnTo>
                      <a:lnTo>
                        <a:pt x="3298" y="2117"/>
                      </a:lnTo>
                      <a:lnTo>
                        <a:pt x="3353" y="2124"/>
                      </a:lnTo>
                      <a:lnTo>
                        <a:pt x="3408" y="2131"/>
                      </a:lnTo>
                      <a:lnTo>
                        <a:pt x="3463" y="2138"/>
                      </a:lnTo>
                      <a:lnTo>
                        <a:pt x="3516" y="2145"/>
                      </a:lnTo>
                      <a:lnTo>
                        <a:pt x="3567" y="2152"/>
                      </a:lnTo>
                      <a:lnTo>
                        <a:pt x="3618" y="2159"/>
                      </a:lnTo>
                      <a:lnTo>
                        <a:pt x="3662" y="2166"/>
                      </a:lnTo>
                      <a:lnTo>
                        <a:pt x="3701" y="2170"/>
                      </a:lnTo>
                      <a:lnTo>
                        <a:pt x="3735" y="2177"/>
                      </a:lnTo>
                      <a:lnTo>
                        <a:pt x="3763" y="2184"/>
                      </a:lnTo>
                      <a:lnTo>
                        <a:pt x="3791" y="2189"/>
                      </a:lnTo>
                      <a:lnTo>
                        <a:pt x="3818" y="2193"/>
                      </a:lnTo>
                      <a:lnTo>
                        <a:pt x="3846" y="2193"/>
                      </a:lnTo>
                      <a:lnTo>
                        <a:pt x="3876" y="2191"/>
                      </a:lnTo>
                      <a:lnTo>
                        <a:pt x="3906" y="2187"/>
                      </a:lnTo>
                      <a:lnTo>
                        <a:pt x="3934" y="2182"/>
                      </a:lnTo>
                      <a:lnTo>
                        <a:pt x="3961" y="2173"/>
                      </a:lnTo>
                      <a:lnTo>
                        <a:pt x="3989" y="2164"/>
                      </a:lnTo>
                      <a:lnTo>
                        <a:pt x="4014" y="2154"/>
                      </a:lnTo>
                      <a:lnTo>
                        <a:pt x="4040" y="2143"/>
                      </a:lnTo>
                      <a:lnTo>
                        <a:pt x="4063" y="2129"/>
                      </a:lnTo>
                      <a:lnTo>
                        <a:pt x="4083" y="2115"/>
                      </a:lnTo>
                      <a:lnTo>
                        <a:pt x="4102" y="2101"/>
                      </a:lnTo>
                      <a:lnTo>
                        <a:pt x="4118" y="2087"/>
                      </a:lnTo>
                      <a:lnTo>
                        <a:pt x="4132" y="2071"/>
                      </a:lnTo>
                      <a:lnTo>
                        <a:pt x="4143" y="2058"/>
                      </a:lnTo>
                      <a:lnTo>
                        <a:pt x="4159" y="2025"/>
                      </a:lnTo>
                      <a:lnTo>
                        <a:pt x="4180" y="1986"/>
                      </a:lnTo>
                      <a:lnTo>
                        <a:pt x="4205" y="1940"/>
                      </a:lnTo>
                      <a:lnTo>
                        <a:pt x="4231" y="1892"/>
                      </a:lnTo>
                      <a:lnTo>
                        <a:pt x="4258" y="1843"/>
                      </a:lnTo>
                      <a:lnTo>
                        <a:pt x="4286" y="1793"/>
                      </a:lnTo>
                      <a:lnTo>
                        <a:pt x="4314" y="1746"/>
                      </a:lnTo>
                      <a:lnTo>
                        <a:pt x="4337" y="1705"/>
                      </a:lnTo>
                      <a:lnTo>
                        <a:pt x="4348" y="1687"/>
                      </a:lnTo>
                      <a:lnTo>
                        <a:pt x="4360" y="1673"/>
                      </a:lnTo>
                      <a:lnTo>
                        <a:pt x="4371" y="1666"/>
                      </a:lnTo>
                      <a:lnTo>
                        <a:pt x="4383" y="1661"/>
                      </a:lnTo>
                      <a:lnTo>
                        <a:pt x="4397" y="1664"/>
                      </a:lnTo>
                      <a:lnTo>
                        <a:pt x="4413" y="1668"/>
                      </a:lnTo>
                      <a:lnTo>
                        <a:pt x="4434" y="1677"/>
                      </a:lnTo>
                      <a:lnTo>
                        <a:pt x="4461" y="1691"/>
                      </a:lnTo>
                      <a:lnTo>
                        <a:pt x="4489" y="1707"/>
                      </a:lnTo>
                      <a:lnTo>
                        <a:pt x="4517" y="1723"/>
                      </a:lnTo>
                      <a:lnTo>
                        <a:pt x="4542" y="1740"/>
                      </a:lnTo>
                      <a:lnTo>
                        <a:pt x="4567" y="1753"/>
                      </a:lnTo>
                      <a:lnTo>
                        <a:pt x="4593" y="1767"/>
                      </a:lnTo>
                      <a:lnTo>
                        <a:pt x="4618" y="1783"/>
                      </a:lnTo>
                      <a:lnTo>
                        <a:pt x="4641" y="1797"/>
                      </a:lnTo>
                      <a:lnTo>
                        <a:pt x="4666" y="1809"/>
                      </a:lnTo>
                      <a:lnTo>
                        <a:pt x="4689" y="1823"/>
                      </a:lnTo>
                      <a:lnTo>
                        <a:pt x="4712" y="1836"/>
                      </a:lnTo>
                      <a:lnTo>
                        <a:pt x="4733" y="1848"/>
                      </a:lnTo>
                      <a:lnTo>
                        <a:pt x="4756" y="1862"/>
                      </a:lnTo>
                      <a:lnTo>
                        <a:pt x="4777" y="1873"/>
                      </a:lnTo>
                      <a:lnTo>
                        <a:pt x="4800" y="1885"/>
                      </a:lnTo>
                      <a:lnTo>
                        <a:pt x="4818" y="1896"/>
                      </a:lnTo>
                      <a:lnTo>
                        <a:pt x="4839" y="1908"/>
                      </a:lnTo>
                      <a:lnTo>
                        <a:pt x="4869" y="1924"/>
                      </a:lnTo>
                      <a:lnTo>
                        <a:pt x="4894" y="1938"/>
                      </a:lnTo>
                      <a:lnTo>
                        <a:pt x="4913" y="1952"/>
                      </a:lnTo>
                      <a:lnTo>
                        <a:pt x="4927" y="1963"/>
                      </a:lnTo>
                      <a:lnTo>
                        <a:pt x="4934" y="1979"/>
                      </a:lnTo>
                      <a:lnTo>
                        <a:pt x="4934" y="1995"/>
                      </a:lnTo>
                      <a:lnTo>
                        <a:pt x="4927" y="2018"/>
                      </a:lnTo>
                      <a:lnTo>
                        <a:pt x="4915" y="2051"/>
                      </a:lnTo>
                      <a:lnTo>
                        <a:pt x="4899" y="2078"/>
                      </a:lnTo>
                      <a:lnTo>
                        <a:pt x="4876" y="2117"/>
                      </a:lnTo>
                      <a:lnTo>
                        <a:pt x="4848" y="2164"/>
                      </a:lnTo>
                      <a:lnTo>
                        <a:pt x="4816" y="2219"/>
                      </a:lnTo>
                      <a:lnTo>
                        <a:pt x="4779" y="2281"/>
                      </a:lnTo>
                      <a:lnTo>
                        <a:pt x="4740" y="2348"/>
                      </a:lnTo>
                      <a:lnTo>
                        <a:pt x="4701" y="2415"/>
                      </a:lnTo>
                      <a:lnTo>
                        <a:pt x="4662" y="2484"/>
                      </a:lnTo>
                      <a:lnTo>
                        <a:pt x="4620" y="2553"/>
                      </a:lnTo>
                      <a:lnTo>
                        <a:pt x="4581" y="2622"/>
                      </a:lnTo>
                      <a:lnTo>
                        <a:pt x="4547" y="2687"/>
                      </a:lnTo>
                      <a:lnTo>
                        <a:pt x="4512" y="2744"/>
                      </a:lnTo>
                      <a:lnTo>
                        <a:pt x="4482" y="2795"/>
                      </a:lnTo>
                      <a:lnTo>
                        <a:pt x="4459" y="2836"/>
                      </a:lnTo>
                      <a:lnTo>
                        <a:pt x="4441" y="2869"/>
                      </a:lnTo>
                      <a:lnTo>
                        <a:pt x="4429" y="2887"/>
                      </a:lnTo>
                      <a:lnTo>
                        <a:pt x="4415" y="2912"/>
                      </a:lnTo>
                      <a:lnTo>
                        <a:pt x="4404" y="2933"/>
                      </a:lnTo>
                      <a:lnTo>
                        <a:pt x="4394" y="2945"/>
                      </a:lnTo>
                      <a:lnTo>
                        <a:pt x="4383" y="2952"/>
                      </a:lnTo>
                      <a:lnTo>
                        <a:pt x="4369" y="2954"/>
                      </a:lnTo>
                      <a:lnTo>
                        <a:pt x="4351" y="2947"/>
                      </a:lnTo>
                      <a:lnTo>
                        <a:pt x="4323" y="2933"/>
                      </a:lnTo>
                      <a:lnTo>
                        <a:pt x="4286" y="2912"/>
                      </a:lnTo>
                      <a:lnTo>
                        <a:pt x="4263" y="2899"/>
                      </a:lnTo>
                      <a:lnTo>
                        <a:pt x="4238" y="2885"/>
                      </a:lnTo>
                      <a:lnTo>
                        <a:pt x="4210" y="2869"/>
                      </a:lnTo>
                      <a:lnTo>
                        <a:pt x="4182" y="2850"/>
                      </a:lnTo>
                      <a:lnTo>
                        <a:pt x="4152" y="2834"/>
                      </a:lnTo>
                      <a:lnTo>
                        <a:pt x="4120" y="2816"/>
                      </a:lnTo>
                      <a:lnTo>
                        <a:pt x="4090" y="2797"/>
                      </a:lnTo>
                      <a:lnTo>
                        <a:pt x="4058" y="2779"/>
                      </a:lnTo>
                      <a:lnTo>
                        <a:pt x="4026" y="2760"/>
                      </a:lnTo>
                      <a:lnTo>
                        <a:pt x="3996" y="2744"/>
                      </a:lnTo>
                      <a:lnTo>
                        <a:pt x="3968" y="2728"/>
                      </a:lnTo>
                      <a:lnTo>
                        <a:pt x="3943" y="2714"/>
                      </a:lnTo>
                      <a:lnTo>
                        <a:pt x="3917" y="2700"/>
                      </a:lnTo>
                      <a:lnTo>
                        <a:pt x="3897" y="2687"/>
                      </a:lnTo>
                      <a:lnTo>
                        <a:pt x="3876" y="2677"/>
                      </a:lnTo>
                      <a:lnTo>
                        <a:pt x="3862" y="2668"/>
                      </a:lnTo>
                      <a:lnTo>
                        <a:pt x="3844" y="2652"/>
                      </a:lnTo>
                      <a:lnTo>
                        <a:pt x="3830" y="2624"/>
                      </a:lnTo>
                      <a:lnTo>
                        <a:pt x="3823" y="2597"/>
                      </a:lnTo>
                      <a:lnTo>
                        <a:pt x="3830" y="2574"/>
                      </a:lnTo>
                      <a:lnTo>
                        <a:pt x="3844" y="2546"/>
                      </a:lnTo>
                      <a:lnTo>
                        <a:pt x="3860" y="2521"/>
                      </a:lnTo>
                      <a:lnTo>
                        <a:pt x="3876" y="2495"/>
                      </a:lnTo>
                      <a:lnTo>
                        <a:pt x="3890" y="2470"/>
                      </a:lnTo>
                      <a:lnTo>
                        <a:pt x="3906" y="2445"/>
                      </a:lnTo>
                      <a:lnTo>
                        <a:pt x="3922" y="2419"/>
                      </a:lnTo>
                      <a:lnTo>
                        <a:pt x="3936" y="2394"/>
                      </a:lnTo>
                      <a:lnTo>
                        <a:pt x="3950" y="2369"/>
                      </a:lnTo>
                      <a:lnTo>
                        <a:pt x="3959" y="2341"/>
                      </a:lnTo>
                      <a:lnTo>
                        <a:pt x="3957" y="2316"/>
                      </a:lnTo>
                      <a:lnTo>
                        <a:pt x="3943" y="2295"/>
                      </a:lnTo>
                      <a:lnTo>
                        <a:pt x="3924" y="2279"/>
                      </a:lnTo>
                      <a:lnTo>
                        <a:pt x="3904" y="2270"/>
                      </a:lnTo>
                      <a:lnTo>
                        <a:pt x="3881" y="2270"/>
                      </a:lnTo>
                      <a:lnTo>
                        <a:pt x="3858" y="2281"/>
                      </a:lnTo>
                      <a:lnTo>
                        <a:pt x="3841" y="230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8" name="Freeform 9">
                  <a:extLst>
                    <a:ext uri="{FF2B5EF4-FFF2-40B4-BE49-F238E27FC236}">
                      <a16:creationId xmlns:a16="http://schemas.microsoft.com/office/drawing/2014/main" id="{B2D74FB1-613F-4D0B-BA9A-615416E88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3025"/>
                  <a:ext cx="17" cy="22"/>
                </a:xfrm>
                <a:custGeom>
                  <a:avLst/>
                  <a:gdLst>
                    <a:gd name="T0" fmla="*/ 1 w 33"/>
                    <a:gd name="T1" fmla="*/ 1 h 44"/>
                    <a:gd name="T2" fmla="*/ 1 w 33"/>
                    <a:gd name="T3" fmla="*/ 1 h 44"/>
                    <a:gd name="T4" fmla="*/ 1 w 33"/>
                    <a:gd name="T5" fmla="*/ 1 h 44"/>
                    <a:gd name="T6" fmla="*/ 1 w 33"/>
                    <a:gd name="T7" fmla="*/ 0 h 44"/>
                    <a:gd name="T8" fmla="*/ 1 w 33"/>
                    <a:gd name="T9" fmla="*/ 1 h 44"/>
                    <a:gd name="T10" fmla="*/ 1 w 33"/>
                    <a:gd name="T11" fmla="*/ 1 h 44"/>
                    <a:gd name="T12" fmla="*/ 1 w 33"/>
                    <a:gd name="T13" fmla="*/ 1 h 44"/>
                    <a:gd name="T14" fmla="*/ 0 w 33"/>
                    <a:gd name="T15" fmla="*/ 1 h 44"/>
                    <a:gd name="T16" fmla="*/ 1 w 33"/>
                    <a:gd name="T17" fmla="*/ 1 h 44"/>
                    <a:gd name="T18" fmla="*/ 1 w 33"/>
                    <a:gd name="T19" fmla="*/ 1 h 44"/>
                    <a:gd name="T20" fmla="*/ 1 w 33"/>
                    <a:gd name="T21" fmla="*/ 1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44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33" y="7"/>
                      </a:lnTo>
                      <a:lnTo>
                        <a:pt x="22" y="0"/>
                      </a:lnTo>
                      <a:lnTo>
                        <a:pt x="1" y="35"/>
                      </a:lnTo>
                      <a:lnTo>
                        <a:pt x="0" y="39"/>
                      </a:lnTo>
                      <a:lnTo>
                        <a:pt x="3" y="43"/>
                      </a:lnTo>
                      <a:lnTo>
                        <a:pt x="8" y="44"/>
                      </a:lnTo>
                      <a:lnTo>
                        <a:pt x="12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9" name="Freeform 10">
                  <a:extLst>
                    <a:ext uri="{FF2B5EF4-FFF2-40B4-BE49-F238E27FC236}">
                      <a16:creationId xmlns:a16="http://schemas.microsoft.com/office/drawing/2014/main" id="{D97251C4-60D3-4262-B1CA-3EB5184D9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9" y="3042"/>
                  <a:ext cx="15" cy="19"/>
                </a:xfrm>
                <a:custGeom>
                  <a:avLst/>
                  <a:gdLst>
                    <a:gd name="T0" fmla="*/ 0 w 31"/>
                    <a:gd name="T1" fmla="*/ 1 h 37"/>
                    <a:gd name="T2" fmla="*/ 0 w 31"/>
                    <a:gd name="T3" fmla="*/ 1 h 37"/>
                    <a:gd name="T4" fmla="*/ 0 w 31"/>
                    <a:gd name="T5" fmla="*/ 1 h 37"/>
                    <a:gd name="T6" fmla="*/ 0 w 31"/>
                    <a:gd name="T7" fmla="*/ 0 h 37"/>
                    <a:gd name="T8" fmla="*/ 0 w 31"/>
                    <a:gd name="T9" fmla="*/ 1 h 37"/>
                    <a:gd name="T10" fmla="*/ 0 w 31"/>
                    <a:gd name="T11" fmla="*/ 1 h 37"/>
                    <a:gd name="T12" fmla="*/ 0 w 31"/>
                    <a:gd name="T13" fmla="*/ 1 h 37"/>
                    <a:gd name="T14" fmla="*/ 0 w 31"/>
                    <a:gd name="T15" fmla="*/ 1 h 37"/>
                    <a:gd name="T16" fmla="*/ 0 w 31"/>
                    <a:gd name="T17" fmla="*/ 1 h 37"/>
                    <a:gd name="T18" fmla="*/ 0 w 31"/>
                    <a:gd name="T19" fmla="*/ 1 h 37"/>
                    <a:gd name="T20" fmla="*/ 0 w 31"/>
                    <a:gd name="T21" fmla="*/ 1 h 37"/>
                    <a:gd name="T22" fmla="*/ 0 w 31"/>
                    <a:gd name="T23" fmla="*/ 1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" h="37">
                      <a:moveTo>
                        <a:pt x="14" y="34"/>
                      </a:moveTo>
                      <a:lnTo>
                        <a:pt x="13" y="34"/>
                      </a:lnTo>
                      <a:lnTo>
                        <a:pt x="31" y="7"/>
                      </a:lnTo>
                      <a:lnTo>
                        <a:pt x="20" y="0"/>
                      </a:lnTo>
                      <a:lnTo>
                        <a:pt x="1" y="28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0" y="32"/>
                      </a:lnTo>
                      <a:lnTo>
                        <a:pt x="4" y="36"/>
                      </a:lnTo>
                      <a:lnTo>
                        <a:pt x="8" y="37"/>
                      </a:lnTo>
                      <a:lnTo>
                        <a:pt x="13" y="34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0" name="Freeform 11">
                  <a:extLst>
                    <a:ext uri="{FF2B5EF4-FFF2-40B4-BE49-F238E27FC236}">
                      <a16:creationId xmlns:a16="http://schemas.microsoft.com/office/drawing/2014/main" id="{606AFE19-96AE-49B2-9C9F-0531F0C86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1" y="3056"/>
                  <a:ext cx="15" cy="20"/>
                </a:xfrm>
                <a:custGeom>
                  <a:avLst/>
                  <a:gdLst>
                    <a:gd name="T0" fmla="*/ 1 w 30"/>
                    <a:gd name="T1" fmla="*/ 1 h 39"/>
                    <a:gd name="T2" fmla="*/ 1 w 30"/>
                    <a:gd name="T3" fmla="*/ 1 h 39"/>
                    <a:gd name="T4" fmla="*/ 1 w 30"/>
                    <a:gd name="T5" fmla="*/ 1 h 39"/>
                    <a:gd name="T6" fmla="*/ 1 w 30"/>
                    <a:gd name="T7" fmla="*/ 0 h 39"/>
                    <a:gd name="T8" fmla="*/ 0 w 30"/>
                    <a:gd name="T9" fmla="*/ 1 h 39"/>
                    <a:gd name="T10" fmla="*/ 1 w 30"/>
                    <a:gd name="T11" fmla="*/ 1 h 39"/>
                    <a:gd name="T12" fmla="*/ 0 w 30"/>
                    <a:gd name="T13" fmla="*/ 1 h 39"/>
                    <a:gd name="T14" fmla="*/ 0 w 30"/>
                    <a:gd name="T15" fmla="*/ 1 h 39"/>
                    <a:gd name="T16" fmla="*/ 1 w 30"/>
                    <a:gd name="T17" fmla="*/ 1 h 39"/>
                    <a:gd name="T18" fmla="*/ 1 w 30"/>
                    <a:gd name="T19" fmla="*/ 1 h 39"/>
                    <a:gd name="T20" fmla="*/ 1 w 30"/>
                    <a:gd name="T21" fmla="*/ 1 h 39"/>
                    <a:gd name="T22" fmla="*/ 1 w 30"/>
                    <a:gd name="T23" fmla="*/ 1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39">
                      <a:moveTo>
                        <a:pt x="13" y="34"/>
                      </a:moveTo>
                      <a:lnTo>
                        <a:pt x="14" y="34"/>
                      </a:lnTo>
                      <a:lnTo>
                        <a:pt x="30" y="6"/>
                      </a:lnTo>
                      <a:lnTo>
                        <a:pt x="16" y="0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4" y="38"/>
                      </a:lnTo>
                      <a:lnTo>
                        <a:pt x="9" y="39"/>
                      </a:lnTo>
                      <a:lnTo>
                        <a:pt x="14" y="34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1" name="Freeform 12">
                  <a:extLst>
                    <a:ext uri="{FF2B5EF4-FFF2-40B4-BE49-F238E27FC236}">
                      <a16:creationId xmlns:a16="http://schemas.microsoft.com/office/drawing/2014/main" id="{DA4B6353-B069-4734-A98A-350129A85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3" y="3070"/>
                  <a:ext cx="14" cy="17"/>
                </a:xfrm>
                <a:custGeom>
                  <a:avLst/>
                  <a:gdLst>
                    <a:gd name="T0" fmla="*/ 0 w 29"/>
                    <a:gd name="T1" fmla="*/ 0 h 35"/>
                    <a:gd name="T2" fmla="*/ 0 w 29"/>
                    <a:gd name="T3" fmla="*/ 0 h 35"/>
                    <a:gd name="T4" fmla="*/ 0 w 29"/>
                    <a:gd name="T5" fmla="*/ 0 h 35"/>
                    <a:gd name="T6" fmla="*/ 0 w 29"/>
                    <a:gd name="T7" fmla="*/ 0 h 35"/>
                    <a:gd name="T8" fmla="*/ 0 w 29"/>
                    <a:gd name="T9" fmla="*/ 0 h 35"/>
                    <a:gd name="T10" fmla="*/ 0 w 29"/>
                    <a:gd name="T11" fmla="*/ 0 h 35"/>
                    <a:gd name="T12" fmla="*/ 0 w 29"/>
                    <a:gd name="T13" fmla="*/ 0 h 35"/>
                    <a:gd name="T14" fmla="*/ 0 w 29"/>
                    <a:gd name="T15" fmla="*/ 0 h 35"/>
                    <a:gd name="T16" fmla="*/ 0 w 29"/>
                    <a:gd name="T17" fmla="*/ 0 h 35"/>
                    <a:gd name="T18" fmla="*/ 0 w 29"/>
                    <a:gd name="T19" fmla="*/ 0 h 35"/>
                    <a:gd name="T20" fmla="*/ 0 w 29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9" h="35">
                      <a:moveTo>
                        <a:pt x="13" y="32"/>
                      </a:moveTo>
                      <a:lnTo>
                        <a:pt x="13" y="32"/>
                      </a:lnTo>
                      <a:lnTo>
                        <a:pt x="29" y="7"/>
                      </a:lnTo>
                      <a:lnTo>
                        <a:pt x="17" y="0"/>
                      </a:lnTo>
                      <a:lnTo>
                        <a:pt x="1" y="26"/>
                      </a:lnTo>
                      <a:lnTo>
                        <a:pt x="0" y="30"/>
                      </a:lnTo>
                      <a:lnTo>
                        <a:pt x="3" y="34"/>
                      </a:lnTo>
                      <a:lnTo>
                        <a:pt x="8" y="35"/>
                      </a:ln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2" name="Freeform 13">
                  <a:extLst>
                    <a:ext uri="{FF2B5EF4-FFF2-40B4-BE49-F238E27FC236}">
                      <a16:creationId xmlns:a16="http://schemas.microsoft.com/office/drawing/2014/main" id="{62CE7C9B-63F3-4599-A30C-37EB0C160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3083"/>
                  <a:ext cx="15" cy="17"/>
                </a:xfrm>
                <a:custGeom>
                  <a:avLst/>
                  <a:gdLst>
                    <a:gd name="T0" fmla="*/ 1 w 29"/>
                    <a:gd name="T1" fmla="*/ 1 h 34"/>
                    <a:gd name="T2" fmla="*/ 1 w 29"/>
                    <a:gd name="T3" fmla="*/ 1 h 34"/>
                    <a:gd name="T4" fmla="*/ 1 w 29"/>
                    <a:gd name="T5" fmla="*/ 1 h 34"/>
                    <a:gd name="T6" fmla="*/ 1 w 29"/>
                    <a:gd name="T7" fmla="*/ 0 h 34"/>
                    <a:gd name="T8" fmla="*/ 1 w 29"/>
                    <a:gd name="T9" fmla="*/ 1 h 34"/>
                    <a:gd name="T10" fmla="*/ 0 w 29"/>
                    <a:gd name="T11" fmla="*/ 1 h 34"/>
                    <a:gd name="T12" fmla="*/ 1 w 29"/>
                    <a:gd name="T13" fmla="*/ 1 h 34"/>
                    <a:gd name="T14" fmla="*/ 0 w 29"/>
                    <a:gd name="T15" fmla="*/ 1 h 34"/>
                    <a:gd name="T16" fmla="*/ 1 w 29"/>
                    <a:gd name="T17" fmla="*/ 1 h 34"/>
                    <a:gd name="T18" fmla="*/ 1 w 29"/>
                    <a:gd name="T19" fmla="*/ 1 h 34"/>
                    <a:gd name="T20" fmla="*/ 1 w 29"/>
                    <a:gd name="T21" fmla="*/ 1 h 34"/>
                    <a:gd name="T22" fmla="*/ 1 w 29"/>
                    <a:gd name="T23" fmla="*/ 1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9" h="34">
                      <a:moveTo>
                        <a:pt x="14" y="32"/>
                      </a:moveTo>
                      <a:lnTo>
                        <a:pt x="13" y="32"/>
                      </a:lnTo>
                      <a:lnTo>
                        <a:pt x="29" y="6"/>
                      </a:lnTo>
                      <a:lnTo>
                        <a:pt x="17" y="0"/>
                      </a:ln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3" y="33"/>
                      </a:lnTo>
                      <a:lnTo>
                        <a:pt x="8" y="34"/>
                      </a:lnTo>
                      <a:lnTo>
                        <a:pt x="13" y="32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3" name="Freeform 14">
                  <a:extLst>
                    <a:ext uri="{FF2B5EF4-FFF2-40B4-BE49-F238E27FC236}">
                      <a16:creationId xmlns:a16="http://schemas.microsoft.com/office/drawing/2014/main" id="{A458536B-FD6D-43E2-9FED-F7D2483B2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6" y="3095"/>
                  <a:ext cx="15" cy="20"/>
                </a:xfrm>
                <a:custGeom>
                  <a:avLst/>
                  <a:gdLst>
                    <a:gd name="T0" fmla="*/ 1 w 30"/>
                    <a:gd name="T1" fmla="*/ 1 h 39"/>
                    <a:gd name="T2" fmla="*/ 1 w 30"/>
                    <a:gd name="T3" fmla="*/ 1 h 39"/>
                    <a:gd name="T4" fmla="*/ 1 w 30"/>
                    <a:gd name="T5" fmla="*/ 1 h 39"/>
                    <a:gd name="T6" fmla="*/ 1 w 30"/>
                    <a:gd name="T7" fmla="*/ 0 h 39"/>
                    <a:gd name="T8" fmla="*/ 0 w 30"/>
                    <a:gd name="T9" fmla="*/ 1 h 39"/>
                    <a:gd name="T10" fmla="*/ 0 w 30"/>
                    <a:gd name="T11" fmla="*/ 1 h 39"/>
                    <a:gd name="T12" fmla="*/ 0 w 30"/>
                    <a:gd name="T13" fmla="*/ 1 h 39"/>
                    <a:gd name="T14" fmla="*/ 0 w 30"/>
                    <a:gd name="T15" fmla="*/ 1 h 39"/>
                    <a:gd name="T16" fmla="*/ 1 w 30"/>
                    <a:gd name="T17" fmla="*/ 1 h 39"/>
                    <a:gd name="T18" fmla="*/ 1 w 30"/>
                    <a:gd name="T19" fmla="*/ 1 h 39"/>
                    <a:gd name="T20" fmla="*/ 1 w 30"/>
                    <a:gd name="T21" fmla="*/ 1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39">
                      <a:moveTo>
                        <a:pt x="14" y="34"/>
                      </a:moveTo>
                      <a:lnTo>
                        <a:pt x="14" y="34"/>
                      </a:lnTo>
                      <a:lnTo>
                        <a:pt x="30" y="7"/>
                      </a:lnTo>
                      <a:lnTo>
                        <a:pt x="16" y="0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3" y="38"/>
                      </a:lnTo>
                      <a:lnTo>
                        <a:pt x="9" y="39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4" name="Freeform 15">
                  <a:extLst>
                    <a:ext uri="{FF2B5EF4-FFF2-40B4-BE49-F238E27FC236}">
                      <a16:creationId xmlns:a16="http://schemas.microsoft.com/office/drawing/2014/main" id="{22A13E1D-A02E-41EE-8746-B2EDC50B9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7" y="3109"/>
                  <a:ext cx="16" cy="22"/>
                </a:xfrm>
                <a:custGeom>
                  <a:avLst/>
                  <a:gdLst>
                    <a:gd name="T0" fmla="*/ 0 w 33"/>
                    <a:gd name="T1" fmla="*/ 1 h 43"/>
                    <a:gd name="T2" fmla="*/ 0 w 33"/>
                    <a:gd name="T3" fmla="*/ 1 h 43"/>
                    <a:gd name="T4" fmla="*/ 0 w 33"/>
                    <a:gd name="T5" fmla="*/ 1 h 43"/>
                    <a:gd name="T6" fmla="*/ 0 w 33"/>
                    <a:gd name="T7" fmla="*/ 0 h 43"/>
                    <a:gd name="T8" fmla="*/ 0 w 33"/>
                    <a:gd name="T9" fmla="*/ 1 h 43"/>
                    <a:gd name="T10" fmla="*/ 0 w 33"/>
                    <a:gd name="T11" fmla="*/ 1 h 43"/>
                    <a:gd name="T12" fmla="*/ 0 w 33"/>
                    <a:gd name="T13" fmla="*/ 1 h 43"/>
                    <a:gd name="T14" fmla="*/ 0 w 33"/>
                    <a:gd name="T15" fmla="*/ 1 h 43"/>
                    <a:gd name="T16" fmla="*/ 0 w 33"/>
                    <a:gd name="T17" fmla="*/ 1 h 43"/>
                    <a:gd name="T18" fmla="*/ 0 w 33"/>
                    <a:gd name="T19" fmla="*/ 1 h 43"/>
                    <a:gd name="T20" fmla="*/ 0 w 33"/>
                    <a:gd name="T21" fmla="*/ 1 h 43"/>
                    <a:gd name="T22" fmla="*/ 0 w 33"/>
                    <a:gd name="T23" fmla="*/ 1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3" h="43">
                      <a:moveTo>
                        <a:pt x="13" y="39"/>
                      </a:moveTo>
                      <a:lnTo>
                        <a:pt x="14" y="39"/>
                      </a:lnTo>
                      <a:lnTo>
                        <a:pt x="33" y="6"/>
                      </a:lnTo>
                      <a:lnTo>
                        <a:pt x="19" y="0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10" y="43"/>
                      </a:lnTo>
                      <a:lnTo>
                        <a:pt x="14" y="39"/>
                      </a:lnTo>
                      <a:lnTo>
                        <a:pt x="13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5" name="Freeform 16">
                  <a:extLst>
                    <a:ext uri="{FF2B5EF4-FFF2-40B4-BE49-F238E27FC236}">
                      <a16:creationId xmlns:a16="http://schemas.microsoft.com/office/drawing/2014/main" id="{3038A927-FB12-4B8F-A9B2-4A5F8C5AA8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3125"/>
                  <a:ext cx="18" cy="23"/>
                </a:xfrm>
                <a:custGeom>
                  <a:avLst/>
                  <a:gdLst>
                    <a:gd name="T0" fmla="*/ 1 w 36"/>
                    <a:gd name="T1" fmla="*/ 1 h 46"/>
                    <a:gd name="T2" fmla="*/ 1 w 36"/>
                    <a:gd name="T3" fmla="*/ 1 h 46"/>
                    <a:gd name="T4" fmla="*/ 1 w 36"/>
                    <a:gd name="T5" fmla="*/ 1 h 46"/>
                    <a:gd name="T6" fmla="*/ 1 w 36"/>
                    <a:gd name="T7" fmla="*/ 0 h 46"/>
                    <a:gd name="T8" fmla="*/ 1 w 36"/>
                    <a:gd name="T9" fmla="*/ 1 h 46"/>
                    <a:gd name="T10" fmla="*/ 0 w 36"/>
                    <a:gd name="T11" fmla="*/ 1 h 46"/>
                    <a:gd name="T12" fmla="*/ 1 w 36"/>
                    <a:gd name="T13" fmla="*/ 1 h 46"/>
                    <a:gd name="T14" fmla="*/ 0 w 36"/>
                    <a:gd name="T15" fmla="*/ 1 h 46"/>
                    <a:gd name="T16" fmla="*/ 1 w 36"/>
                    <a:gd name="T17" fmla="*/ 1 h 46"/>
                    <a:gd name="T18" fmla="*/ 1 w 36"/>
                    <a:gd name="T19" fmla="*/ 1 h 46"/>
                    <a:gd name="T20" fmla="*/ 1 w 36"/>
                    <a:gd name="T21" fmla="*/ 1 h 46"/>
                    <a:gd name="T22" fmla="*/ 1 w 36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46">
                      <a:moveTo>
                        <a:pt x="14" y="42"/>
                      </a:moveTo>
                      <a:lnTo>
                        <a:pt x="13" y="44"/>
                      </a:lnTo>
                      <a:lnTo>
                        <a:pt x="36" y="7"/>
                      </a:lnTo>
                      <a:lnTo>
                        <a:pt x="24" y="0"/>
                      </a:lnTo>
                      <a:lnTo>
                        <a:pt x="1" y="37"/>
                      </a:lnTo>
                      <a:lnTo>
                        <a:pt x="0" y="38"/>
                      </a:lnTo>
                      <a:lnTo>
                        <a:pt x="1" y="37"/>
                      </a:lnTo>
                      <a:lnTo>
                        <a:pt x="0" y="41"/>
                      </a:lnTo>
                      <a:lnTo>
                        <a:pt x="4" y="45"/>
                      </a:lnTo>
                      <a:lnTo>
                        <a:pt x="8" y="46"/>
                      </a:lnTo>
                      <a:lnTo>
                        <a:pt x="13" y="44"/>
                      </a:lnTo>
                      <a:lnTo>
                        <a:pt x="14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6" name="Freeform 17">
                  <a:extLst>
                    <a:ext uri="{FF2B5EF4-FFF2-40B4-BE49-F238E27FC236}">
                      <a16:creationId xmlns:a16="http://schemas.microsoft.com/office/drawing/2014/main" id="{ABBB5ABD-A195-4614-A4AF-48D84710E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3144"/>
                  <a:ext cx="12" cy="18"/>
                </a:xfrm>
                <a:custGeom>
                  <a:avLst/>
                  <a:gdLst>
                    <a:gd name="T0" fmla="*/ 1 w 23"/>
                    <a:gd name="T1" fmla="*/ 1 h 34"/>
                    <a:gd name="T2" fmla="*/ 1 w 23"/>
                    <a:gd name="T3" fmla="*/ 1 h 34"/>
                    <a:gd name="T4" fmla="*/ 1 w 23"/>
                    <a:gd name="T5" fmla="*/ 1 h 34"/>
                    <a:gd name="T6" fmla="*/ 1 w 23"/>
                    <a:gd name="T7" fmla="*/ 0 h 34"/>
                    <a:gd name="T8" fmla="*/ 0 w 23"/>
                    <a:gd name="T9" fmla="*/ 1 h 34"/>
                    <a:gd name="T10" fmla="*/ 0 w 23"/>
                    <a:gd name="T11" fmla="*/ 1 h 34"/>
                    <a:gd name="T12" fmla="*/ 0 w 23"/>
                    <a:gd name="T13" fmla="*/ 1 h 34"/>
                    <a:gd name="T14" fmla="*/ 1 w 23"/>
                    <a:gd name="T15" fmla="*/ 1 h 34"/>
                    <a:gd name="T16" fmla="*/ 1 w 23"/>
                    <a:gd name="T17" fmla="*/ 1 h 34"/>
                    <a:gd name="T18" fmla="*/ 1 w 23"/>
                    <a:gd name="T19" fmla="*/ 1 h 34"/>
                    <a:gd name="T20" fmla="*/ 1 w 23"/>
                    <a:gd name="T21" fmla="*/ 1 h 34"/>
                    <a:gd name="T22" fmla="*/ 1 w 23"/>
                    <a:gd name="T23" fmla="*/ 1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34">
                      <a:moveTo>
                        <a:pt x="14" y="29"/>
                      </a:moveTo>
                      <a:lnTo>
                        <a:pt x="14" y="30"/>
                      </a:lnTo>
                      <a:lnTo>
                        <a:pt x="23" y="4"/>
                      </a:lnTo>
                      <a:lnTo>
                        <a:pt x="9" y="0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1" y="31"/>
                      </a:lnTo>
                      <a:lnTo>
                        <a:pt x="6" y="34"/>
                      </a:lnTo>
                      <a:lnTo>
                        <a:pt x="10" y="34"/>
                      </a:lnTo>
                      <a:lnTo>
                        <a:pt x="14" y="30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7" name="Freeform 18">
                  <a:extLst>
                    <a:ext uri="{FF2B5EF4-FFF2-40B4-BE49-F238E27FC236}">
                      <a16:creationId xmlns:a16="http://schemas.microsoft.com/office/drawing/2014/main" id="{C76C5C4B-CC2D-4BB3-9966-A82D94E01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3158"/>
                  <a:ext cx="9" cy="19"/>
                </a:xfrm>
                <a:custGeom>
                  <a:avLst/>
                  <a:gdLst>
                    <a:gd name="T0" fmla="*/ 0 w 19"/>
                    <a:gd name="T1" fmla="*/ 1 h 38"/>
                    <a:gd name="T2" fmla="*/ 0 w 19"/>
                    <a:gd name="T3" fmla="*/ 1 h 38"/>
                    <a:gd name="T4" fmla="*/ 0 w 19"/>
                    <a:gd name="T5" fmla="*/ 1 h 38"/>
                    <a:gd name="T6" fmla="*/ 0 w 19"/>
                    <a:gd name="T7" fmla="*/ 0 h 38"/>
                    <a:gd name="T8" fmla="*/ 0 w 19"/>
                    <a:gd name="T9" fmla="*/ 1 h 38"/>
                    <a:gd name="T10" fmla="*/ 0 w 19"/>
                    <a:gd name="T11" fmla="*/ 1 h 38"/>
                    <a:gd name="T12" fmla="*/ 0 w 19"/>
                    <a:gd name="T13" fmla="*/ 1 h 38"/>
                    <a:gd name="T14" fmla="*/ 0 w 19"/>
                    <a:gd name="T15" fmla="*/ 1 h 38"/>
                    <a:gd name="T16" fmla="*/ 0 w 19"/>
                    <a:gd name="T17" fmla="*/ 1 h 38"/>
                    <a:gd name="T18" fmla="*/ 0 w 19"/>
                    <a:gd name="T19" fmla="*/ 1 h 38"/>
                    <a:gd name="T20" fmla="*/ 0 w 19"/>
                    <a:gd name="T21" fmla="*/ 1 h 38"/>
                    <a:gd name="T22" fmla="*/ 0 w 19"/>
                    <a:gd name="T23" fmla="*/ 1 h 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38">
                      <a:moveTo>
                        <a:pt x="14" y="31"/>
                      </a:moveTo>
                      <a:lnTo>
                        <a:pt x="14" y="33"/>
                      </a:lnTo>
                      <a:lnTo>
                        <a:pt x="19" y="3"/>
                      </a:lnTo>
                      <a:lnTo>
                        <a:pt x="5" y="0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6" y="38"/>
                      </a:lnTo>
                      <a:lnTo>
                        <a:pt x="12" y="37"/>
                      </a:lnTo>
                      <a:lnTo>
                        <a:pt x="14" y="33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8" name="Freeform 19">
                  <a:extLst>
                    <a:ext uri="{FF2B5EF4-FFF2-40B4-BE49-F238E27FC236}">
                      <a16:creationId xmlns:a16="http://schemas.microsoft.com/office/drawing/2014/main" id="{8BF87EB0-FF9F-46CF-9A1B-3453F70C8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3173"/>
                  <a:ext cx="9" cy="20"/>
                </a:xfrm>
                <a:custGeom>
                  <a:avLst/>
                  <a:gdLst>
                    <a:gd name="T0" fmla="*/ 0 w 19"/>
                    <a:gd name="T1" fmla="*/ 1 h 40"/>
                    <a:gd name="T2" fmla="*/ 0 w 19"/>
                    <a:gd name="T3" fmla="*/ 1 h 40"/>
                    <a:gd name="T4" fmla="*/ 0 w 19"/>
                    <a:gd name="T5" fmla="*/ 0 h 40"/>
                    <a:gd name="T6" fmla="*/ 0 w 19"/>
                    <a:gd name="T7" fmla="*/ 0 h 40"/>
                    <a:gd name="T8" fmla="*/ 0 w 19"/>
                    <a:gd name="T9" fmla="*/ 1 h 40"/>
                    <a:gd name="T10" fmla="*/ 0 w 19"/>
                    <a:gd name="T11" fmla="*/ 1 h 40"/>
                    <a:gd name="T12" fmla="*/ 0 w 19"/>
                    <a:gd name="T13" fmla="*/ 1 h 40"/>
                    <a:gd name="T14" fmla="*/ 0 w 19"/>
                    <a:gd name="T15" fmla="*/ 1 h 40"/>
                    <a:gd name="T16" fmla="*/ 0 w 19"/>
                    <a:gd name="T17" fmla="*/ 1 h 40"/>
                    <a:gd name="T18" fmla="*/ 0 w 19"/>
                    <a:gd name="T19" fmla="*/ 1 h 40"/>
                    <a:gd name="T20" fmla="*/ 0 w 19"/>
                    <a:gd name="T21" fmla="*/ 1 h 40"/>
                    <a:gd name="T22" fmla="*/ 0 w 19"/>
                    <a:gd name="T23" fmla="*/ 1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40">
                      <a:moveTo>
                        <a:pt x="19" y="31"/>
                      </a:moveTo>
                      <a:lnTo>
                        <a:pt x="19" y="3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5" y="33"/>
                      </a:lnTo>
                      <a:lnTo>
                        <a:pt x="7" y="37"/>
                      </a:lnTo>
                      <a:lnTo>
                        <a:pt x="12" y="40"/>
                      </a:lnTo>
                      <a:lnTo>
                        <a:pt x="17" y="37"/>
                      </a:lnTo>
                      <a:lnTo>
                        <a:pt x="19" y="33"/>
                      </a:lnTo>
                      <a:lnTo>
                        <a:pt x="19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9" name="Freeform 20">
                  <a:extLst>
                    <a:ext uri="{FF2B5EF4-FFF2-40B4-BE49-F238E27FC236}">
                      <a16:creationId xmlns:a16="http://schemas.microsoft.com/office/drawing/2014/main" id="{EB22BC2D-F2E7-43E8-917D-C84EB5F3D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1" y="3189"/>
                  <a:ext cx="12" cy="21"/>
                </a:xfrm>
                <a:custGeom>
                  <a:avLst/>
                  <a:gdLst>
                    <a:gd name="T0" fmla="*/ 1 w 23"/>
                    <a:gd name="T1" fmla="*/ 0 h 43"/>
                    <a:gd name="T2" fmla="*/ 1 w 23"/>
                    <a:gd name="T3" fmla="*/ 0 h 43"/>
                    <a:gd name="T4" fmla="*/ 1 w 23"/>
                    <a:gd name="T5" fmla="*/ 0 h 43"/>
                    <a:gd name="T6" fmla="*/ 0 w 23"/>
                    <a:gd name="T7" fmla="*/ 0 h 43"/>
                    <a:gd name="T8" fmla="*/ 1 w 23"/>
                    <a:gd name="T9" fmla="*/ 0 h 43"/>
                    <a:gd name="T10" fmla="*/ 1 w 23"/>
                    <a:gd name="T11" fmla="*/ 0 h 43"/>
                    <a:gd name="T12" fmla="*/ 1 w 23"/>
                    <a:gd name="T13" fmla="*/ 0 h 43"/>
                    <a:gd name="T14" fmla="*/ 1 w 23"/>
                    <a:gd name="T15" fmla="*/ 0 h 43"/>
                    <a:gd name="T16" fmla="*/ 1 w 23"/>
                    <a:gd name="T17" fmla="*/ 0 h 43"/>
                    <a:gd name="T18" fmla="*/ 1 w 23"/>
                    <a:gd name="T19" fmla="*/ 0 h 43"/>
                    <a:gd name="T20" fmla="*/ 1 w 23"/>
                    <a:gd name="T21" fmla="*/ 0 h 43"/>
                    <a:gd name="T22" fmla="*/ 1 w 23"/>
                    <a:gd name="T23" fmla="*/ 0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43">
                      <a:moveTo>
                        <a:pt x="23" y="34"/>
                      </a:moveTo>
                      <a:lnTo>
                        <a:pt x="23" y="35"/>
                      </a:lnTo>
                      <a:lnTo>
                        <a:pt x="14" y="0"/>
                      </a:lnTo>
                      <a:lnTo>
                        <a:pt x="0" y="3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9" y="37"/>
                      </a:lnTo>
                      <a:lnTo>
                        <a:pt x="12" y="42"/>
                      </a:lnTo>
                      <a:lnTo>
                        <a:pt x="17" y="43"/>
                      </a:lnTo>
                      <a:lnTo>
                        <a:pt x="22" y="41"/>
                      </a:lnTo>
                      <a:lnTo>
                        <a:pt x="23" y="35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0" name="Freeform 21">
                  <a:extLst>
                    <a:ext uri="{FF2B5EF4-FFF2-40B4-BE49-F238E27FC236}">
                      <a16:creationId xmlns:a16="http://schemas.microsoft.com/office/drawing/2014/main" id="{D1C41D40-15DE-4E1B-ACAD-731EDA8920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3205"/>
                  <a:ext cx="13" cy="21"/>
                </a:xfrm>
                <a:custGeom>
                  <a:avLst/>
                  <a:gdLst>
                    <a:gd name="T0" fmla="*/ 0 w 28"/>
                    <a:gd name="T1" fmla="*/ 1 h 41"/>
                    <a:gd name="T2" fmla="*/ 0 w 28"/>
                    <a:gd name="T3" fmla="*/ 1 h 41"/>
                    <a:gd name="T4" fmla="*/ 0 w 28"/>
                    <a:gd name="T5" fmla="*/ 0 h 41"/>
                    <a:gd name="T6" fmla="*/ 0 w 28"/>
                    <a:gd name="T7" fmla="*/ 1 h 41"/>
                    <a:gd name="T8" fmla="*/ 0 w 28"/>
                    <a:gd name="T9" fmla="*/ 1 h 41"/>
                    <a:gd name="T10" fmla="*/ 0 w 28"/>
                    <a:gd name="T11" fmla="*/ 1 h 41"/>
                    <a:gd name="T12" fmla="*/ 0 w 28"/>
                    <a:gd name="T13" fmla="*/ 1 h 41"/>
                    <a:gd name="T14" fmla="*/ 0 w 28"/>
                    <a:gd name="T15" fmla="*/ 1 h 41"/>
                    <a:gd name="T16" fmla="*/ 0 w 28"/>
                    <a:gd name="T17" fmla="*/ 1 h 41"/>
                    <a:gd name="T18" fmla="*/ 0 w 28"/>
                    <a:gd name="T19" fmla="*/ 1 h 41"/>
                    <a:gd name="T20" fmla="*/ 0 w 28"/>
                    <a:gd name="T21" fmla="*/ 1 h 41"/>
                    <a:gd name="T22" fmla="*/ 0 w 28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41">
                      <a:moveTo>
                        <a:pt x="28" y="31"/>
                      </a:moveTo>
                      <a:lnTo>
                        <a:pt x="28" y="32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14" y="37"/>
                      </a:lnTo>
                      <a:lnTo>
                        <a:pt x="14" y="38"/>
                      </a:lnTo>
                      <a:lnTo>
                        <a:pt x="14" y="37"/>
                      </a:lnTo>
                      <a:lnTo>
                        <a:pt x="18" y="41"/>
                      </a:lnTo>
                      <a:lnTo>
                        <a:pt x="23" y="41"/>
                      </a:lnTo>
                      <a:lnTo>
                        <a:pt x="27" y="38"/>
                      </a:lnTo>
                      <a:lnTo>
                        <a:pt x="28" y="32"/>
                      </a:lnTo>
                      <a:lnTo>
                        <a:pt x="28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1" name="Freeform 22">
                  <a:extLst>
                    <a:ext uri="{FF2B5EF4-FFF2-40B4-BE49-F238E27FC236}">
                      <a16:creationId xmlns:a16="http://schemas.microsoft.com/office/drawing/2014/main" id="{60C7E021-6BA9-4F76-8932-B7D4C9510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3221"/>
                  <a:ext cx="15" cy="21"/>
                </a:xfrm>
                <a:custGeom>
                  <a:avLst/>
                  <a:gdLst>
                    <a:gd name="T0" fmla="*/ 1 w 30"/>
                    <a:gd name="T1" fmla="*/ 1 h 41"/>
                    <a:gd name="T2" fmla="*/ 1 w 30"/>
                    <a:gd name="T3" fmla="*/ 1 h 41"/>
                    <a:gd name="T4" fmla="*/ 1 w 30"/>
                    <a:gd name="T5" fmla="*/ 0 h 41"/>
                    <a:gd name="T6" fmla="*/ 0 w 30"/>
                    <a:gd name="T7" fmla="*/ 1 h 41"/>
                    <a:gd name="T8" fmla="*/ 1 w 30"/>
                    <a:gd name="T9" fmla="*/ 1 h 41"/>
                    <a:gd name="T10" fmla="*/ 1 w 30"/>
                    <a:gd name="T11" fmla="*/ 1 h 41"/>
                    <a:gd name="T12" fmla="*/ 1 w 30"/>
                    <a:gd name="T13" fmla="*/ 1 h 41"/>
                    <a:gd name="T14" fmla="*/ 1 w 30"/>
                    <a:gd name="T15" fmla="*/ 1 h 41"/>
                    <a:gd name="T16" fmla="*/ 1 w 30"/>
                    <a:gd name="T17" fmla="*/ 1 h 41"/>
                    <a:gd name="T18" fmla="*/ 1 w 30"/>
                    <a:gd name="T19" fmla="*/ 1 h 41"/>
                    <a:gd name="T20" fmla="*/ 1 w 30"/>
                    <a:gd name="T21" fmla="*/ 1 h 41"/>
                    <a:gd name="T22" fmla="*/ 1 w 30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41">
                      <a:moveTo>
                        <a:pt x="29" y="29"/>
                      </a:moveTo>
                      <a:lnTo>
                        <a:pt x="30" y="30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16" y="37"/>
                      </a:lnTo>
                      <a:lnTo>
                        <a:pt x="17" y="38"/>
                      </a:lnTo>
                      <a:lnTo>
                        <a:pt x="16" y="37"/>
                      </a:lnTo>
                      <a:lnTo>
                        <a:pt x="21" y="41"/>
                      </a:lnTo>
                      <a:lnTo>
                        <a:pt x="27" y="40"/>
                      </a:lnTo>
                      <a:lnTo>
                        <a:pt x="30" y="36"/>
                      </a:lnTo>
                      <a:lnTo>
                        <a:pt x="30" y="30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2" name="Freeform 23">
                  <a:extLst>
                    <a:ext uri="{FF2B5EF4-FFF2-40B4-BE49-F238E27FC236}">
                      <a16:creationId xmlns:a16="http://schemas.microsoft.com/office/drawing/2014/main" id="{49F0C618-7DE1-4667-99D6-ACE281C20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3235"/>
                  <a:ext cx="18" cy="19"/>
                </a:xfrm>
                <a:custGeom>
                  <a:avLst/>
                  <a:gdLst>
                    <a:gd name="T0" fmla="*/ 1 w 36"/>
                    <a:gd name="T1" fmla="*/ 1 h 37"/>
                    <a:gd name="T2" fmla="*/ 1 w 36"/>
                    <a:gd name="T3" fmla="*/ 1 h 37"/>
                    <a:gd name="T4" fmla="*/ 1 w 36"/>
                    <a:gd name="T5" fmla="*/ 0 h 37"/>
                    <a:gd name="T6" fmla="*/ 0 w 36"/>
                    <a:gd name="T7" fmla="*/ 1 h 37"/>
                    <a:gd name="T8" fmla="*/ 1 w 36"/>
                    <a:gd name="T9" fmla="*/ 1 h 37"/>
                    <a:gd name="T10" fmla="*/ 1 w 36"/>
                    <a:gd name="T11" fmla="*/ 1 h 37"/>
                    <a:gd name="T12" fmla="*/ 1 w 36"/>
                    <a:gd name="T13" fmla="*/ 1 h 37"/>
                    <a:gd name="T14" fmla="*/ 1 w 36"/>
                    <a:gd name="T15" fmla="*/ 1 h 37"/>
                    <a:gd name="T16" fmla="*/ 1 w 36"/>
                    <a:gd name="T17" fmla="*/ 1 h 37"/>
                    <a:gd name="T18" fmla="*/ 1 w 36"/>
                    <a:gd name="T19" fmla="*/ 1 h 37"/>
                    <a:gd name="T20" fmla="*/ 1 w 36"/>
                    <a:gd name="T21" fmla="*/ 1 h 37"/>
                    <a:gd name="T22" fmla="*/ 1 w 36"/>
                    <a:gd name="T23" fmla="*/ 1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37">
                      <a:moveTo>
                        <a:pt x="34" y="24"/>
                      </a:moveTo>
                      <a:lnTo>
                        <a:pt x="35" y="25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23" y="34"/>
                      </a:lnTo>
                      <a:lnTo>
                        <a:pt x="25" y="36"/>
                      </a:lnTo>
                      <a:lnTo>
                        <a:pt x="23" y="34"/>
                      </a:lnTo>
                      <a:lnTo>
                        <a:pt x="28" y="37"/>
                      </a:lnTo>
                      <a:lnTo>
                        <a:pt x="34" y="34"/>
                      </a:lnTo>
                      <a:lnTo>
                        <a:pt x="36" y="31"/>
                      </a:lnTo>
                      <a:lnTo>
                        <a:pt x="35" y="25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3" name="Freeform 24">
                  <a:extLst>
                    <a:ext uri="{FF2B5EF4-FFF2-40B4-BE49-F238E27FC236}">
                      <a16:creationId xmlns:a16="http://schemas.microsoft.com/office/drawing/2014/main" id="{6E457488-EB0A-4A0C-8F8E-3CB0DEEBF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7"/>
                  <a:ext cx="18" cy="16"/>
                </a:xfrm>
                <a:custGeom>
                  <a:avLst/>
                  <a:gdLst>
                    <a:gd name="T0" fmla="*/ 1 w 34"/>
                    <a:gd name="T1" fmla="*/ 1 h 31"/>
                    <a:gd name="T2" fmla="*/ 1 w 34"/>
                    <a:gd name="T3" fmla="*/ 1 h 31"/>
                    <a:gd name="T4" fmla="*/ 1 w 34"/>
                    <a:gd name="T5" fmla="*/ 0 h 31"/>
                    <a:gd name="T6" fmla="*/ 0 w 34"/>
                    <a:gd name="T7" fmla="*/ 1 h 31"/>
                    <a:gd name="T8" fmla="*/ 1 w 34"/>
                    <a:gd name="T9" fmla="*/ 1 h 31"/>
                    <a:gd name="T10" fmla="*/ 1 w 34"/>
                    <a:gd name="T11" fmla="*/ 1 h 31"/>
                    <a:gd name="T12" fmla="*/ 1 w 34"/>
                    <a:gd name="T13" fmla="*/ 1 h 31"/>
                    <a:gd name="T14" fmla="*/ 1 w 34"/>
                    <a:gd name="T15" fmla="*/ 1 h 31"/>
                    <a:gd name="T16" fmla="*/ 1 w 34"/>
                    <a:gd name="T17" fmla="*/ 1 h 31"/>
                    <a:gd name="T18" fmla="*/ 1 w 34"/>
                    <a:gd name="T19" fmla="*/ 1 h 31"/>
                    <a:gd name="T20" fmla="*/ 1 w 34"/>
                    <a:gd name="T21" fmla="*/ 1 h 31"/>
                    <a:gd name="T22" fmla="*/ 1 w 34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31">
                      <a:moveTo>
                        <a:pt x="31" y="17"/>
                      </a:moveTo>
                      <a:lnTo>
                        <a:pt x="32" y="18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23" y="30"/>
                      </a:lnTo>
                      <a:lnTo>
                        <a:pt x="24" y="31"/>
                      </a:lnTo>
                      <a:lnTo>
                        <a:pt x="23" y="30"/>
                      </a:lnTo>
                      <a:lnTo>
                        <a:pt x="28" y="31"/>
                      </a:lnTo>
                      <a:lnTo>
                        <a:pt x="33" y="29"/>
                      </a:lnTo>
                      <a:lnTo>
                        <a:pt x="34" y="23"/>
                      </a:lnTo>
                      <a:lnTo>
                        <a:pt x="32" y="18"/>
                      </a:lnTo>
                      <a:lnTo>
                        <a:pt x="3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4" name="Freeform 25">
                  <a:extLst>
                    <a:ext uri="{FF2B5EF4-FFF2-40B4-BE49-F238E27FC236}">
                      <a16:creationId xmlns:a16="http://schemas.microsoft.com/office/drawing/2014/main" id="{D052ED7D-0F8C-47BA-939E-A3696F593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3256"/>
                  <a:ext cx="20" cy="14"/>
                </a:xfrm>
                <a:custGeom>
                  <a:avLst/>
                  <a:gdLst>
                    <a:gd name="T0" fmla="*/ 1 w 39"/>
                    <a:gd name="T1" fmla="*/ 1 h 28"/>
                    <a:gd name="T2" fmla="*/ 1 w 39"/>
                    <a:gd name="T3" fmla="*/ 1 h 28"/>
                    <a:gd name="T4" fmla="*/ 1 w 39"/>
                    <a:gd name="T5" fmla="*/ 0 h 28"/>
                    <a:gd name="T6" fmla="*/ 0 w 39"/>
                    <a:gd name="T7" fmla="*/ 1 h 28"/>
                    <a:gd name="T8" fmla="*/ 1 w 39"/>
                    <a:gd name="T9" fmla="*/ 1 h 28"/>
                    <a:gd name="T10" fmla="*/ 1 w 39"/>
                    <a:gd name="T11" fmla="*/ 1 h 28"/>
                    <a:gd name="T12" fmla="*/ 1 w 39"/>
                    <a:gd name="T13" fmla="*/ 1 h 28"/>
                    <a:gd name="T14" fmla="*/ 1 w 39"/>
                    <a:gd name="T15" fmla="*/ 1 h 28"/>
                    <a:gd name="T16" fmla="*/ 1 w 39"/>
                    <a:gd name="T17" fmla="*/ 1 h 28"/>
                    <a:gd name="T18" fmla="*/ 1 w 39"/>
                    <a:gd name="T19" fmla="*/ 1 h 28"/>
                    <a:gd name="T20" fmla="*/ 1 w 39"/>
                    <a:gd name="T21" fmla="*/ 1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28">
                      <a:moveTo>
                        <a:pt x="34" y="14"/>
                      </a:moveTo>
                      <a:lnTo>
                        <a:pt x="34" y="1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7" y="28"/>
                      </a:lnTo>
                      <a:lnTo>
                        <a:pt x="33" y="28"/>
                      </a:lnTo>
                      <a:lnTo>
                        <a:pt x="38" y="24"/>
                      </a:lnTo>
                      <a:lnTo>
                        <a:pt x="39" y="19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5" name="Freeform 26">
                  <a:extLst>
                    <a:ext uri="{FF2B5EF4-FFF2-40B4-BE49-F238E27FC236}">
                      <a16:creationId xmlns:a16="http://schemas.microsoft.com/office/drawing/2014/main" id="{BFC331E9-F4A7-417B-BC73-7D499AB7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9" y="3263"/>
                  <a:ext cx="21" cy="15"/>
                </a:xfrm>
                <a:custGeom>
                  <a:avLst/>
                  <a:gdLst>
                    <a:gd name="T0" fmla="*/ 1 w 42"/>
                    <a:gd name="T1" fmla="*/ 1 h 30"/>
                    <a:gd name="T2" fmla="*/ 1 w 42"/>
                    <a:gd name="T3" fmla="*/ 1 h 30"/>
                    <a:gd name="T4" fmla="*/ 1 w 42"/>
                    <a:gd name="T5" fmla="*/ 0 h 30"/>
                    <a:gd name="T6" fmla="*/ 0 w 42"/>
                    <a:gd name="T7" fmla="*/ 1 h 30"/>
                    <a:gd name="T8" fmla="*/ 1 w 42"/>
                    <a:gd name="T9" fmla="*/ 1 h 30"/>
                    <a:gd name="T10" fmla="*/ 1 w 42"/>
                    <a:gd name="T11" fmla="*/ 1 h 30"/>
                    <a:gd name="T12" fmla="*/ 1 w 42"/>
                    <a:gd name="T13" fmla="*/ 1 h 30"/>
                    <a:gd name="T14" fmla="*/ 1 w 42"/>
                    <a:gd name="T15" fmla="*/ 1 h 30"/>
                    <a:gd name="T16" fmla="*/ 1 w 42"/>
                    <a:gd name="T17" fmla="*/ 1 h 30"/>
                    <a:gd name="T18" fmla="*/ 1 w 42"/>
                    <a:gd name="T19" fmla="*/ 1 h 30"/>
                    <a:gd name="T20" fmla="*/ 1 w 42"/>
                    <a:gd name="T21" fmla="*/ 1 h 30"/>
                    <a:gd name="T22" fmla="*/ 1 w 42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30">
                      <a:moveTo>
                        <a:pt x="37" y="17"/>
                      </a:moveTo>
                      <a:lnTo>
                        <a:pt x="37" y="16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0" y="30"/>
                      </a:lnTo>
                      <a:lnTo>
                        <a:pt x="30" y="29"/>
                      </a:lnTo>
                      <a:lnTo>
                        <a:pt x="30" y="30"/>
                      </a:lnTo>
                      <a:lnTo>
                        <a:pt x="36" y="30"/>
                      </a:lnTo>
                      <a:lnTo>
                        <a:pt x="41" y="27"/>
                      </a:lnTo>
                      <a:lnTo>
                        <a:pt x="42" y="21"/>
                      </a:lnTo>
                      <a:lnTo>
                        <a:pt x="37" y="16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6" name="Freeform 27">
                  <a:extLst>
                    <a:ext uri="{FF2B5EF4-FFF2-40B4-BE49-F238E27FC236}">
                      <a16:creationId xmlns:a16="http://schemas.microsoft.com/office/drawing/2014/main" id="{471C6100-2E70-48EF-AA37-0268ADFAF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4" y="3272"/>
                  <a:ext cx="20" cy="15"/>
                </a:xfrm>
                <a:custGeom>
                  <a:avLst/>
                  <a:gdLst>
                    <a:gd name="T0" fmla="*/ 1 w 40"/>
                    <a:gd name="T1" fmla="*/ 0 h 31"/>
                    <a:gd name="T2" fmla="*/ 1 w 40"/>
                    <a:gd name="T3" fmla="*/ 0 h 31"/>
                    <a:gd name="T4" fmla="*/ 1 w 40"/>
                    <a:gd name="T5" fmla="*/ 0 h 31"/>
                    <a:gd name="T6" fmla="*/ 0 w 40"/>
                    <a:gd name="T7" fmla="*/ 0 h 31"/>
                    <a:gd name="T8" fmla="*/ 1 w 40"/>
                    <a:gd name="T9" fmla="*/ 0 h 31"/>
                    <a:gd name="T10" fmla="*/ 1 w 40"/>
                    <a:gd name="T11" fmla="*/ 0 h 31"/>
                    <a:gd name="T12" fmla="*/ 1 w 40"/>
                    <a:gd name="T13" fmla="*/ 0 h 31"/>
                    <a:gd name="T14" fmla="*/ 1 w 40"/>
                    <a:gd name="T15" fmla="*/ 0 h 31"/>
                    <a:gd name="T16" fmla="*/ 1 w 40"/>
                    <a:gd name="T17" fmla="*/ 0 h 31"/>
                    <a:gd name="T18" fmla="*/ 1 w 40"/>
                    <a:gd name="T19" fmla="*/ 0 h 31"/>
                    <a:gd name="T20" fmla="*/ 1 w 40"/>
                    <a:gd name="T21" fmla="*/ 0 h 31"/>
                    <a:gd name="T22" fmla="*/ 1 w 40"/>
                    <a:gd name="T23" fmla="*/ 0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31">
                      <a:moveTo>
                        <a:pt x="37" y="18"/>
                      </a:moveTo>
                      <a:lnTo>
                        <a:pt x="37" y="19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0" y="30"/>
                      </a:lnTo>
                      <a:lnTo>
                        <a:pt x="30" y="31"/>
                      </a:lnTo>
                      <a:lnTo>
                        <a:pt x="30" y="30"/>
                      </a:lnTo>
                      <a:lnTo>
                        <a:pt x="35" y="31"/>
                      </a:lnTo>
                      <a:lnTo>
                        <a:pt x="40" y="28"/>
                      </a:lnTo>
                      <a:lnTo>
                        <a:pt x="40" y="23"/>
                      </a:lnTo>
                      <a:lnTo>
                        <a:pt x="37" y="19"/>
                      </a:lnTo>
                      <a:lnTo>
                        <a:pt x="37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7" name="Freeform 28">
                  <a:extLst>
                    <a:ext uri="{FF2B5EF4-FFF2-40B4-BE49-F238E27FC236}">
                      <a16:creationId xmlns:a16="http://schemas.microsoft.com/office/drawing/2014/main" id="{0C505D8D-A257-4A7D-ACF3-AF2D1CC93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3280"/>
                  <a:ext cx="22" cy="15"/>
                </a:xfrm>
                <a:custGeom>
                  <a:avLst/>
                  <a:gdLst>
                    <a:gd name="T0" fmla="*/ 1 w 44"/>
                    <a:gd name="T1" fmla="*/ 1 h 30"/>
                    <a:gd name="T2" fmla="*/ 1 w 44"/>
                    <a:gd name="T3" fmla="*/ 1 h 30"/>
                    <a:gd name="T4" fmla="*/ 1 w 44"/>
                    <a:gd name="T5" fmla="*/ 0 h 30"/>
                    <a:gd name="T6" fmla="*/ 0 w 44"/>
                    <a:gd name="T7" fmla="*/ 1 h 30"/>
                    <a:gd name="T8" fmla="*/ 1 w 44"/>
                    <a:gd name="T9" fmla="*/ 1 h 30"/>
                    <a:gd name="T10" fmla="*/ 1 w 44"/>
                    <a:gd name="T11" fmla="*/ 1 h 30"/>
                    <a:gd name="T12" fmla="*/ 1 w 44"/>
                    <a:gd name="T13" fmla="*/ 1 h 30"/>
                    <a:gd name="T14" fmla="*/ 1 w 44"/>
                    <a:gd name="T15" fmla="*/ 1 h 30"/>
                    <a:gd name="T16" fmla="*/ 1 w 44"/>
                    <a:gd name="T17" fmla="*/ 1 h 30"/>
                    <a:gd name="T18" fmla="*/ 1 w 44"/>
                    <a:gd name="T19" fmla="*/ 1 h 30"/>
                    <a:gd name="T20" fmla="*/ 1 w 44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0">
                      <a:moveTo>
                        <a:pt x="40" y="16"/>
                      </a:moveTo>
                      <a:lnTo>
                        <a:pt x="40" y="16"/>
                      </a:lnTo>
                      <a:lnTo>
                        <a:pt x="7" y="0"/>
                      </a:lnTo>
                      <a:lnTo>
                        <a:pt x="0" y="13"/>
                      </a:lnTo>
                      <a:lnTo>
                        <a:pt x="33" y="30"/>
                      </a:lnTo>
                      <a:lnTo>
                        <a:pt x="38" y="30"/>
                      </a:lnTo>
                      <a:lnTo>
                        <a:pt x="43" y="26"/>
                      </a:lnTo>
                      <a:lnTo>
                        <a:pt x="44" y="20"/>
                      </a:ln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8" name="Freeform 29">
                  <a:extLst>
                    <a:ext uri="{FF2B5EF4-FFF2-40B4-BE49-F238E27FC236}">
                      <a16:creationId xmlns:a16="http://schemas.microsoft.com/office/drawing/2014/main" id="{C496C391-16C8-48C8-AF5B-3ED9440A9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" y="3288"/>
                  <a:ext cx="22" cy="17"/>
                </a:xfrm>
                <a:custGeom>
                  <a:avLst/>
                  <a:gdLst>
                    <a:gd name="T0" fmla="*/ 1 w 43"/>
                    <a:gd name="T1" fmla="*/ 1 h 32"/>
                    <a:gd name="T2" fmla="*/ 1 w 43"/>
                    <a:gd name="T3" fmla="*/ 1 h 32"/>
                    <a:gd name="T4" fmla="*/ 1 w 43"/>
                    <a:gd name="T5" fmla="*/ 0 h 32"/>
                    <a:gd name="T6" fmla="*/ 0 w 43"/>
                    <a:gd name="T7" fmla="*/ 1 h 32"/>
                    <a:gd name="T8" fmla="*/ 1 w 43"/>
                    <a:gd name="T9" fmla="*/ 1 h 32"/>
                    <a:gd name="T10" fmla="*/ 1 w 43"/>
                    <a:gd name="T11" fmla="*/ 1 h 32"/>
                    <a:gd name="T12" fmla="*/ 1 w 43"/>
                    <a:gd name="T13" fmla="*/ 1 h 32"/>
                    <a:gd name="T14" fmla="*/ 1 w 43"/>
                    <a:gd name="T15" fmla="*/ 1 h 32"/>
                    <a:gd name="T16" fmla="*/ 1 w 43"/>
                    <a:gd name="T17" fmla="*/ 1 h 32"/>
                    <a:gd name="T18" fmla="*/ 1 w 43"/>
                    <a:gd name="T19" fmla="*/ 1 h 32"/>
                    <a:gd name="T20" fmla="*/ 1 w 43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3" h="32">
                      <a:moveTo>
                        <a:pt x="39" y="18"/>
                      </a:moveTo>
                      <a:lnTo>
                        <a:pt x="39" y="18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2" y="32"/>
                      </a:lnTo>
                      <a:lnTo>
                        <a:pt x="38" y="32"/>
                      </a:lnTo>
                      <a:lnTo>
                        <a:pt x="42" y="29"/>
                      </a:lnTo>
                      <a:lnTo>
                        <a:pt x="43" y="23"/>
                      </a:lnTo>
                      <a:lnTo>
                        <a:pt x="3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9" name="Freeform 30">
                  <a:extLst>
                    <a:ext uri="{FF2B5EF4-FFF2-40B4-BE49-F238E27FC236}">
                      <a16:creationId xmlns:a16="http://schemas.microsoft.com/office/drawing/2014/main" id="{6E417B68-4416-474F-9E13-C5FF1B3D3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1" y="3298"/>
                  <a:ext cx="23" cy="16"/>
                </a:xfrm>
                <a:custGeom>
                  <a:avLst/>
                  <a:gdLst>
                    <a:gd name="T0" fmla="*/ 1 w 46"/>
                    <a:gd name="T1" fmla="*/ 1 h 32"/>
                    <a:gd name="T2" fmla="*/ 1 w 46"/>
                    <a:gd name="T3" fmla="*/ 1 h 32"/>
                    <a:gd name="T4" fmla="*/ 1 w 46"/>
                    <a:gd name="T5" fmla="*/ 0 h 32"/>
                    <a:gd name="T6" fmla="*/ 0 w 46"/>
                    <a:gd name="T7" fmla="*/ 1 h 32"/>
                    <a:gd name="T8" fmla="*/ 1 w 46"/>
                    <a:gd name="T9" fmla="*/ 1 h 32"/>
                    <a:gd name="T10" fmla="*/ 1 w 46"/>
                    <a:gd name="T11" fmla="*/ 1 h 32"/>
                    <a:gd name="T12" fmla="*/ 1 w 46"/>
                    <a:gd name="T13" fmla="*/ 1 h 32"/>
                    <a:gd name="T14" fmla="*/ 1 w 46"/>
                    <a:gd name="T15" fmla="*/ 1 h 32"/>
                    <a:gd name="T16" fmla="*/ 1 w 46"/>
                    <a:gd name="T17" fmla="*/ 1 h 32"/>
                    <a:gd name="T18" fmla="*/ 1 w 46"/>
                    <a:gd name="T19" fmla="*/ 1 h 32"/>
                    <a:gd name="T20" fmla="*/ 1 w 46"/>
                    <a:gd name="T21" fmla="*/ 1 h 32"/>
                    <a:gd name="T22" fmla="*/ 1 w 46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32">
                      <a:moveTo>
                        <a:pt x="41" y="20"/>
                      </a:moveTo>
                      <a:lnTo>
                        <a:pt x="41" y="19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4" y="32"/>
                      </a:lnTo>
                      <a:lnTo>
                        <a:pt x="34" y="31"/>
                      </a:lnTo>
                      <a:lnTo>
                        <a:pt x="34" y="32"/>
                      </a:lnTo>
                      <a:lnTo>
                        <a:pt x="40" y="32"/>
                      </a:lnTo>
                      <a:lnTo>
                        <a:pt x="45" y="29"/>
                      </a:lnTo>
                      <a:lnTo>
                        <a:pt x="46" y="23"/>
                      </a:lnTo>
                      <a:lnTo>
                        <a:pt x="41" y="19"/>
                      </a:lnTo>
                      <a:lnTo>
                        <a:pt x="4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0" name="Freeform 31">
                  <a:extLst>
                    <a:ext uri="{FF2B5EF4-FFF2-40B4-BE49-F238E27FC236}">
                      <a16:creationId xmlns:a16="http://schemas.microsoft.com/office/drawing/2014/main" id="{5B7FA967-0A47-46CC-8606-BEA3ABF23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3307"/>
                  <a:ext cx="22" cy="17"/>
                </a:xfrm>
                <a:custGeom>
                  <a:avLst/>
                  <a:gdLst>
                    <a:gd name="T0" fmla="*/ 1 w 44"/>
                    <a:gd name="T1" fmla="*/ 1 h 33"/>
                    <a:gd name="T2" fmla="*/ 1 w 44"/>
                    <a:gd name="T3" fmla="*/ 1 h 33"/>
                    <a:gd name="T4" fmla="*/ 1 w 44"/>
                    <a:gd name="T5" fmla="*/ 0 h 33"/>
                    <a:gd name="T6" fmla="*/ 0 w 44"/>
                    <a:gd name="T7" fmla="*/ 1 h 33"/>
                    <a:gd name="T8" fmla="*/ 1 w 44"/>
                    <a:gd name="T9" fmla="*/ 1 h 33"/>
                    <a:gd name="T10" fmla="*/ 1 w 44"/>
                    <a:gd name="T11" fmla="*/ 1 h 33"/>
                    <a:gd name="T12" fmla="*/ 1 w 44"/>
                    <a:gd name="T13" fmla="*/ 1 h 33"/>
                    <a:gd name="T14" fmla="*/ 1 w 44"/>
                    <a:gd name="T15" fmla="*/ 1 h 33"/>
                    <a:gd name="T16" fmla="*/ 1 w 44"/>
                    <a:gd name="T17" fmla="*/ 1 h 33"/>
                    <a:gd name="T18" fmla="*/ 1 w 44"/>
                    <a:gd name="T19" fmla="*/ 1 h 33"/>
                    <a:gd name="T20" fmla="*/ 1 w 44"/>
                    <a:gd name="T21" fmla="*/ 1 h 33"/>
                    <a:gd name="T22" fmla="*/ 1 w 44"/>
                    <a:gd name="T23" fmla="*/ 1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3">
                      <a:moveTo>
                        <a:pt x="42" y="19"/>
                      </a:moveTo>
                      <a:lnTo>
                        <a:pt x="42" y="21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35" y="32"/>
                      </a:lnTo>
                      <a:lnTo>
                        <a:pt x="35" y="33"/>
                      </a:lnTo>
                      <a:lnTo>
                        <a:pt x="35" y="32"/>
                      </a:lnTo>
                      <a:lnTo>
                        <a:pt x="40" y="33"/>
                      </a:lnTo>
                      <a:lnTo>
                        <a:pt x="44" y="30"/>
                      </a:lnTo>
                      <a:lnTo>
                        <a:pt x="44" y="25"/>
                      </a:lnTo>
                      <a:lnTo>
                        <a:pt x="42" y="21"/>
                      </a:lnTo>
                      <a:lnTo>
                        <a:pt x="4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1" name="Freeform 32">
                  <a:extLst>
                    <a:ext uri="{FF2B5EF4-FFF2-40B4-BE49-F238E27FC236}">
                      <a16:creationId xmlns:a16="http://schemas.microsoft.com/office/drawing/2014/main" id="{34D097A3-DFC0-4427-97B2-1D11D4B35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" y="3317"/>
                  <a:ext cx="23" cy="16"/>
                </a:xfrm>
                <a:custGeom>
                  <a:avLst/>
                  <a:gdLst>
                    <a:gd name="T0" fmla="*/ 1 w 46"/>
                    <a:gd name="T1" fmla="*/ 0 h 33"/>
                    <a:gd name="T2" fmla="*/ 1 w 46"/>
                    <a:gd name="T3" fmla="*/ 0 h 33"/>
                    <a:gd name="T4" fmla="*/ 1 w 46"/>
                    <a:gd name="T5" fmla="*/ 0 h 33"/>
                    <a:gd name="T6" fmla="*/ 0 w 46"/>
                    <a:gd name="T7" fmla="*/ 0 h 33"/>
                    <a:gd name="T8" fmla="*/ 1 w 46"/>
                    <a:gd name="T9" fmla="*/ 0 h 33"/>
                    <a:gd name="T10" fmla="*/ 1 w 46"/>
                    <a:gd name="T11" fmla="*/ 0 h 33"/>
                    <a:gd name="T12" fmla="*/ 1 w 46"/>
                    <a:gd name="T13" fmla="*/ 0 h 33"/>
                    <a:gd name="T14" fmla="*/ 1 w 46"/>
                    <a:gd name="T15" fmla="*/ 0 h 33"/>
                    <a:gd name="T16" fmla="*/ 1 w 46"/>
                    <a:gd name="T17" fmla="*/ 0 h 33"/>
                    <a:gd name="T18" fmla="*/ 1 w 46"/>
                    <a:gd name="T19" fmla="*/ 0 h 33"/>
                    <a:gd name="T20" fmla="*/ 1 w 46"/>
                    <a:gd name="T21" fmla="*/ 0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33">
                      <a:moveTo>
                        <a:pt x="41" y="19"/>
                      </a:moveTo>
                      <a:lnTo>
                        <a:pt x="41" y="19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5" y="33"/>
                      </a:lnTo>
                      <a:lnTo>
                        <a:pt x="40" y="33"/>
                      </a:lnTo>
                      <a:lnTo>
                        <a:pt x="45" y="29"/>
                      </a:lnTo>
                      <a:lnTo>
                        <a:pt x="46" y="23"/>
                      </a:lnTo>
                      <a:lnTo>
                        <a:pt x="4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2" name="Freeform 33">
                  <a:extLst>
                    <a:ext uri="{FF2B5EF4-FFF2-40B4-BE49-F238E27FC236}">
                      <a16:creationId xmlns:a16="http://schemas.microsoft.com/office/drawing/2014/main" id="{90311890-5C94-494D-9DF0-C08A674894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3" y="3326"/>
                  <a:ext cx="22" cy="17"/>
                </a:xfrm>
                <a:custGeom>
                  <a:avLst/>
                  <a:gdLst>
                    <a:gd name="T0" fmla="*/ 1 w 43"/>
                    <a:gd name="T1" fmla="*/ 1 h 32"/>
                    <a:gd name="T2" fmla="*/ 1 w 43"/>
                    <a:gd name="T3" fmla="*/ 1 h 32"/>
                    <a:gd name="T4" fmla="*/ 1 w 43"/>
                    <a:gd name="T5" fmla="*/ 0 h 32"/>
                    <a:gd name="T6" fmla="*/ 0 w 43"/>
                    <a:gd name="T7" fmla="*/ 1 h 32"/>
                    <a:gd name="T8" fmla="*/ 1 w 43"/>
                    <a:gd name="T9" fmla="*/ 1 h 32"/>
                    <a:gd name="T10" fmla="*/ 1 w 43"/>
                    <a:gd name="T11" fmla="*/ 1 h 32"/>
                    <a:gd name="T12" fmla="*/ 1 w 43"/>
                    <a:gd name="T13" fmla="*/ 1 h 32"/>
                    <a:gd name="T14" fmla="*/ 1 w 43"/>
                    <a:gd name="T15" fmla="*/ 1 h 32"/>
                    <a:gd name="T16" fmla="*/ 1 w 43"/>
                    <a:gd name="T17" fmla="*/ 1 h 32"/>
                    <a:gd name="T18" fmla="*/ 1 w 43"/>
                    <a:gd name="T19" fmla="*/ 1 h 32"/>
                    <a:gd name="T20" fmla="*/ 1 w 43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3" h="32">
                      <a:moveTo>
                        <a:pt x="39" y="18"/>
                      </a:moveTo>
                      <a:lnTo>
                        <a:pt x="39" y="18"/>
                      </a:lnTo>
                      <a:lnTo>
                        <a:pt x="6" y="0"/>
                      </a:lnTo>
                      <a:lnTo>
                        <a:pt x="0" y="14"/>
                      </a:lnTo>
                      <a:lnTo>
                        <a:pt x="32" y="32"/>
                      </a:lnTo>
                      <a:lnTo>
                        <a:pt x="38" y="32"/>
                      </a:lnTo>
                      <a:lnTo>
                        <a:pt x="42" y="29"/>
                      </a:lnTo>
                      <a:lnTo>
                        <a:pt x="43" y="23"/>
                      </a:lnTo>
                      <a:lnTo>
                        <a:pt x="3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3" name="Freeform 34">
                  <a:extLst>
                    <a:ext uri="{FF2B5EF4-FFF2-40B4-BE49-F238E27FC236}">
                      <a16:creationId xmlns:a16="http://schemas.microsoft.com/office/drawing/2014/main" id="{FB1B15B3-1444-4FE7-A1C3-107350494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" y="3336"/>
                  <a:ext cx="23" cy="16"/>
                </a:xfrm>
                <a:custGeom>
                  <a:avLst/>
                  <a:gdLst>
                    <a:gd name="T0" fmla="*/ 1 w 46"/>
                    <a:gd name="T1" fmla="*/ 0 h 33"/>
                    <a:gd name="T2" fmla="*/ 1 w 46"/>
                    <a:gd name="T3" fmla="*/ 0 h 33"/>
                    <a:gd name="T4" fmla="*/ 1 w 46"/>
                    <a:gd name="T5" fmla="*/ 0 h 33"/>
                    <a:gd name="T6" fmla="*/ 0 w 46"/>
                    <a:gd name="T7" fmla="*/ 0 h 33"/>
                    <a:gd name="T8" fmla="*/ 1 w 46"/>
                    <a:gd name="T9" fmla="*/ 0 h 33"/>
                    <a:gd name="T10" fmla="*/ 1 w 46"/>
                    <a:gd name="T11" fmla="*/ 0 h 33"/>
                    <a:gd name="T12" fmla="*/ 1 w 46"/>
                    <a:gd name="T13" fmla="*/ 0 h 33"/>
                    <a:gd name="T14" fmla="*/ 1 w 46"/>
                    <a:gd name="T15" fmla="*/ 0 h 33"/>
                    <a:gd name="T16" fmla="*/ 1 w 46"/>
                    <a:gd name="T17" fmla="*/ 0 h 33"/>
                    <a:gd name="T18" fmla="*/ 1 w 46"/>
                    <a:gd name="T19" fmla="*/ 0 h 33"/>
                    <a:gd name="T20" fmla="*/ 1 w 46"/>
                    <a:gd name="T21" fmla="*/ 0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33">
                      <a:moveTo>
                        <a:pt x="41" y="19"/>
                      </a:moveTo>
                      <a:lnTo>
                        <a:pt x="41" y="19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4" y="33"/>
                      </a:lnTo>
                      <a:lnTo>
                        <a:pt x="40" y="33"/>
                      </a:lnTo>
                      <a:lnTo>
                        <a:pt x="45" y="29"/>
                      </a:lnTo>
                      <a:lnTo>
                        <a:pt x="46" y="23"/>
                      </a:lnTo>
                      <a:lnTo>
                        <a:pt x="4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4" name="Freeform 35">
                  <a:extLst>
                    <a:ext uri="{FF2B5EF4-FFF2-40B4-BE49-F238E27FC236}">
                      <a16:creationId xmlns:a16="http://schemas.microsoft.com/office/drawing/2014/main" id="{4DCC2B99-531E-49F0-88B8-F03B707FE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" y="3345"/>
                  <a:ext cx="22" cy="16"/>
                </a:xfrm>
                <a:custGeom>
                  <a:avLst/>
                  <a:gdLst>
                    <a:gd name="T0" fmla="*/ 1 w 44"/>
                    <a:gd name="T1" fmla="*/ 1 h 32"/>
                    <a:gd name="T2" fmla="*/ 1 w 44"/>
                    <a:gd name="T3" fmla="*/ 1 h 32"/>
                    <a:gd name="T4" fmla="*/ 1 w 44"/>
                    <a:gd name="T5" fmla="*/ 0 h 32"/>
                    <a:gd name="T6" fmla="*/ 0 w 44"/>
                    <a:gd name="T7" fmla="*/ 1 h 32"/>
                    <a:gd name="T8" fmla="*/ 1 w 44"/>
                    <a:gd name="T9" fmla="*/ 1 h 32"/>
                    <a:gd name="T10" fmla="*/ 1 w 44"/>
                    <a:gd name="T11" fmla="*/ 1 h 32"/>
                    <a:gd name="T12" fmla="*/ 1 w 44"/>
                    <a:gd name="T13" fmla="*/ 1 h 32"/>
                    <a:gd name="T14" fmla="*/ 1 w 44"/>
                    <a:gd name="T15" fmla="*/ 1 h 32"/>
                    <a:gd name="T16" fmla="*/ 1 w 44"/>
                    <a:gd name="T17" fmla="*/ 1 h 32"/>
                    <a:gd name="T18" fmla="*/ 1 w 44"/>
                    <a:gd name="T19" fmla="*/ 1 h 32"/>
                    <a:gd name="T20" fmla="*/ 1 w 44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2">
                      <a:moveTo>
                        <a:pt x="40" y="18"/>
                      </a:moveTo>
                      <a:lnTo>
                        <a:pt x="40" y="18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3" y="32"/>
                      </a:lnTo>
                      <a:lnTo>
                        <a:pt x="38" y="32"/>
                      </a:lnTo>
                      <a:lnTo>
                        <a:pt x="43" y="28"/>
                      </a:lnTo>
                      <a:lnTo>
                        <a:pt x="44" y="23"/>
                      </a:lnTo>
                      <a:lnTo>
                        <a:pt x="4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5" name="Freeform 36">
                  <a:extLst>
                    <a:ext uri="{FF2B5EF4-FFF2-40B4-BE49-F238E27FC236}">
                      <a16:creationId xmlns:a16="http://schemas.microsoft.com/office/drawing/2014/main" id="{903D0AB7-4F25-42C4-BE85-8EFED3618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3" y="3354"/>
                  <a:ext cx="22" cy="16"/>
                </a:xfrm>
                <a:custGeom>
                  <a:avLst/>
                  <a:gdLst>
                    <a:gd name="T0" fmla="*/ 1 w 43"/>
                    <a:gd name="T1" fmla="*/ 1 h 32"/>
                    <a:gd name="T2" fmla="*/ 1 w 43"/>
                    <a:gd name="T3" fmla="*/ 1 h 32"/>
                    <a:gd name="T4" fmla="*/ 1 w 43"/>
                    <a:gd name="T5" fmla="*/ 0 h 32"/>
                    <a:gd name="T6" fmla="*/ 0 w 43"/>
                    <a:gd name="T7" fmla="*/ 1 h 32"/>
                    <a:gd name="T8" fmla="*/ 1 w 43"/>
                    <a:gd name="T9" fmla="*/ 1 h 32"/>
                    <a:gd name="T10" fmla="*/ 1 w 43"/>
                    <a:gd name="T11" fmla="*/ 1 h 32"/>
                    <a:gd name="T12" fmla="*/ 1 w 43"/>
                    <a:gd name="T13" fmla="*/ 1 h 32"/>
                    <a:gd name="T14" fmla="*/ 1 w 43"/>
                    <a:gd name="T15" fmla="*/ 1 h 32"/>
                    <a:gd name="T16" fmla="*/ 1 w 43"/>
                    <a:gd name="T17" fmla="*/ 1 h 32"/>
                    <a:gd name="T18" fmla="*/ 1 w 43"/>
                    <a:gd name="T19" fmla="*/ 1 h 32"/>
                    <a:gd name="T20" fmla="*/ 1 w 43"/>
                    <a:gd name="T21" fmla="*/ 1 h 32"/>
                    <a:gd name="T22" fmla="*/ 1 w 43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32">
                      <a:moveTo>
                        <a:pt x="39" y="20"/>
                      </a:moveTo>
                      <a:lnTo>
                        <a:pt x="39" y="19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2" y="32"/>
                      </a:lnTo>
                      <a:lnTo>
                        <a:pt x="32" y="31"/>
                      </a:lnTo>
                      <a:lnTo>
                        <a:pt x="32" y="32"/>
                      </a:lnTo>
                      <a:lnTo>
                        <a:pt x="38" y="32"/>
                      </a:lnTo>
                      <a:lnTo>
                        <a:pt x="42" y="29"/>
                      </a:lnTo>
                      <a:lnTo>
                        <a:pt x="43" y="23"/>
                      </a:lnTo>
                      <a:lnTo>
                        <a:pt x="39" y="19"/>
                      </a:lnTo>
                      <a:lnTo>
                        <a:pt x="3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6" name="Freeform 37">
                  <a:extLst>
                    <a:ext uri="{FF2B5EF4-FFF2-40B4-BE49-F238E27FC236}">
                      <a16:creationId xmlns:a16="http://schemas.microsoft.com/office/drawing/2014/main" id="{18C5C543-AF59-4F5D-9D01-585404A61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3364"/>
                  <a:ext cx="20" cy="15"/>
                </a:xfrm>
                <a:custGeom>
                  <a:avLst/>
                  <a:gdLst>
                    <a:gd name="T0" fmla="*/ 1 w 39"/>
                    <a:gd name="T1" fmla="*/ 0 h 31"/>
                    <a:gd name="T2" fmla="*/ 1 w 39"/>
                    <a:gd name="T3" fmla="*/ 0 h 31"/>
                    <a:gd name="T4" fmla="*/ 1 w 39"/>
                    <a:gd name="T5" fmla="*/ 0 h 31"/>
                    <a:gd name="T6" fmla="*/ 0 w 39"/>
                    <a:gd name="T7" fmla="*/ 0 h 31"/>
                    <a:gd name="T8" fmla="*/ 1 w 39"/>
                    <a:gd name="T9" fmla="*/ 0 h 31"/>
                    <a:gd name="T10" fmla="*/ 1 w 39"/>
                    <a:gd name="T11" fmla="*/ 0 h 31"/>
                    <a:gd name="T12" fmla="*/ 1 w 39"/>
                    <a:gd name="T13" fmla="*/ 0 h 31"/>
                    <a:gd name="T14" fmla="*/ 1 w 39"/>
                    <a:gd name="T15" fmla="*/ 0 h 31"/>
                    <a:gd name="T16" fmla="*/ 1 w 39"/>
                    <a:gd name="T17" fmla="*/ 0 h 31"/>
                    <a:gd name="T18" fmla="*/ 1 w 39"/>
                    <a:gd name="T19" fmla="*/ 0 h 31"/>
                    <a:gd name="T20" fmla="*/ 1 w 39"/>
                    <a:gd name="T21" fmla="*/ 0 h 31"/>
                    <a:gd name="T22" fmla="*/ 1 w 39"/>
                    <a:gd name="T23" fmla="*/ 0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31">
                      <a:moveTo>
                        <a:pt x="37" y="17"/>
                      </a:moveTo>
                      <a:lnTo>
                        <a:pt x="37" y="18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30" y="30"/>
                      </a:lnTo>
                      <a:lnTo>
                        <a:pt x="30" y="31"/>
                      </a:lnTo>
                      <a:lnTo>
                        <a:pt x="30" y="30"/>
                      </a:lnTo>
                      <a:lnTo>
                        <a:pt x="34" y="31"/>
                      </a:lnTo>
                      <a:lnTo>
                        <a:pt x="39" y="27"/>
                      </a:lnTo>
                      <a:lnTo>
                        <a:pt x="39" y="23"/>
                      </a:lnTo>
                      <a:lnTo>
                        <a:pt x="37" y="18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7" name="Freeform 38">
                  <a:extLst>
                    <a:ext uri="{FF2B5EF4-FFF2-40B4-BE49-F238E27FC236}">
                      <a16:creationId xmlns:a16="http://schemas.microsoft.com/office/drawing/2014/main" id="{8D147B4D-70E0-46A7-A19E-6FBC1C3E1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4" y="3372"/>
                  <a:ext cx="20" cy="15"/>
                </a:xfrm>
                <a:custGeom>
                  <a:avLst/>
                  <a:gdLst>
                    <a:gd name="T0" fmla="*/ 1 w 39"/>
                    <a:gd name="T1" fmla="*/ 1 h 30"/>
                    <a:gd name="T2" fmla="*/ 1 w 39"/>
                    <a:gd name="T3" fmla="*/ 1 h 30"/>
                    <a:gd name="T4" fmla="*/ 1 w 39"/>
                    <a:gd name="T5" fmla="*/ 0 h 30"/>
                    <a:gd name="T6" fmla="*/ 0 w 39"/>
                    <a:gd name="T7" fmla="*/ 1 h 30"/>
                    <a:gd name="T8" fmla="*/ 1 w 39"/>
                    <a:gd name="T9" fmla="*/ 1 h 30"/>
                    <a:gd name="T10" fmla="*/ 1 w 39"/>
                    <a:gd name="T11" fmla="*/ 1 h 30"/>
                    <a:gd name="T12" fmla="*/ 1 w 39"/>
                    <a:gd name="T13" fmla="*/ 1 h 30"/>
                    <a:gd name="T14" fmla="*/ 1 w 39"/>
                    <a:gd name="T15" fmla="*/ 1 h 30"/>
                    <a:gd name="T16" fmla="*/ 1 w 39"/>
                    <a:gd name="T17" fmla="*/ 1 h 30"/>
                    <a:gd name="T18" fmla="*/ 1 w 39"/>
                    <a:gd name="T19" fmla="*/ 1 h 30"/>
                    <a:gd name="T20" fmla="*/ 1 w 39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30">
                      <a:moveTo>
                        <a:pt x="34" y="16"/>
                      </a:moveTo>
                      <a:lnTo>
                        <a:pt x="34" y="16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8" y="30"/>
                      </a:lnTo>
                      <a:lnTo>
                        <a:pt x="33" y="30"/>
                      </a:lnTo>
                      <a:lnTo>
                        <a:pt x="38" y="26"/>
                      </a:lnTo>
                      <a:lnTo>
                        <a:pt x="39" y="21"/>
                      </a:lnTo>
                      <a:lnTo>
                        <a:pt x="3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8" name="Freeform 39">
                  <a:extLst>
                    <a:ext uri="{FF2B5EF4-FFF2-40B4-BE49-F238E27FC236}">
                      <a16:creationId xmlns:a16="http://schemas.microsoft.com/office/drawing/2014/main" id="{FF6D85E3-36E0-4884-A2A1-0FEBAD266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8" y="3381"/>
                  <a:ext cx="19" cy="15"/>
                </a:xfrm>
                <a:custGeom>
                  <a:avLst/>
                  <a:gdLst>
                    <a:gd name="T0" fmla="*/ 0 w 39"/>
                    <a:gd name="T1" fmla="*/ 1 h 30"/>
                    <a:gd name="T2" fmla="*/ 0 w 39"/>
                    <a:gd name="T3" fmla="*/ 1 h 30"/>
                    <a:gd name="T4" fmla="*/ 0 w 39"/>
                    <a:gd name="T5" fmla="*/ 0 h 30"/>
                    <a:gd name="T6" fmla="*/ 0 w 39"/>
                    <a:gd name="T7" fmla="*/ 1 h 30"/>
                    <a:gd name="T8" fmla="*/ 0 w 39"/>
                    <a:gd name="T9" fmla="*/ 1 h 30"/>
                    <a:gd name="T10" fmla="*/ 0 w 39"/>
                    <a:gd name="T11" fmla="*/ 1 h 30"/>
                    <a:gd name="T12" fmla="*/ 0 w 39"/>
                    <a:gd name="T13" fmla="*/ 1 h 30"/>
                    <a:gd name="T14" fmla="*/ 0 w 39"/>
                    <a:gd name="T15" fmla="*/ 1 h 30"/>
                    <a:gd name="T16" fmla="*/ 0 w 39"/>
                    <a:gd name="T17" fmla="*/ 1 h 30"/>
                    <a:gd name="T18" fmla="*/ 0 w 39"/>
                    <a:gd name="T19" fmla="*/ 1 h 30"/>
                    <a:gd name="T20" fmla="*/ 0 w 39"/>
                    <a:gd name="T21" fmla="*/ 1 h 30"/>
                    <a:gd name="T22" fmla="*/ 0 w 39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30">
                      <a:moveTo>
                        <a:pt x="34" y="17"/>
                      </a:moveTo>
                      <a:lnTo>
                        <a:pt x="34" y="16"/>
                      </a:lnTo>
                      <a:lnTo>
                        <a:pt x="6" y="0"/>
                      </a:lnTo>
                      <a:lnTo>
                        <a:pt x="0" y="14"/>
                      </a:lnTo>
                      <a:lnTo>
                        <a:pt x="27" y="30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33" y="30"/>
                      </a:lnTo>
                      <a:lnTo>
                        <a:pt x="38" y="27"/>
                      </a:lnTo>
                      <a:lnTo>
                        <a:pt x="39" y="21"/>
                      </a:lnTo>
                      <a:lnTo>
                        <a:pt x="34" y="16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9" name="Freeform 40">
                  <a:extLst>
                    <a:ext uri="{FF2B5EF4-FFF2-40B4-BE49-F238E27FC236}">
                      <a16:creationId xmlns:a16="http://schemas.microsoft.com/office/drawing/2014/main" id="{8C1F03DD-580A-48B6-B89A-13921958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2" y="3389"/>
                  <a:ext cx="16" cy="13"/>
                </a:xfrm>
                <a:custGeom>
                  <a:avLst/>
                  <a:gdLst>
                    <a:gd name="T0" fmla="*/ 1 w 32"/>
                    <a:gd name="T1" fmla="*/ 0 h 27"/>
                    <a:gd name="T2" fmla="*/ 1 w 32"/>
                    <a:gd name="T3" fmla="*/ 0 h 27"/>
                    <a:gd name="T4" fmla="*/ 1 w 32"/>
                    <a:gd name="T5" fmla="*/ 0 h 27"/>
                    <a:gd name="T6" fmla="*/ 0 w 32"/>
                    <a:gd name="T7" fmla="*/ 0 h 27"/>
                    <a:gd name="T8" fmla="*/ 1 w 32"/>
                    <a:gd name="T9" fmla="*/ 0 h 27"/>
                    <a:gd name="T10" fmla="*/ 1 w 32"/>
                    <a:gd name="T11" fmla="*/ 0 h 27"/>
                    <a:gd name="T12" fmla="*/ 1 w 32"/>
                    <a:gd name="T13" fmla="*/ 0 h 27"/>
                    <a:gd name="T14" fmla="*/ 1 w 32"/>
                    <a:gd name="T15" fmla="*/ 0 h 27"/>
                    <a:gd name="T16" fmla="*/ 1 w 32"/>
                    <a:gd name="T17" fmla="*/ 0 h 27"/>
                    <a:gd name="T18" fmla="*/ 1 w 32"/>
                    <a:gd name="T19" fmla="*/ 0 h 27"/>
                    <a:gd name="T20" fmla="*/ 1 w 32"/>
                    <a:gd name="T21" fmla="*/ 0 h 27"/>
                    <a:gd name="T22" fmla="*/ 1 w 32"/>
                    <a:gd name="T23" fmla="*/ 0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27">
                      <a:moveTo>
                        <a:pt x="30" y="13"/>
                      </a:moveTo>
                      <a:lnTo>
                        <a:pt x="30" y="14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6"/>
                      </a:lnTo>
                      <a:lnTo>
                        <a:pt x="28" y="27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0" name="Freeform 41">
                  <a:extLst>
                    <a:ext uri="{FF2B5EF4-FFF2-40B4-BE49-F238E27FC236}">
                      <a16:creationId xmlns:a16="http://schemas.microsoft.com/office/drawing/2014/main" id="{9E2517B7-652F-4CDF-AB03-7F65225D4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3396"/>
                  <a:ext cx="27" cy="17"/>
                </a:xfrm>
                <a:custGeom>
                  <a:avLst/>
                  <a:gdLst>
                    <a:gd name="T0" fmla="*/ 1 w 53"/>
                    <a:gd name="T1" fmla="*/ 0 h 35"/>
                    <a:gd name="T2" fmla="*/ 1 w 53"/>
                    <a:gd name="T3" fmla="*/ 0 h 35"/>
                    <a:gd name="T4" fmla="*/ 1 w 53"/>
                    <a:gd name="T5" fmla="*/ 0 h 35"/>
                    <a:gd name="T6" fmla="*/ 0 w 53"/>
                    <a:gd name="T7" fmla="*/ 0 h 35"/>
                    <a:gd name="T8" fmla="*/ 1 w 53"/>
                    <a:gd name="T9" fmla="*/ 0 h 35"/>
                    <a:gd name="T10" fmla="*/ 1 w 53"/>
                    <a:gd name="T11" fmla="*/ 0 h 35"/>
                    <a:gd name="T12" fmla="*/ 1 w 53"/>
                    <a:gd name="T13" fmla="*/ 0 h 35"/>
                    <a:gd name="T14" fmla="*/ 1 w 53"/>
                    <a:gd name="T15" fmla="*/ 0 h 35"/>
                    <a:gd name="T16" fmla="*/ 1 w 53"/>
                    <a:gd name="T17" fmla="*/ 0 h 35"/>
                    <a:gd name="T18" fmla="*/ 1 w 53"/>
                    <a:gd name="T19" fmla="*/ 0 h 35"/>
                    <a:gd name="T20" fmla="*/ 1 w 53"/>
                    <a:gd name="T21" fmla="*/ 0 h 35"/>
                    <a:gd name="T22" fmla="*/ 1 w 53"/>
                    <a:gd name="T23" fmla="*/ 0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3" h="35">
                      <a:moveTo>
                        <a:pt x="47" y="21"/>
                      </a:moveTo>
                      <a:lnTo>
                        <a:pt x="49" y="21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42" y="35"/>
                      </a:lnTo>
                      <a:lnTo>
                        <a:pt x="43" y="35"/>
                      </a:lnTo>
                      <a:lnTo>
                        <a:pt x="42" y="35"/>
                      </a:lnTo>
                      <a:lnTo>
                        <a:pt x="47" y="35"/>
                      </a:lnTo>
                      <a:lnTo>
                        <a:pt x="52" y="31"/>
                      </a:lnTo>
                      <a:lnTo>
                        <a:pt x="53" y="25"/>
                      </a:lnTo>
                      <a:lnTo>
                        <a:pt x="49" y="21"/>
                      </a:lnTo>
                      <a:lnTo>
                        <a:pt x="4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1" name="Freeform 42">
                  <a:extLst>
                    <a:ext uri="{FF2B5EF4-FFF2-40B4-BE49-F238E27FC236}">
                      <a16:creationId xmlns:a16="http://schemas.microsoft.com/office/drawing/2014/main" id="{16B2E307-13DC-45D0-937F-3FB880DFD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3406"/>
                  <a:ext cx="23" cy="15"/>
                </a:xfrm>
                <a:custGeom>
                  <a:avLst/>
                  <a:gdLst>
                    <a:gd name="T0" fmla="*/ 1 w 46"/>
                    <a:gd name="T1" fmla="*/ 1 h 30"/>
                    <a:gd name="T2" fmla="*/ 1 w 46"/>
                    <a:gd name="T3" fmla="*/ 1 h 30"/>
                    <a:gd name="T4" fmla="*/ 1 w 46"/>
                    <a:gd name="T5" fmla="*/ 0 h 30"/>
                    <a:gd name="T6" fmla="*/ 0 w 46"/>
                    <a:gd name="T7" fmla="*/ 1 h 30"/>
                    <a:gd name="T8" fmla="*/ 1 w 46"/>
                    <a:gd name="T9" fmla="*/ 1 h 30"/>
                    <a:gd name="T10" fmla="*/ 1 w 46"/>
                    <a:gd name="T11" fmla="*/ 1 h 30"/>
                    <a:gd name="T12" fmla="*/ 1 w 46"/>
                    <a:gd name="T13" fmla="*/ 1 h 30"/>
                    <a:gd name="T14" fmla="*/ 1 w 46"/>
                    <a:gd name="T15" fmla="*/ 1 h 30"/>
                    <a:gd name="T16" fmla="*/ 1 w 46"/>
                    <a:gd name="T17" fmla="*/ 1 h 30"/>
                    <a:gd name="T18" fmla="*/ 1 w 46"/>
                    <a:gd name="T19" fmla="*/ 1 h 30"/>
                    <a:gd name="T20" fmla="*/ 1 w 46"/>
                    <a:gd name="T21" fmla="*/ 1 h 30"/>
                    <a:gd name="T22" fmla="*/ 1 w 46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30">
                      <a:moveTo>
                        <a:pt x="40" y="16"/>
                      </a:moveTo>
                      <a:lnTo>
                        <a:pt x="41" y="16"/>
                      </a:lnTo>
                      <a:lnTo>
                        <a:pt x="4" y="0"/>
                      </a:lnTo>
                      <a:lnTo>
                        <a:pt x="0" y="14"/>
                      </a:lnTo>
                      <a:lnTo>
                        <a:pt x="37" y="30"/>
                      </a:lnTo>
                      <a:lnTo>
                        <a:pt x="38" y="30"/>
                      </a:lnTo>
                      <a:lnTo>
                        <a:pt x="37" y="30"/>
                      </a:lnTo>
                      <a:lnTo>
                        <a:pt x="42" y="29"/>
                      </a:lnTo>
                      <a:lnTo>
                        <a:pt x="46" y="24"/>
                      </a:lnTo>
                      <a:lnTo>
                        <a:pt x="46" y="19"/>
                      </a:lnTo>
                      <a:lnTo>
                        <a:pt x="41" y="16"/>
                      </a:ln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2" name="Freeform 43">
                  <a:extLst>
                    <a:ext uri="{FF2B5EF4-FFF2-40B4-BE49-F238E27FC236}">
                      <a16:creationId xmlns:a16="http://schemas.microsoft.com/office/drawing/2014/main" id="{E62B00BF-DE72-42B4-9BCF-43A6D33C4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" y="3414"/>
                  <a:ext cx="22" cy="11"/>
                </a:xfrm>
                <a:custGeom>
                  <a:avLst/>
                  <a:gdLst>
                    <a:gd name="T0" fmla="*/ 1 w 43"/>
                    <a:gd name="T1" fmla="*/ 0 h 23"/>
                    <a:gd name="T2" fmla="*/ 1 w 43"/>
                    <a:gd name="T3" fmla="*/ 0 h 23"/>
                    <a:gd name="T4" fmla="*/ 1 w 43"/>
                    <a:gd name="T5" fmla="*/ 0 h 23"/>
                    <a:gd name="T6" fmla="*/ 0 w 43"/>
                    <a:gd name="T7" fmla="*/ 0 h 23"/>
                    <a:gd name="T8" fmla="*/ 1 w 43"/>
                    <a:gd name="T9" fmla="*/ 0 h 23"/>
                    <a:gd name="T10" fmla="*/ 1 w 43"/>
                    <a:gd name="T11" fmla="*/ 0 h 23"/>
                    <a:gd name="T12" fmla="*/ 1 w 43"/>
                    <a:gd name="T13" fmla="*/ 0 h 23"/>
                    <a:gd name="T14" fmla="*/ 1 w 43"/>
                    <a:gd name="T15" fmla="*/ 0 h 23"/>
                    <a:gd name="T16" fmla="*/ 1 w 43"/>
                    <a:gd name="T17" fmla="*/ 0 h 23"/>
                    <a:gd name="T18" fmla="*/ 1 w 43"/>
                    <a:gd name="T19" fmla="*/ 0 h 23"/>
                    <a:gd name="T20" fmla="*/ 1 w 43"/>
                    <a:gd name="T21" fmla="*/ 0 h 23"/>
                    <a:gd name="T22" fmla="*/ 1 w 43"/>
                    <a:gd name="T23" fmla="*/ 0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23">
                      <a:moveTo>
                        <a:pt x="34" y="9"/>
                      </a:moveTo>
                      <a:lnTo>
                        <a:pt x="37" y="9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34" y="23"/>
                      </a:lnTo>
                      <a:lnTo>
                        <a:pt x="37" y="23"/>
                      </a:lnTo>
                      <a:lnTo>
                        <a:pt x="34" y="23"/>
                      </a:lnTo>
                      <a:lnTo>
                        <a:pt x="40" y="22"/>
                      </a:lnTo>
                      <a:lnTo>
                        <a:pt x="43" y="17"/>
                      </a:lnTo>
                      <a:lnTo>
                        <a:pt x="41" y="11"/>
                      </a:lnTo>
                      <a:lnTo>
                        <a:pt x="37" y="9"/>
                      </a:lnTo>
                      <a:lnTo>
                        <a:pt x="3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3" name="Freeform 44">
                  <a:extLst>
                    <a:ext uri="{FF2B5EF4-FFF2-40B4-BE49-F238E27FC236}">
                      <a16:creationId xmlns:a16="http://schemas.microsoft.com/office/drawing/2014/main" id="{CF6399F0-41BE-4DB8-905D-1ACB6AFBF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3416"/>
                  <a:ext cx="19" cy="9"/>
                </a:xfrm>
                <a:custGeom>
                  <a:avLst/>
                  <a:gdLst>
                    <a:gd name="T0" fmla="*/ 1 w 38"/>
                    <a:gd name="T1" fmla="*/ 0 h 18"/>
                    <a:gd name="T2" fmla="*/ 1 w 38"/>
                    <a:gd name="T3" fmla="*/ 0 h 18"/>
                    <a:gd name="T4" fmla="*/ 0 w 38"/>
                    <a:gd name="T5" fmla="*/ 1 h 18"/>
                    <a:gd name="T6" fmla="*/ 1 w 38"/>
                    <a:gd name="T7" fmla="*/ 1 h 18"/>
                    <a:gd name="T8" fmla="*/ 1 w 38"/>
                    <a:gd name="T9" fmla="*/ 1 h 18"/>
                    <a:gd name="T10" fmla="*/ 1 w 38"/>
                    <a:gd name="T11" fmla="*/ 1 h 18"/>
                    <a:gd name="T12" fmla="*/ 1 w 38"/>
                    <a:gd name="T13" fmla="*/ 1 h 18"/>
                    <a:gd name="T14" fmla="*/ 1 w 38"/>
                    <a:gd name="T15" fmla="*/ 1 h 18"/>
                    <a:gd name="T16" fmla="*/ 1 w 38"/>
                    <a:gd name="T17" fmla="*/ 1 h 18"/>
                    <a:gd name="T18" fmla="*/ 1 w 38"/>
                    <a:gd name="T19" fmla="*/ 1 h 18"/>
                    <a:gd name="T20" fmla="*/ 1 w 38"/>
                    <a:gd name="T21" fmla="*/ 0 h 18"/>
                    <a:gd name="T22" fmla="*/ 1 w 38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18">
                      <a:moveTo>
                        <a:pt x="29" y="0"/>
                      </a:moveTo>
                      <a:lnTo>
                        <a:pt x="30" y="0"/>
                      </a:lnTo>
                      <a:lnTo>
                        <a:pt x="0" y="4"/>
                      </a:lnTo>
                      <a:lnTo>
                        <a:pt x="3" y="18"/>
                      </a:lnTo>
                      <a:lnTo>
                        <a:pt x="33" y="13"/>
                      </a:lnTo>
                      <a:lnTo>
                        <a:pt x="34" y="13"/>
                      </a:lnTo>
                      <a:lnTo>
                        <a:pt x="33" y="13"/>
                      </a:lnTo>
                      <a:lnTo>
                        <a:pt x="37" y="11"/>
                      </a:lnTo>
                      <a:lnTo>
                        <a:pt x="38" y="5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4" name="Freeform 45">
                  <a:extLst>
                    <a:ext uri="{FF2B5EF4-FFF2-40B4-BE49-F238E27FC236}">
                      <a16:creationId xmlns:a16="http://schemas.microsoft.com/office/drawing/2014/main" id="{37766D82-EFB8-4409-85C8-05751D69C6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5" y="3411"/>
                  <a:ext cx="20" cy="12"/>
                </a:xfrm>
                <a:custGeom>
                  <a:avLst/>
                  <a:gdLst>
                    <a:gd name="T0" fmla="*/ 1 w 39"/>
                    <a:gd name="T1" fmla="*/ 0 h 25"/>
                    <a:gd name="T2" fmla="*/ 1 w 39"/>
                    <a:gd name="T3" fmla="*/ 0 h 25"/>
                    <a:gd name="T4" fmla="*/ 0 w 39"/>
                    <a:gd name="T5" fmla="*/ 0 h 25"/>
                    <a:gd name="T6" fmla="*/ 1 w 39"/>
                    <a:gd name="T7" fmla="*/ 0 h 25"/>
                    <a:gd name="T8" fmla="*/ 1 w 39"/>
                    <a:gd name="T9" fmla="*/ 0 h 25"/>
                    <a:gd name="T10" fmla="*/ 1 w 39"/>
                    <a:gd name="T11" fmla="*/ 0 h 25"/>
                    <a:gd name="T12" fmla="*/ 1 w 39"/>
                    <a:gd name="T13" fmla="*/ 0 h 25"/>
                    <a:gd name="T14" fmla="*/ 1 w 39"/>
                    <a:gd name="T15" fmla="*/ 0 h 25"/>
                    <a:gd name="T16" fmla="*/ 1 w 39"/>
                    <a:gd name="T17" fmla="*/ 0 h 25"/>
                    <a:gd name="T18" fmla="*/ 1 w 39"/>
                    <a:gd name="T19" fmla="*/ 0 h 25"/>
                    <a:gd name="T20" fmla="*/ 1 w 39"/>
                    <a:gd name="T21" fmla="*/ 0 h 25"/>
                    <a:gd name="T22" fmla="*/ 1 w 39"/>
                    <a:gd name="T23" fmla="*/ 0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25">
                      <a:moveTo>
                        <a:pt x="28" y="1"/>
                      </a:moveTo>
                      <a:lnTo>
                        <a:pt x="30" y="0"/>
                      </a:lnTo>
                      <a:lnTo>
                        <a:pt x="0" y="12"/>
                      </a:lnTo>
                      <a:lnTo>
                        <a:pt x="5" y="25"/>
                      </a:lnTo>
                      <a:lnTo>
                        <a:pt x="35" y="14"/>
                      </a:lnTo>
                      <a:lnTo>
                        <a:pt x="37" y="13"/>
                      </a:lnTo>
                      <a:lnTo>
                        <a:pt x="35" y="14"/>
                      </a:lnTo>
                      <a:lnTo>
                        <a:pt x="39" y="10"/>
                      </a:lnTo>
                      <a:lnTo>
                        <a:pt x="39" y="5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5" name="Freeform 46">
                  <a:extLst>
                    <a:ext uri="{FF2B5EF4-FFF2-40B4-BE49-F238E27FC236}">
                      <a16:creationId xmlns:a16="http://schemas.microsoft.com/office/drawing/2014/main" id="{1A2105BE-6A53-4233-BF76-13B489343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9" y="3399"/>
                  <a:ext cx="21" cy="18"/>
                </a:xfrm>
                <a:custGeom>
                  <a:avLst/>
                  <a:gdLst>
                    <a:gd name="T0" fmla="*/ 1 w 41"/>
                    <a:gd name="T1" fmla="*/ 1 h 36"/>
                    <a:gd name="T2" fmla="*/ 1 w 41"/>
                    <a:gd name="T3" fmla="*/ 1 h 36"/>
                    <a:gd name="T4" fmla="*/ 0 w 41"/>
                    <a:gd name="T5" fmla="*/ 1 h 36"/>
                    <a:gd name="T6" fmla="*/ 1 w 41"/>
                    <a:gd name="T7" fmla="*/ 1 h 36"/>
                    <a:gd name="T8" fmla="*/ 1 w 41"/>
                    <a:gd name="T9" fmla="*/ 1 h 36"/>
                    <a:gd name="T10" fmla="*/ 1 w 41"/>
                    <a:gd name="T11" fmla="*/ 1 h 36"/>
                    <a:gd name="T12" fmla="*/ 1 w 41"/>
                    <a:gd name="T13" fmla="*/ 1 h 36"/>
                    <a:gd name="T14" fmla="*/ 1 w 41"/>
                    <a:gd name="T15" fmla="*/ 1 h 36"/>
                    <a:gd name="T16" fmla="*/ 1 w 41"/>
                    <a:gd name="T17" fmla="*/ 1 h 36"/>
                    <a:gd name="T18" fmla="*/ 1 w 41"/>
                    <a:gd name="T19" fmla="*/ 0 h 36"/>
                    <a:gd name="T20" fmla="*/ 1 w 41"/>
                    <a:gd name="T21" fmla="*/ 1 h 36"/>
                    <a:gd name="T22" fmla="*/ 1 w 41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36">
                      <a:moveTo>
                        <a:pt x="29" y="2"/>
                      </a:moveTo>
                      <a:lnTo>
                        <a:pt x="30" y="1"/>
                      </a:lnTo>
                      <a:lnTo>
                        <a:pt x="0" y="24"/>
                      </a:lnTo>
                      <a:lnTo>
                        <a:pt x="9" y="36"/>
                      </a:lnTo>
                      <a:lnTo>
                        <a:pt x="39" y="13"/>
                      </a:lnTo>
                      <a:lnTo>
                        <a:pt x="40" y="12"/>
                      </a:lnTo>
                      <a:lnTo>
                        <a:pt x="39" y="13"/>
                      </a:lnTo>
                      <a:lnTo>
                        <a:pt x="41" y="8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30" y="1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6" name="Freeform 47">
                  <a:extLst>
                    <a:ext uri="{FF2B5EF4-FFF2-40B4-BE49-F238E27FC236}">
                      <a16:creationId xmlns:a16="http://schemas.microsoft.com/office/drawing/2014/main" id="{A755F37E-F72D-4785-8DE9-7F3A2CBAB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3" y="3382"/>
                  <a:ext cx="21" cy="23"/>
                </a:xfrm>
                <a:custGeom>
                  <a:avLst/>
                  <a:gdLst>
                    <a:gd name="T0" fmla="*/ 1 w 40"/>
                    <a:gd name="T1" fmla="*/ 0 h 47"/>
                    <a:gd name="T2" fmla="*/ 1 w 40"/>
                    <a:gd name="T3" fmla="*/ 0 h 47"/>
                    <a:gd name="T4" fmla="*/ 0 w 40"/>
                    <a:gd name="T5" fmla="*/ 0 h 47"/>
                    <a:gd name="T6" fmla="*/ 1 w 40"/>
                    <a:gd name="T7" fmla="*/ 0 h 47"/>
                    <a:gd name="T8" fmla="*/ 1 w 40"/>
                    <a:gd name="T9" fmla="*/ 0 h 47"/>
                    <a:gd name="T10" fmla="*/ 1 w 40"/>
                    <a:gd name="T11" fmla="*/ 0 h 47"/>
                    <a:gd name="T12" fmla="*/ 1 w 40"/>
                    <a:gd name="T13" fmla="*/ 0 h 47"/>
                    <a:gd name="T14" fmla="*/ 1 w 40"/>
                    <a:gd name="T15" fmla="*/ 0 h 47"/>
                    <a:gd name="T16" fmla="*/ 1 w 40"/>
                    <a:gd name="T17" fmla="*/ 0 h 47"/>
                    <a:gd name="T18" fmla="*/ 1 w 40"/>
                    <a:gd name="T19" fmla="*/ 0 h 47"/>
                    <a:gd name="T20" fmla="*/ 1 w 40"/>
                    <a:gd name="T21" fmla="*/ 0 h 47"/>
                    <a:gd name="T22" fmla="*/ 1 w 40"/>
                    <a:gd name="T23" fmla="*/ 0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47">
                      <a:moveTo>
                        <a:pt x="27" y="4"/>
                      </a:moveTo>
                      <a:lnTo>
                        <a:pt x="27" y="3"/>
                      </a:lnTo>
                      <a:lnTo>
                        <a:pt x="0" y="37"/>
                      </a:lnTo>
                      <a:lnTo>
                        <a:pt x="11" y="47"/>
                      </a:lnTo>
                      <a:lnTo>
                        <a:pt x="39" y="12"/>
                      </a:lnTo>
                      <a:lnTo>
                        <a:pt x="39" y="11"/>
                      </a:lnTo>
                      <a:lnTo>
                        <a:pt x="39" y="12"/>
                      </a:lnTo>
                      <a:lnTo>
                        <a:pt x="40" y="6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7" y="3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7" name="Freeform 48">
                  <a:extLst>
                    <a:ext uri="{FF2B5EF4-FFF2-40B4-BE49-F238E27FC236}">
                      <a16:creationId xmlns:a16="http://schemas.microsoft.com/office/drawing/2014/main" id="{3D3B5F16-A141-488C-9DE9-41794BFC7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7" y="3359"/>
                  <a:ext cx="20" cy="28"/>
                </a:xfrm>
                <a:custGeom>
                  <a:avLst/>
                  <a:gdLst>
                    <a:gd name="T0" fmla="*/ 0 w 41"/>
                    <a:gd name="T1" fmla="*/ 1 h 56"/>
                    <a:gd name="T2" fmla="*/ 0 w 41"/>
                    <a:gd name="T3" fmla="*/ 1 h 56"/>
                    <a:gd name="T4" fmla="*/ 0 w 41"/>
                    <a:gd name="T5" fmla="*/ 1 h 56"/>
                    <a:gd name="T6" fmla="*/ 0 w 41"/>
                    <a:gd name="T7" fmla="*/ 1 h 56"/>
                    <a:gd name="T8" fmla="*/ 0 w 41"/>
                    <a:gd name="T9" fmla="*/ 1 h 56"/>
                    <a:gd name="T10" fmla="*/ 0 w 41"/>
                    <a:gd name="T11" fmla="*/ 1 h 56"/>
                    <a:gd name="T12" fmla="*/ 0 w 41"/>
                    <a:gd name="T13" fmla="*/ 1 h 56"/>
                    <a:gd name="T14" fmla="*/ 0 w 41"/>
                    <a:gd name="T15" fmla="*/ 1 h 56"/>
                    <a:gd name="T16" fmla="*/ 0 w 41"/>
                    <a:gd name="T17" fmla="*/ 0 h 56"/>
                    <a:gd name="T18" fmla="*/ 0 w 41"/>
                    <a:gd name="T19" fmla="*/ 0 h 56"/>
                    <a:gd name="T20" fmla="*/ 0 w 41"/>
                    <a:gd name="T21" fmla="*/ 1 h 56"/>
                    <a:gd name="T22" fmla="*/ 0 w 41"/>
                    <a:gd name="T23" fmla="*/ 1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56">
                      <a:moveTo>
                        <a:pt x="27" y="3"/>
                      </a:moveTo>
                      <a:lnTo>
                        <a:pt x="28" y="3"/>
                      </a:lnTo>
                      <a:lnTo>
                        <a:pt x="0" y="49"/>
                      </a:lnTo>
                      <a:lnTo>
                        <a:pt x="12" y="56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0" y="10"/>
                      </a:lnTo>
                      <a:lnTo>
                        <a:pt x="41" y="5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8" y="3"/>
                      </a:lnTo>
                      <a:lnTo>
                        <a:pt x="2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8" name="Freeform 49">
                  <a:extLst>
                    <a:ext uri="{FF2B5EF4-FFF2-40B4-BE49-F238E27FC236}">
                      <a16:creationId xmlns:a16="http://schemas.microsoft.com/office/drawing/2014/main" id="{C275A1E5-257E-4D8E-8552-F51B2CE3C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0" y="3344"/>
                  <a:ext cx="15" cy="20"/>
                </a:xfrm>
                <a:custGeom>
                  <a:avLst/>
                  <a:gdLst>
                    <a:gd name="T0" fmla="*/ 1 w 30"/>
                    <a:gd name="T1" fmla="*/ 1 h 39"/>
                    <a:gd name="T2" fmla="*/ 1 w 30"/>
                    <a:gd name="T3" fmla="*/ 1 h 39"/>
                    <a:gd name="T4" fmla="*/ 0 w 30"/>
                    <a:gd name="T5" fmla="*/ 1 h 39"/>
                    <a:gd name="T6" fmla="*/ 1 w 30"/>
                    <a:gd name="T7" fmla="*/ 1 h 39"/>
                    <a:gd name="T8" fmla="*/ 1 w 30"/>
                    <a:gd name="T9" fmla="*/ 1 h 39"/>
                    <a:gd name="T10" fmla="*/ 1 w 30"/>
                    <a:gd name="T11" fmla="*/ 1 h 39"/>
                    <a:gd name="T12" fmla="*/ 1 w 30"/>
                    <a:gd name="T13" fmla="*/ 1 h 39"/>
                    <a:gd name="T14" fmla="*/ 1 w 30"/>
                    <a:gd name="T15" fmla="*/ 1 h 39"/>
                    <a:gd name="T16" fmla="*/ 1 w 30"/>
                    <a:gd name="T17" fmla="*/ 1 h 39"/>
                    <a:gd name="T18" fmla="*/ 1 w 30"/>
                    <a:gd name="T19" fmla="*/ 0 h 39"/>
                    <a:gd name="T20" fmla="*/ 1 w 30"/>
                    <a:gd name="T21" fmla="*/ 1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39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0" y="32"/>
                      </a:lnTo>
                      <a:lnTo>
                        <a:pt x="14" y="39"/>
                      </a:lnTo>
                      <a:lnTo>
                        <a:pt x="30" y="11"/>
                      </a:lnTo>
                      <a:lnTo>
                        <a:pt x="30" y="5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9" name="Freeform 50">
                  <a:extLst>
                    <a:ext uri="{FF2B5EF4-FFF2-40B4-BE49-F238E27FC236}">
                      <a16:creationId xmlns:a16="http://schemas.microsoft.com/office/drawing/2014/main" id="{61C2E3A2-3FBB-4913-98B3-C86BD0DB5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8" y="3325"/>
                  <a:ext cx="19" cy="25"/>
                </a:xfrm>
                <a:custGeom>
                  <a:avLst/>
                  <a:gdLst>
                    <a:gd name="T0" fmla="*/ 1 w 37"/>
                    <a:gd name="T1" fmla="*/ 0 h 51"/>
                    <a:gd name="T2" fmla="*/ 1 w 37"/>
                    <a:gd name="T3" fmla="*/ 0 h 51"/>
                    <a:gd name="T4" fmla="*/ 0 w 37"/>
                    <a:gd name="T5" fmla="*/ 0 h 51"/>
                    <a:gd name="T6" fmla="*/ 1 w 37"/>
                    <a:gd name="T7" fmla="*/ 0 h 51"/>
                    <a:gd name="T8" fmla="*/ 1 w 37"/>
                    <a:gd name="T9" fmla="*/ 0 h 51"/>
                    <a:gd name="T10" fmla="*/ 1 w 37"/>
                    <a:gd name="T11" fmla="*/ 0 h 51"/>
                    <a:gd name="T12" fmla="*/ 1 w 37"/>
                    <a:gd name="T13" fmla="*/ 0 h 51"/>
                    <a:gd name="T14" fmla="*/ 1 w 37"/>
                    <a:gd name="T15" fmla="*/ 0 h 51"/>
                    <a:gd name="T16" fmla="*/ 1 w 37"/>
                    <a:gd name="T17" fmla="*/ 0 h 51"/>
                    <a:gd name="T18" fmla="*/ 1 w 37"/>
                    <a:gd name="T19" fmla="*/ 0 h 51"/>
                    <a:gd name="T20" fmla="*/ 1 w 37"/>
                    <a:gd name="T21" fmla="*/ 0 h 51"/>
                    <a:gd name="T22" fmla="*/ 1 w 37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51">
                      <a:moveTo>
                        <a:pt x="24" y="5"/>
                      </a:moveTo>
                      <a:lnTo>
                        <a:pt x="23" y="5"/>
                      </a:lnTo>
                      <a:lnTo>
                        <a:pt x="0" y="44"/>
                      </a:lnTo>
                      <a:lnTo>
                        <a:pt x="14" y="51"/>
                      </a:lnTo>
                      <a:lnTo>
                        <a:pt x="37" y="12"/>
                      </a:lnTo>
                      <a:lnTo>
                        <a:pt x="36" y="12"/>
                      </a:lnTo>
                      <a:lnTo>
                        <a:pt x="37" y="12"/>
                      </a:lnTo>
                      <a:lnTo>
                        <a:pt x="37" y="6"/>
                      </a:lnTo>
                      <a:lnTo>
                        <a:pt x="33" y="2"/>
                      </a:lnTo>
                      <a:lnTo>
                        <a:pt x="28" y="0"/>
                      </a:lnTo>
                      <a:lnTo>
                        <a:pt x="23" y="5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0" name="Freeform 51">
                  <a:extLst>
                    <a:ext uri="{FF2B5EF4-FFF2-40B4-BE49-F238E27FC236}">
                      <a16:creationId xmlns:a16="http://schemas.microsoft.com/office/drawing/2014/main" id="{10431FD2-CFFD-426D-AC10-41CD284B5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1" y="3302"/>
                  <a:ext cx="21" cy="28"/>
                </a:xfrm>
                <a:custGeom>
                  <a:avLst/>
                  <a:gdLst>
                    <a:gd name="T0" fmla="*/ 0 w 43"/>
                    <a:gd name="T1" fmla="*/ 0 h 58"/>
                    <a:gd name="T2" fmla="*/ 0 w 43"/>
                    <a:gd name="T3" fmla="*/ 0 h 58"/>
                    <a:gd name="T4" fmla="*/ 0 w 43"/>
                    <a:gd name="T5" fmla="*/ 0 h 58"/>
                    <a:gd name="T6" fmla="*/ 0 w 43"/>
                    <a:gd name="T7" fmla="*/ 0 h 58"/>
                    <a:gd name="T8" fmla="*/ 0 w 43"/>
                    <a:gd name="T9" fmla="*/ 0 h 58"/>
                    <a:gd name="T10" fmla="*/ 0 w 43"/>
                    <a:gd name="T11" fmla="*/ 0 h 58"/>
                    <a:gd name="T12" fmla="*/ 0 w 43"/>
                    <a:gd name="T13" fmla="*/ 0 h 58"/>
                    <a:gd name="T14" fmla="*/ 0 w 43"/>
                    <a:gd name="T15" fmla="*/ 0 h 58"/>
                    <a:gd name="T16" fmla="*/ 0 w 43"/>
                    <a:gd name="T17" fmla="*/ 0 h 58"/>
                    <a:gd name="T18" fmla="*/ 0 w 43"/>
                    <a:gd name="T19" fmla="*/ 0 h 58"/>
                    <a:gd name="T20" fmla="*/ 0 w 43"/>
                    <a:gd name="T21" fmla="*/ 0 h 58"/>
                    <a:gd name="T22" fmla="*/ 0 w 43"/>
                    <a:gd name="T23" fmla="*/ 0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58">
                      <a:moveTo>
                        <a:pt x="29" y="3"/>
                      </a:moveTo>
                      <a:lnTo>
                        <a:pt x="30" y="3"/>
                      </a:lnTo>
                      <a:lnTo>
                        <a:pt x="0" y="51"/>
                      </a:lnTo>
                      <a:lnTo>
                        <a:pt x="12" y="58"/>
                      </a:lnTo>
                      <a:lnTo>
                        <a:pt x="42" y="10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3" y="5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0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1" name="Freeform 52">
                  <a:extLst>
                    <a:ext uri="{FF2B5EF4-FFF2-40B4-BE49-F238E27FC236}">
                      <a16:creationId xmlns:a16="http://schemas.microsoft.com/office/drawing/2014/main" id="{5EE240E0-1385-4649-A0A4-B87EEDDF8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5" y="3272"/>
                  <a:ext cx="23" cy="34"/>
                </a:xfrm>
                <a:custGeom>
                  <a:avLst/>
                  <a:gdLst>
                    <a:gd name="T0" fmla="*/ 1 w 46"/>
                    <a:gd name="T1" fmla="*/ 0 h 70"/>
                    <a:gd name="T2" fmla="*/ 1 w 46"/>
                    <a:gd name="T3" fmla="*/ 0 h 70"/>
                    <a:gd name="T4" fmla="*/ 0 w 46"/>
                    <a:gd name="T5" fmla="*/ 0 h 70"/>
                    <a:gd name="T6" fmla="*/ 1 w 46"/>
                    <a:gd name="T7" fmla="*/ 0 h 70"/>
                    <a:gd name="T8" fmla="*/ 1 w 46"/>
                    <a:gd name="T9" fmla="*/ 0 h 70"/>
                    <a:gd name="T10" fmla="*/ 1 w 46"/>
                    <a:gd name="T11" fmla="*/ 0 h 70"/>
                    <a:gd name="T12" fmla="*/ 1 w 46"/>
                    <a:gd name="T13" fmla="*/ 0 h 70"/>
                    <a:gd name="T14" fmla="*/ 1 w 46"/>
                    <a:gd name="T15" fmla="*/ 0 h 70"/>
                    <a:gd name="T16" fmla="*/ 1 w 46"/>
                    <a:gd name="T17" fmla="*/ 0 h 70"/>
                    <a:gd name="T18" fmla="*/ 1 w 46"/>
                    <a:gd name="T19" fmla="*/ 0 h 70"/>
                    <a:gd name="T20" fmla="*/ 1 w 46"/>
                    <a:gd name="T21" fmla="*/ 0 h 70"/>
                    <a:gd name="T22" fmla="*/ 1 w 46"/>
                    <a:gd name="T23" fmla="*/ 0 h 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70">
                      <a:moveTo>
                        <a:pt x="33" y="5"/>
                      </a:moveTo>
                      <a:lnTo>
                        <a:pt x="32" y="5"/>
                      </a:lnTo>
                      <a:lnTo>
                        <a:pt x="0" y="63"/>
                      </a:lnTo>
                      <a:lnTo>
                        <a:pt x="14" y="70"/>
                      </a:lnTo>
                      <a:lnTo>
                        <a:pt x="46" y="12"/>
                      </a:lnTo>
                      <a:lnTo>
                        <a:pt x="45" y="12"/>
                      </a:lnTo>
                      <a:lnTo>
                        <a:pt x="46" y="12"/>
                      </a:lnTo>
                      <a:lnTo>
                        <a:pt x="46" y="6"/>
                      </a:lnTo>
                      <a:lnTo>
                        <a:pt x="43" y="2"/>
                      </a:lnTo>
                      <a:lnTo>
                        <a:pt x="37" y="0"/>
                      </a:lnTo>
                      <a:lnTo>
                        <a:pt x="32" y="5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2" name="Freeform 53">
                  <a:extLst>
                    <a:ext uri="{FF2B5EF4-FFF2-40B4-BE49-F238E27FC236}">
                      <a16:creationId xmlns:a16="http://schemas.microsoft.com/office/drawing/2014/main" id="{44DACF99-50AB-4921-996D-D381BC432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2" y="3241"/>
                  <a:ext cx="26" cy="36"/>
                </a:xfrm>
                <a:custGeom>
                  <a:avLst/>
                  <a:gdLst>
                    <a:gd name="T0" fmla="*/ 1 w 52"/>
                    <a:gd name="T1" fmla="*/ 0 h 74"/>
                    <a:gd name="T2" fmla="*/ 1 w 52"/>
                    <a:gd name="T3" fmla="*/ 0 h 74"/>
                    <a:gd name="T4" fmla="*/ 0 w 52"/>
                    <a:gd name="T5" fmla="*/ 0 h 74"/>
                    <a:gd name="T6" fmla="*/ 1 w 52"/>
                    <a:gd name="T7" fmla="*/ 0 h 74"/>
                    <a:gd name="T8" fmla="*/ 1 w 52"/>
                    <a:gd name="T9" fmla="*/ 0 h 74"/>
                    <a:gd name="T10" fmla="*/ 1 w 52"/>
                    <a:gd name="T11" fmla="*/ 0 h 74"/>
                    <a:gd name="T12" fmla="*/ 1 w 52"/>
                    <a:gd name="T13" fmla="*/ 0 h 74"/>
                    <a:gd name="T14" fmla="*/ 1 w 52"/>
                    <a:gd name="T15" fmla="*/ 0 h 74"/>
                    <a:gd name="T16" fmla="*/ 1 w 52"/>
                    <a:gd name="T17" fmla="*/ 0 h 74"/>
                    <a:gd name="T18" fmla="*/ 1 w 52"/>
                    <a:gd name="T19" fmla="*/ 0 h 74"/>
                    <a:gd name="T20" fmla="*/ 1 w 52"/>
                    <a:gd name="T21" fmla="*/ 0 h 74"/>
                    <a:gd name="T22" fmla="*/ 1 w 52"/>
                    <a:gd name="T23" fmla="*/ 0 h 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74">
                      <a:moveTo>
                        <a:pt x="38" y="2"/>
                      </a:moveTo>
                      <a:lnTo>
                        <a:pt x="40" y="2"/>
                      </a:lnTo>
                      <a:lnTo>
                        <a:pt x="0" y="67"/>
                      </a:lnTo>
                      <a:lnTo>
                        <a:pt x="12" y="74"/>
                      </a:lnTo>
                      <a:lnTo>
                        <a:pt x="51" y="9"/>
                      </a:lnTo>
                      <a:lnTo>
                        <a:pt x="52" y="9"/>
                      </a:lnTo>
                      <a:lnTo>
                        <a:pt x="51" y="9"/>
                      </a:lnTo>
                      <a:lnTo>
                        <a:pt x="52" y="5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2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3" name="Freeform 54">
                  <a:extLst>
                    <a:ext uri="{FF2B5EF4-FFF2-40B4-BE49-F238E27FC236}">
                      <a16:creationId xmlns:a16="http://schemas.microsoft.com/office/drawing/2014/main" id="{FE41067E-9FA9-4630-B734-E169ACCB6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1" y="3204"/>
                  <a:ext cx="26" cy="41"/>
                </a:xfrm>
                <a:custGeom>
                  <a:avLst/>
                  <a:gdLst>
                    <a:gd name="T0" fmla="*/ 0 w 53"/>
                    <a:gd name="T1" fmla="*/ 0 h 83"/>
                    <a:gd name="T2" fmla="*/ 0 w 53"/>
                    <a:gd name="T3" fmla="*/ 0 h 83"/>
                    <a:gd name="T4" fmla="*/ 0 w 53"/>
                    <a:gd name="T5" fmla="*/ 0 h 83"/>
                    <a:gd name="T6" fmla="*/ 0 w 53"/>
                    <a:gd name="T7" fmla="*/ 0 h 83"/>
                    <a:gd name="T8" fmla="*/ 0 w 53"/>
                    <a:gd name="T9" fmla="*/ 0 h 83"/>
                    <a:gd name="T10" fmla="*/ 0 w 53"/>
                    <a:gd name="T11" fmla="*/ 0 h 83"/>
                    <a:gd name="T12" fmla="*/ 0 w 53"/>
                    <a:gd name="T13" fmla="*/ 0 h 83"/>
                    <a:gd name="T14" fmla="*/ 0 w 53"/>
                    <a:gd name="T15" fmla="*/ 0 h 83"/>
                    <a:gd name="T16" fmla="*/ 0 w 53"/>
                    <a:gd name="T17" fmla="*/ 0 h 83"/>
                    <a:gd name="T18" fmla="*/ 0 w 53"/>
                    <a:gd name="T19" fmla="*/ 0 h 83"/>
                    <a:gd name="T20" fmla="*/ 0 w 53"/>
                    <a:gd name="T21" fmla="*/ 0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83">
                      <a:moveTo>
                        <a:pt x="40" y="5"/>
                      </a:moveTo>
                      <a:lnTo>
                        <a:pt x="40" y="5"/>
                      </a:lnTo>
                      <a:lnTo>
                        <a:pt x="0" y="76"/>
                      </a:lnTo>
                      <a:lnTo>
                        <a:pt x="14" y="83"/>
                      </a:lnTo>
                      <a:lnTo>
                        <a:pt x="53" y="12"/>
                      </a:lnTo>
                      <a:lnTo>
                        <a:pt x="53" y="6"/>
                      </a:lnTo>
                      <a:lnTo>
                        <a:pt x="50" y="2"/>
                      </a:lnTo>
                      <a:lnTo>
                        <a:pt x="44" y="0"/>
                      </a:lnTo>
                      <a:lnTo>
                        <a:pt x="4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4" name="Freeform 55">
                  <a:extLst>
                    <a:ext uri="{FF2B5EF4-FFF2-40B4-BE49-F238E27FC236}">
                      <a16:creationId xmlns:a16="http://schemas.microsoft.com/office/drawing/2014/main" id="{F88DC416-11E9-4A57-9B4D-7EFC6A3B6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0" y="3168"/>
                  <a:ext cx="28" cy="41"/>
                </a:xfrm>
                <a:custGeom>
                  <a:avLst/>
                  <a:gdLst>
                    <a:gd name="T0" fmla="*/ 1 w 55"/>
                    <a:gd name="T1" fmla="*/ 0 h 83"/>
                    <a:gd name="T2" fmla="*/ 1 w 55"/>
                    <a:gd name="T3" fmla="*/ 0 h 83"/>
                    <a:gd name="T4" fmla="*/ 0 w 55"/>
                    <a:gd name="T5" fmla="*/ 0 h 83"/>
                    <a:gd name="T6" fmla="*/ 1 w 55"/>
                    <a:gd name="T7" fmla="*/ 0 h 83"/>
                    <a:gd name="T8" fmla="*/ 1 w 55"/>
                    <a:gd name="T9" fmla="*/ 0 h 83"/>
                    <a:gd name="T10" fmla="*/ 1 w 55"/>
                    <a:gd name="T11" fmla="*/ 0 h 83"/>
                    <a:gd name="T12" fmla="*/ 1 w 55"/>
                    <a:gd name="T13" fmla="*/ 0 h 83"/>
                    <a:gd name="T14" fmla="*/ 1 w 55"/>
                    <a:gd name="T15" fmla="*/ 0 h 83"/>
                    <a:gd name="T16" fmla="*/ 1 w 55"/>
                    <a:gd name="T17" fmla="*/ 0 h 83"/>
                    <a:gd name="T18" fmla="*/ 1 w 55"/>
                    <a:gd name="T19" fmla="*/ 0 h 83"/>
                    <a:gd name="T20" fmla="*/ 1 w 55"/>
                    <a:gd name="T21" fmla="*/ 0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83">
                      <a:moveTo>
                        <a:pt x="41" y="5"/>
                      </a:moveTo>
                      <a:lnTo>
                        <a:pt x="41" y="5"/>
                      </a:lnTo>
                      <a:lnTo>
                        <a:pt x="0" y="76"/>
                      </a:lnTo>
                      <a:lnTo>
                        <a:pt x="13" y="83"/>
                      </a:lnTo>
                      <a:lnTo>
                        <a:pt x="55" y="12"/>
                      </a:lnTo>
                      <a:lnTo>
                        <a:pt x="55" y="6"/>
                      </a:lnTo>
                      <a:lnTo>
                        <a:pt x="51" y="1"/>
                      </a:lnTo>
                      <a:lnTo>
                        <a:pt x="46" y="0"/>
                      </a:lnTo>
                      <a:lnTo>
                        <a:pt x="4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5" name="Freeform 56">
                  <a:extLst>
                    <a:ext uri="{FF2B5EF4-FFF2-40B4-BE49-F238E27FC236}">
                      <a16:creationId xmlns:a16="http://schemas.microsoft.com/office/drawing/2014/main" id="{0E481202-A0BA-4682-9BB8-0890E9DAF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1" y="3129"/>
                  <a:ext cx="30" cy="45"/>
                </a:xfrm>
                <a:custGeom>
                  <a:avLst/>
                  <a:gdLst>
                    <a:gd name="T0" fmla="*/ 1 w 60"/>
                    <a:gd name="T1" fmla="*/ 1 h 90"/>
                    <a:gd name="T2" fmla="*/ 1 w 60"/>
                    <a:gd name="T3" fmla="*/ 1 h 90"/>
                    <a:gd name="T4" fmla="*/ 0 w 60"/>
                    <a:gd name="T5" fmla="*/ 1 h 90"/>
                    <a:gd name="T6" fmla="*/ 1 w 60"/>
                    <a:gd name="T7" fmla="*/ 1 h 90"/>
                    <a:gd name="T8" fmla="*/ 1 w 60"/>
                    <a:gd name="T9" fmla="*/ 1 h 90"/>
                    <a:gd name="T10" fmla="*/ 1 w 60"/>
                    <a:gd name="T11" fmla="*/ 1 h 90"/>
                    <a:gd name="T12" fmla="*/ 1 w 60"/>
                    <a:gd name="T13" fmla="*/ 1 h 90"/>
                    <a:gd name="T14" fmla="*/ 1 w 60"/>
                    <a:gd name="T15" fmla="*/ 1 h 90"/>
                    <a:gd name="T16" fmla="*/ 1 w 60"/>
                    <a:gd name="T17" fmla="*/ 1 h 90"/>
                    <a:gd name="T18" fmla="*/ 1 w 60"/>
                    <a:gd name="T19" fmla="*/ 0 h 90"/>
                    <a:gd name="T20" fmla="*/ 1 w 60"/>
                    <a:gd name="T21" fmla="*/ 1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0" h="90">
                      <a:moveTo>
                        <a:pt x="46" y="4"/>
                      </a:moveTo>
                      <a:lnTo>
                        <a:pt x="46" y="4"/>
                      </a:lnTo>
                      <a:lnTo>
                        <a:pt x="0" y="83"/>
                      </a:lnTo>
                      <a:lnTo>
                        <a:pt x="14" y="90"/>
                      </a:lnTo>
                      <a:lnTo>
                        <a:pt x="60" y="11"/>
                      </a:lnTo>
                      <a:lnTo>
                        <a:pt x="60" y="5"/>
                      </a:lnTo>
                      <a:lnTo>
                        <a:pt x="57" y="1"/>
                      </a:lnTo>
                      <a:lnTo>
                        <a:pt x="51" y="0"/>
                      </a:lnTo>
                      <a:lnTo>
                        <a:pt x="4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6" name="Freeform 57">
                  <a:extLst>
                    <a:ext uri="{FF2B5EF4-FFF2-40B4-BE49-F238E27FC236}">
                      <a16:creationId xmlns:a16="http://schemas.microsoft.com/office/drawing/2014/main" id="{1042D8F6-763F-4F25-8472-ABDD78CE88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3092"/>
                  <a:ext cx="29" cy="43"/>
                </a:xfrm>
                <a:custGeom>
                  <a:avLst/>
                  <a:gdLst>
                    <a:gd name="T0" fmla="*/ 1 w 58"/>
                    <a:gd name="T1" fmla="*/ 1 h 85"/>
                    <a:gd name="T2" fmla="*/ 1 w 58"/>
                    <a:gd name="T3" fmla="*/ 1 h 85"/>
                    <a:gd name="T4" fmla="*/ 0 w 58"/>
                    <a:gd name="T5" fmla="*/ 1 h 85"/>
                    <a:gd name="T6" fmla="*/ 1 w 58"/>
                    <a:gd name="T7" fmla="*/ 1 h 85"/>
                    <a:gd name="T8" fmla="*/ 1 w 58"/>
                    <a:gd name="T9" fmla="*/ 1 h 85"/>
                    <a:gd name="T10" fmla="*/ 1 w 58"/>
                    <a:gd name="T11" fmla="*/ 1 h 85"/>
                    <a:gd name="T12" fmla="*/ 1 w 58"/>
                    <a:gd name="T13" fmla="*/ 1 h 85"/>
                    <a:gd name="T14" fmla="*/ 1 w 58"/>
                    <a:gd name="T15" fmla="*/ 1 h 85"/>
                    <a:gd name="T16" fmla="*/ 1 w 58"/>
                    <a:gd name="T17" fmla="*/ 1 h 85"/>
                    <a:gd name="T18" fmla="*/ 1 w 58"/>
                    <a:gd name="T19" fmla="*/ 0 h 85"/>
                    <a:gd name="T20" fmla="*/ 1 w 58"/>
                    <a:gd name="T21" fmla="*/ 1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85">
                      <a:moveTo>
                        <a:pt x="44" y="5"/>
                      </a:moveTo>
                      <a:lnTo>
                        <a:pt x="44" y="5"/>
                      </a:lnTo>
                      <a:lnTo>
                        <a:pt x="0" y="78"/>
                      </a:lnTo>
                      <a:lnTo>
                        <a:pt x="14" y="85"/>
                      </a:lnTo>
                      <a:lnTo>
                        <a:pt x="58" y="11"/>
                      </a:lnTo>
                      <a:lnTo>
                        <a:pt x="58" y="6"/>
                      </a:lnTo>
                      <a:lnTo>
                        <a:pt x="54" y="1"/>
                      </a:lnTo>
                      <a:lnTo>
                        <a:pt x="49" y="0"/>
                      </a:lnTo>
                      <a:lnTo>
                        <a:pt x="4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7" name="Freeform 58">
                  <a:extLst>
                    <a:ext uri="{FF2B5EF4-FFF2-40B4-BE49-F238E27FC236}">
                      <a16:creationId xmlns:a16="http://schemas.microsoft.com/office/drawing/2014/main" id="{43AF3664-A7B5-4838-B2CF-8F23C757A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3056"/>
                  <a:ext cx="28" cy="42"/>
                </a:xfrm>
                <a:custGeom>
                  <a:avLst/>
                  <a:gdLst>
                    <a:gd name="T0" fmla="*/ 1 w 55"/>
                    <a:gd name="T1" fmla="*/ 1 h 82"/>
                    <a:gd name="T2" fmla="*/ 1 w 55"/>
                    <a:gd name="T3" fmla="*/ 1 h 82"/>
                    <a:gd name="T4" fmla="*/ 0 w 55"/>
                    <a:gd name="T5" fmla="*/ 1 h 82"/>
                    <a:gd name="T6" fmla="*/ 1 w 55"/>
                    <a:gd name="T7" fmla="*/ 1 h 82"/>
                    <a:gd name="T8" fmla="*/ 1 w 55"/>
                    <a:gd name="T9" fmla="*/ 1 h 82"/>
                    <a:gd name="T10" fmla="*/ 1 w 55"/>
                    <a:gd name="T11" fmla="*/ 1 h 82"/>
                    <a:gd name="T12" fmla="*/ 1 w 55"/>
                    <a:gd name="T13" fmla="*/ 1 h 82"/>
                    <a:gd name="T14" fmla="*/ 1 w 55"/>
                    <a:gd name="T15" fmla="*/ 1 h 82"/>
                    <a:gd name="T16" fmla="*/ 1 w 55"/>
                    <a:gd name="T17" fmla="*/ 1 h 82"/>
                    <a:gd name="T18" fmla="*/ 1 w 55"/>
                    <a:gd name="T19" fmla="*/ 0 h 82"/>
                    <a:gd name="T20" fmla="*/ 1 w 55"/>
                    <a:gd name="T21" fmla="*/ 1 h 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82">
                      <a:moveTo>
                        <a:pt x="41" y="4"/>
                      </a:moveTo>
                      <a:lnTo>
                        <a:pt x="41" y="4"/>
                      </a:lnTo>
                      <a:lnTo>
                        <a:pt x="0" y="76"/>
                      </a:lnTo>
                      <a:lnTo>
                        <a:pt x="14" y="82"/>
                      </a:lnTo>
                      <a:lnTo>
                        <a:pt x="55" y="11"/>
                      </a:lnTo>
                      <a:lnTo>
                        <a:pt x="55" y="5"/>
                      </a:lnTo>
                      <a:lnTo>
                        <a:pt x="52" y="1"/>
                      </a:lnTo>
                      <a:lnTo>
                        <a:pt x="46" y="0"/>
                      </a:lnTo>
                      <a:lnTo>
                        <a:pt x="4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8" name="Freeform 59">
                  <a:extLst>
                    <a:ext uri="{FF2B5EF4-FFF2-40B4-BE49-F238E27FC236}">
                      <a16:creationId xmlns:a16="http://schemas.microsoft.com/office/drawing/2014/main" id="{6BC89172-1B68-416F-8942-9A3375FCF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7" y="3022"/>
                  <a:ext cx="26" cy="40"/>
                </a:xfrm>
                <a:custGeom>
                  <a:avLst/>
                  <a:gdLst>
                    <a:gd name="T0" fmla="*/ 0 w 53"/>
                    <a:gd name="T1" fmla="*/ 0 h 81"/>
                    <a:gd name="T2" fmla="*/ 0 w 53"/>
                    <a:gd name="T3" fmla="*/ 0 h 81"/>
                    <a:gd name="T4" fmla="*/ 0 w 53"/>
                    <a:gd name="T5" fmla="*/ 0 h 81"/>
                    <a:gd name="T6" fmla="*/ 0 w 53"/>
                    <a:gd name="T7" fmla="*/ 0 h 81"/>
                    <a:gd name="T8" fmla="*/ 0 w 53"/>
                    <a:gd name="T9" fmla="*/ 0 h 81"/>
                    <a:gd name="T10" fmla="*/ 0 w 53"/>
                    <a:gd name="T11" fmla="*/ 0 h 81"/>
                    <a:gd name="T12" fmla="*/ 0 w 53"/>
                    <a:gd name="T13" fmla="*/ 0 h 81"/>
                    <a:gd name="T14" fmla="*/ 0 w 53"/>
                    <a:gd name="T15" fmla="*/ 0 h 81"/>
                    <a:gd name="T16" fmla="*/ 0 w 53"/>
                    <a:gd name="T17" fmla="*/ 0 h 81"/>
                    <a:gd name="T18" fmla="*/ 0 w 53"/>
                    <a:gd name="T19" fmla="*/ 0 h 81"/>
                    <a:gd name="T20" fmla="*/ 0 w 53"/>
                    <a:gd name="T21" fmla="*/ 0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81">
                      <a:moveTo>
                        <a:pt x="40" y="5"/>
                      </a:moveTo>
                      <a:lnTo>
                        <a:pt x="40" y="5"/>
                      </a:lnTo>
                      <a:lnTo>
                        <a:pt x="0" y="74"/>
                      </a:lnTo>
                      <a:lnTo>
                        <a:pt x="14" y="81"/>
                      </a:lnTo>
                      <a:lnTo>
                        <a:pt x="53" y="12"/>
                      </a:lnTo>
                      <a:lnTo>
                        <a:pt x="53" y="6"/>
                      </a:lnTo>
                      <a:lnTo>
                        <a:pt x="50" y="2"/>
                      </a:lnTo>
                      <a:lnTo>
                        <a:pt x="44" y="0"/>
                      </a:lnTo>
                      <a:lnTo>
                        <a:pt x="4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9" name="Freeform 60">
                  <a:extLst>
                    <a:ext uri="{FF2B5EF4-FFF2-40B4-BE49-F238E27FC236}">
                      <a16:creationId xmlns:a16="http://schemas.microsoft.com/office/drawing/2014/main" id="{A35CBA48-F251-49F1-8993-BFD9D4326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6" y="2989"/>
                  <a:ext cx="26" cy="38"/>
                </a:xfrm>
                <a:custGeom>
                  <a:avLst/>
                  <a:gdLst>
                    <a:gd name="T0" fmla="*/ 1 w 50"/>
                    <a:gd name="T1" fmla="*/ 1 h 76"/>
                    <a:gd name="T2" fmla="*/ 1 w 50"/>
                    <a:gd name="T3" fmla="*/ 1 h 76"/>
                    <a:gd name="T4" fmla="*/ 0 w 50"/>
                    <a:gd name="T5" fmla="*/ 1 h 76"/>
                    <a:gd name="T6" fmla="*/ 1 w 50"/>
                    <a:gd name="T7" fmla="*/ 1 h 76"/>
                    <a:gd name="T8" fmla="*/ 1 w 50"/>
                    <a:gd name="T9" fmla="*/ 1 h 76"/>
                    <a:gd name="T10" fmla="*/ 1 w 50"/>
                    <a:gd name="T11" fmla="*/ 1 h 76"/>
                    <a:gd name="T12" fmla="*/ 1 w 50"/>
                    <a:gd name="T13" fmla="*/ 1 h 76"/>
                    <a:gd name="T14" fmla="*/ 1 w 50"/>
                    <a:gd name="T15" fmla="*/ 1 h 76"/>
                    <a:gd name="T16" fmla="*/ 1 w 50"/>
                    <a:gd name="T17" fmla="*/ 1 h 76"/>
                    <a:gd name="T18" fmla="*/ 1 w 50"/>
                    <a:gd name="T19" fmla="*/ 0 h 76"/>
                    <a:gd name="T20" fmla="*/ 1 w 50"/>
                    <a:gd name="T21" fmla="*/ 1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76">
                      <a:moveTo>
                        <a:pt x="36" y="4"/>
                      </a:moveTo>
                      <a:lnTo>
                        <a:pt x="36" y="4"/>
                      </a:lnTo>
                      <a:lnTo>
                        <a:pt x="0" y="69"/>
                      </a:lnTo>
                      <a:lnTo>
                        <a:pt x="13" y="76"/>
                      </a:lnTo>
                      <a:lnTo>
                        <a:pt x="50" y="11"/>
                      </a:lnTo>
                      <a:lnTo>
                        <a:pt x="50" y="6"/>
                      </a:lnTo>
                      <a:lnTo>
                        <a:pt x="47" y="1"/>
                      </a:lnTo>
                      <a:lnTo>
                        <a:pt x="41" y="0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0" name="Freeform 61">
                  <a:extLst>
                    <a:ext uri="{FF2B5EF4-FFF2-40B4-BE49-F238E27FC236}">
                      <a16:creationId xmlns:a16="http://schemas.microsoft.com/office/drawing/2014/main" id="{F3C90A99-C79B-42F9-A537-9B9135825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5" y="2961"/>
                  <a:ext cx="23" cy="34"/>
                </a:xfrm>
                <a:custGeom>
                  <a:avLst/>
                  <a:gdLst>
                    <a:gd name="T0" fmla="*/ 0 w 47"/>
                    <a:gd name="T1" fmla="*/ 0 h 69"/>
                    <a:gd name="T2" fmla="*/ 0 w 47"/>
                    <a:gd name="T3" fmla="*/ 0 h 69"/>
                    <a:gd name="T4" fmla="*/ 0 w 47"/>
                    <a:gd name="T5" fmla="*/ 0 h 69"/>
                    <a:gd name="T6" fmla="*/ 0 w 47"/>
                    <a:gd name="T7" fmla="*/ 0 h 69"/>
                    <a:gd name="T8" fmla="*/ 0 w 47"/>
                    <a:gd name="T9" fmla="*/ 0 h 69"/>
                    <a:gd name="T10" fmla="*/ 0 w 47"/>
                    <a:gd name="T11" fmla="*/ 0 h 69"/>
                    <a:gd name="T12" fmla="*/ 0 w 47"/>
                    <a:gd name="T13" fmla="*/ 0 h 69"/>
                    <a:gd name="T14" fmla="*/ 0 w 47"/>
                    <a:gd name="T15" fmla="*/ 0 h 69"/>
                    <a:gd name="T16" fmla="*/ 0 w 47"/>
                    <a:gd name="T17" fmla="*/ 0 h 69"/>
                    <a:gd name="T18" fmla="*/ 0 w 47"/>
                    <a:gd name="T19" fmla="*/ 0 h 69"/>
                    <a:gd name="T20" fmla="*/ 0 w 47"/>
                    <a:gd name="T21" fmla="*/ 0 h 69"/>
                    <a:gd name="T22" fmla="*/ 0 w 47"/>
                    <a:gd name="T23" fmla="*/ 0 h 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69">
                      <a:moveTo>
                        <a:pt x="34" y="5"/>
                      </a:moveTo>
                      <a:lnTo>
                        <a:pt x="33" y="5"/>
                      </a:lnTo>
                      <a:lnTo>
                        <a:pt x="0" y="62"/>
                      </a:lnTo>
                      <a:lnTo>
                        <a:pt x="14" y="69"/>
                      </a:lnTo>
                      <a:lnTo>
                        <a:pt x="47" y="12"/>
                      </a:lnTo>
                      <a:lnTo>
                        <a:pt x="45" y="12"/>
                      </a:lnTo>
                      <a:lnTo>
                        <a:pt x="47" y="12"/>
                      </a:lnTo>
                      <a:lnTo>
                        <a:pt x="47" y="6"/>
                      </a:lnTo>
                      <a:lnTo>
                        <a:pt x="43" y="1"/>
                      </a:lnTo>
                      <a:lnTo>
                        <a:pt x="37" y="0"/>
                      </a:lnTo>
                      <a:lnTo>
                        <a:pt x="33" y="5"/>
                      </a:lnTo>
                      <a:lnTo>
                        <a:pt x="3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1" name="Freeform 62">
                  <a:extLst>
                    <a:ext uri="{FF2B5EF4-FFF2-40B4-BE49-F238E27FC236}">
                      <a16:creationId xmlns:a16="http://schemas.microsoft.com/office/drawing/2014/main" id="{2DFC0BC8-2C2A-4C12-A8F3-DD0E7EC09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1" y="2939"/>
                  <a:ext cx="21" cy="27"/>
                </a:xfrm>
                <a:custGeom>
                  <a:avLst/>
                  <a:gdLst>
                    <a:gd name="T0" fmla="*/ 1 w 40"/>
                    <a:gd name="T1" fmla="*/ 0 h 55"/>
                    <a:gd name="T2" fmla="*/ 1 w 40"/>
                    <a:gd name="T3" fmla="*/ 0 h 55"/>
                    <a:gd name="T4" fmla="*/ 0 w 40"/>
                    <a:gd name="T5" fmla="*/ 0 h 55"/>
                    <a:gd name="T6" fmla="*/ 1 w 40"/>
                    <a:gd name="T7" fmla="*/ 0 h 55"/>
                    <a:gd name="T8" fmla="*/ 1 w 40"/>
                    <a:gd name="T9" fmla="*/ 0 h 55"/>
                    <a:gd name="T10" fmla="*/ 1 w 40"/>
                    <a:gd name="T11" fmla="*/ 0 h 55"/>
                    <a:gd name="T12" fmla="*/ 1 w 40"/>
                    <a:gd name="T13" fmla="*/ 0 h 55"/>
                    <a:gd name="T14" fmla="*/ 1 w 40"/>
                    <a:gd name="T15" fmla="*/ 0 h 55"/>
                    <a:gd name="T16" fmla="*/ 1 w 40"/>
                    <a:gd name="T17" fmla="*/ 0 h 55"/>
                    <a:gd name="T18" fmla="*/ 1 w 40"/>
                    <a:gd name="T19" fmla="*/ 0 h 55"/>
                    <a:gd name="T20" fmla="*/ 1 w 40"/>
                    <a:gd name="T21" fmla="*/ 0 h 55"/>
                    <a:gd name="T22" fmla="*/ 1 w 40"/>
                    <a:gd name="T23" fmla="*/ 0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55">
                      <a:moveTo>
                        <a:pt x="26" y="2"/>
                      </a:moveTo>
                      <a:lnTo>
                        <a:pt x="28" y="2"/>
                      </a:lnTo>
                      <a:lnTo>
                        <a:pt x="0" y="48"/>
                      </a:lnTo>
                      <a:lnTo>
                        <a:pt x="11" y="55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39" y="9"/>
                      </a:lnTo>
                      <a:lnTo>
                        <a:pt x="40" y="4"/>
                      </a:ln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2" name="Freeform 63">
                  <a:extLst>
                    <a:ext uri="{FF2B5EF4-FFF2-40B4-BE49-F238E27FC236}">
                      <a16:creationId xmlns:a16="http://schemas.microsoft.com/office/drawing/2014/main" id="{455D9AEB-4659-4685-891C-923394919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5" y="2918"/>
                  <a:ext cx="17" cy="25"/>
                </a:xfrm>
                <a:custGeom>
                  <a:avLst/>
                  <a:gdLst>
                    <a:gd name="T0" fmla="*/ 0 w 35"/>
                    <a:gd name="T1" fmla="*/ 0 h 51"/>
                    <a:gd name="T2" fmla="*/ 0 w 35"/>
                    <a:gd name="T3" fmla="*/ 0 h 51"/>
                    <a:gd name="T4" fmla="*/ 0 w 35"/>
                    <a:gd name="T5" fmla="*/ 0 h 51"/>
                    <a:gd name="T6" fmla="*/ 0 w 35"/>
                    <a:gd name="T7" fmla="*/ 0 h 51"/>
                    <a:gd name="T8" fmla="*/ 0 w 35"/>
                    <a:gd name="T9" fmla="*/ 0 h 51"/>
                    <a:gd name="T10" fmla="*/ 0 w 35"/>
                    <a:gd name="T11" fmla="*/ 0 h 51"/>
                    <a:gd name="T12" fmla="*/ 0 w 35"/>
                    <a:gd name="T13" fmla="*/ 0 h 51"/>
                    <a:gd name="T14" fmla="*/ 0 w 35"/>
                    <a:gd name="T15" fmla="*/ 0 h 51"/>
                    <a:gd name="T16" fmla="*/ 0 w 35"/>
                    <a:gd name="T17" fmla="*/ 0 h 51"/>
                    <a:gd name="T18" fmla="*/ 0 w 35"/>
                    <a:gd name="T19" fmla="*/ 0 h 51"/>
                    <a:gd name="T20" fmla="*/ 0 w 35"/>
                    <a:gd name="T21" fmla="*/ 0 h 51"/>
                    <a:gd name="T22" fmla="*/ 0 w 35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51">
                      <a:moveTo>
                        <a:pt x="22" y="5"/>
                      </a:moveTo>
                      <a:lnTo>
                        <a:pt x="21" y="5"/>
                      </a:lnTo>
                      <a:lnTo>
                        <a:pt x="0" y="44"/>
                      </a:lnTo>
                      <a:lnTo>
                        <a:pt x="14" y="51"/>
                      </a:lnTo>
                      <a:lnTo>
                        <a:pt x="35" y="12"/>
                      </a:lnTo>
                      <a:lnTo>
                        <a:pt x="34" y="12"/>
                      </a:lnTo>
                      <a:lnTo>
                        <a:pt x="35" y="12"/>
                      </a:lnTo>
                      <a:lnTo>
                        <a:pt x="35" y="6"/>
                      </a:lnTo>
                      <a:lnTo>
                        <a:pt x="31" y="1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3" name="Freeform 64">
                  <a:extLst>
                    <a:ext uri="{FF2B5EF4-FFF2-40B4-BE49-F238E27FC236}">
                      <a16:creationId xmlns:a16="http://schemas.microsoft.com/office/drawing/2014/main" id="{44E3186B-740A-46C8-8B6F-84328C60C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6" y="2906"/>
                  <a:ext cx="14" cy="18"/>
                </a:xfrm>
                <a:custGeom>
                  <a:avLst/>
                  <a:gdLst>
                    <a:gd name="T0" fmla="*/ 0 w 29"/>
                    <a:gd name="T1" fmla="*/ 1 h 35"/>
                    <a:gd name="T2" fmla="*/ 0 w 29"/>
                    <a:gd name="T3" fmla="*/ 1 h 35"/>
                    <a:gd name="T4" fmla="*/ 0 w 29"/>
                    <a:gd name="T5" fmla="*/ 1 h 35"/>
                    <a:gd name="T6" fmla="*/ 0 w 29"/>
                    <a:gd name="T7" fmla="*/ 1 h 35"/>
                    <a:gd name="T8" fmla="*/ 0 w 29"/>
                    <a:gd name="T9" fmla="*/ 1 h 35"/>
                    <a:gd name="T10" fmla="*/ 0 w 29"/>
                    <a:gd name="T11" fmla="*/ 1 h 35"/>
                    <a:gd name="T12" fmla="*/ 0 w 29"/>
                    <a:gd name="T13" fmla="*/ 1 h 35"/>
                    <a:gd name="T14" fmla="*/ 0 w 29"/>
                    <a:gd name="T15" fmla="*/ 1 h 35"/>
                    <a:gd name="T16" fmla="*/ 0 w 29"/>
                    <a:gd name="T17" fmla="*/ 0 h 35"/>
                    <a:gd name="T18" fmla="*/ 0 w 29"/>
                    <a:gd name="T19" fmla="*/ 0 h 35"/>
                    <a:gd name="T20" fmla="*/ 0 w 29"/>
                    <a:gd name="T21" fmla="*/ 1 h 35"/>
                    <a:gd name="T22" fmla="*/ 0 w 29"/>
                    <a:gd name="T23" fmla="*/ 1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9" h="35">
                      <a:moveTo>
                        <a:pt x="15" y="3"/>
                      </a:moveTo>
                      <a:lnTo>
                        <a:pt x="16" y="2"/>
                      </a:lnTo>
                      <a:lnTo>
                        <a:pt x="0" y="28"/>
                      </a:lnTo>
                      <a:lnTo>
                        <a:pt x="12" y="35"/>
                      </a:lnTo>
                      <a:lnTo>
                        <a:pt x="28" y="9"/>
                      </a:lnTo>
                      <a:lnTo>
                        <a:pt x="29" y="8"/>
                      </a:lnTo>
                      <a:lnTo>
                        <a:pt x="28" y="9"/>
                      </a:lnTo>
                      <a:lnTo>
                        <a:pt x="29" y="5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4" name="Freeform 65">
                  <a:extLst>
                    <a:ext uri="{FF2B5EF4-FFF2-40B4-BE49-F238E27FC236}">
                      <a16:creationId xmlns:a16="http://schemas.microsoft.com/office/drawing/2014/main" id="{893EF73A-3B28-4542-8DD1-6BAD37973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3" y="2896"/>
                  <a:ext cx="10" cy="15"/>
                </a:xfrm>
                <a:custGeom>
                  <a:avLst/>
                  <a:gdLst>
                    <a:gd name="T0" fmla="*/ 0 w 21"/>
                    <a:gd name="T1" fmla="*/ 1 h 30"/>
                    <a:gd name="T2" fmla="*/ 0 w 21"/>
                    <a:gd name="T3" fmla="*/ 1 h 30"/>
                    <a:gd name="T4" fmla="*/ 0 w 21"/>
                    <a:gd name="T5" fmla="*/ 1 h 30"/>
                    <a:gd name="T6" fmla="*/ 0 w 21"/>
                    <a:gd name="T7" fmla="*/ 1 h 30"/>
                    <a:gd name="T8" fmla="*/ 0 w 21"/>
                    <a:gd name="T9" fmla="*/ 1 h 30"/>
                    <a:gd name="T10" fmla="*/ 0 w 21"/>
                    <a:gd name="T11" fmla="*/ 1 h 30"/>
                    <a:gd name="T12" fmla="*/ 0 w 21"/>
                    <a:gd name="T13" fmla="*/ 1 h 30"/>
                    <a:gd name="T14" fmla="*/ 0 w 21"/>
                    <a:gd name="T15" fmla="*/ 1 h 30"/>
                    <a:gd name="T16" fmla="*/ 0 w 21"/>
                    <a:gd name="T17" fmla="*/ 0 h 30"/>
                    <a:gd name="T18" fmla="*/ 0 w 21"/>
                    <a:gd name="T19" fmla="*/ 0 h 30"/>
                    <a:gd name="T20" fmla="*/ 0 w 21"/>
                    <a:gd name="T21" fmla="*/ 1 h 30"/>
                    <a:gd name="T22" fmla="*/ 0 w 21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30">
                      <a:moveTo>
                        <a:pt x="7" y="6"/>
                      </a:moveTo>
                      <a:lnTo>
                        <a:pt x="7" y="5"/>
                      </a:lnTo>
                      <a:lnTo>
                        <a:pt x="0" y="25"/>
                      </a:lnTo>
                      <a:lnTo>
                        <a:pt x="14" y="30"/>
                      </a:lnTo>
                      <a:lnTo>
                        <a:pt x="21" y="9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0" y="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7" y="5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5" name="Freeform 66">
                  <a:extLst>
                    <a:ext uri="{FF2B5EF4-FFF2-40B4-BE49-F238E27FC236}">
                      <a16:creationId xmlns:a16="http://schemas.microsoft.com/office/drawing/2014/main" id="{D0F349ED-D0CA-4AA1-9A1F-164DD0A03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7" y="2881"/>
                  <a:ext cx="9" cy="19"/>
                </a:xfrm>
                <a:custGeom>
                  <a:avLst/>
                  <a:gdLst>
                    <a:gd name="T0" fmla="*/ 0 w 19"/>
                    <a:gd name="T1" fmla="*/ 1 h 38"/>
                    <a:gd name="T2" fmla="*/ 0 w 19"/>
                    <a:gd name="T3" fmla="*/ 1 h 38"/>
                    <a:gd name="T4" fmla="*/ 0 w 19"/>
                    <a:gd name="T5" fmla="*/ 1 h 38"/>
                    <a:gd name="T6" fmla="*/ 0 w 19"/>
                    <a:gd name="T7" fmla="*/ 1 h 38"/>
                    <a:gd name="T8" fmla="*/ 0 w 19"/>
                    <a:gd name="T9" fmla="*/ 1 h 38"/>
                    <a:gd name="T10" fmla="*/ 0 w 19"/>
                    <a:gd name="T11" fmla="*/ 1 h 38"/>
                    <a:gd name="T12" fmla="*/ 0 w 19"/>
                    <a:gd name="T13" fmla="*/ 1 h 38"/>
                    <a:gd name="T14" fmla="*/ 0 w 19"/>
                    <a:gd name="T15" fmla="*/ 1 h 38"/>
                    <a:gd name="T16" fmla="*/ 0 w 19"/>
                    <a:gd name="T17" fmla="*/ 0 h 38"/>
                    <a:gd name="T18" fmla="*/ 0 w 19"/>
                    <a:gd name="T19" fmla="*/ 1 h 38"/>
                    <a:gd name="T20" fmla="*/ 0 w 19"/>
                    <a:gd name="T21" fmla="*/ 1 h 38"/>
                    <a:gd name="T22" fmla="*/ 0 w 19"/>
                    <a:gd name="T23" fmla="*/ 1 h 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38">
                      <a:moveTo>
                        <a:pt x="5" y="7"/>
                      </a:moveTo>
                      <a:lnTo>
                        <a:pt x="5" y="6"/>
                      </a:lnTo>
                      <a:lnTo>
                        <a:pt x="0" y="36"/>
                      </a:lnTo>
                      <a:lnTo>
                        <a:pt x="14" y="38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5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6" name="Freeform 67">
                  <a:extLst>
                    <a:ext uri="{FF2B5EF4-FFF2-40B4-BE49-F238E27FC236}">
                      <a16:creationId xmlns:a16="http://schemas.microsoft.com/office/drawing/2014/main" id="{23D319E1-63FA-47A3-825D-0C5817BE5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9" y="2867"/>
                  <a:ext cx="8" cy="17"/>
                </a:xfrm>
                <a:custGeom>
                  <a:avLst/>
                  <a:gdLst>
                    <a:gd name="T0" fmla="*/ 1 w 16"/>
                    <a:gd name="T1" fmla="*/ 1 h 34"/>
                    <a:gd name="T2" fmla="*/ 1 w 16"/>
                    <a:gd name="T3" fmla="*/ 1 h 34"/>
                    <a:gd name="T4" fmla="*/ 0 w 16"/>
                    <a:gd name="T5" fmla="*/ 1 h 34"/>
                    <a:gd name="T6" fmla="*/ 1 w 16"/>
                    <a:gd name="T7" fmla="*/ 1 h 34"/>
                    <a:gd name="T8" fmla="*/ 1 w 16"/>
                    <a:gd name="T9" fmla="*/ 1 h 34"/>
                    <a:gd name="T10" fmla="*/ 1 w 16"/>
                    <a:gd name="T11" fmla="*/ 1 h 34"/>
                    <a:gd name="T12" fmla="*/ 1 w 16"/>
                    <a:gd name="T13" fmla="*/ 1 h 34"/>
                    <a:gd name="T14" fmla="*/ 1 w 16"/>
                    <a:gd name="T15" fmla="*/ 1 h 34"/>
                    <a:gd name="T16" fmla="*/ 1 w 16"/>
                    <a:gd name="T17" fmla="*/ 0 h 34"/>
                    <a:gd name="T18" fmla="*/ 1 w 16"/>
                    <a:gd name="T19" fmla="*/ 1 h 34"/>
                    <a:gd name="T20" fmla="*/ 1 w 16"/>
                    <a:gd name="T21" fmla="*/ 1 h 34"/>
                    <a:gd name="T22" fmla="*/ 1 w 16"/>
                    <a:gd name="T23" fmla="*/ 1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" h="34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0" y="34"/>
                      </a:lnTo>
                      <a:lnTo>
                        <a:pt x="14" y="34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6"/>
                      </a:lnTo>
                      <a:lnTo>
                        <a:pt x="14" y="1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2" y="6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7" name="Freeform 68">
                  <a:extLst>
                    <a:ext uri="{FF2B5EF4-FFF2-40B4-BE49-F238E27FC236}">
                      <a16:creationId xmlns:a16="http://schemas.microsoft.com/office/drawing/2014/main" id="{D3DB5C59-B85B-4A95-A12B-0596604E8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7" y="2851"/>
                  <a:ext cx="10" cy="20"/>
                </a:xfrm>
                <a:custGeom>
                  <a:avLst/>
                  <a:gdLst>
                    <a:gd name="T0" fmla="*/ 0 w 21"/>
                    <a:gd name="T1" fmla="*/ 0 h 41"/>
                    <a:gd name="T2" fmla="*/ 0 w 21"/>
                    <a:gd name="T3" fmla="*/ 0 h 41"/>
                    <a:gd name="T4" fmla="*/ 0 w 21"/>
                    <a:gd name="T5" fmla="*/ 0 h 41"/>
                    <a:gd name="T6" fmla="*/ 0 w 21"/>
                    <a:gd name="T7" fmla="*/ 0 h 41"/>
                    <a:gd name="T8" fmla="*/ 0 w 21"/>
                    <a:gd name="T9" fmla="*/ 0 h 41"/>
                    <a:gd name="T10" fmla="*/ 0 w 21"/>
                    <a:gd name="T11" fmla="*/ 0 h 41"/>
                    <a:gd name="T12" fmla="*/ 0 w 21"/>
                    <a:gd name="T13" fmla="*/ 0 h 41"/>
                    <a:gd name="T14" fmla="*/ 0 w 21"/>
                    <a:gd name="T15" fmla="*/ 0 h 41"/>
                    <a:gd name="T16" fmla="*/ 0 w 21"/>
                    <a:gd name="T17" fmla="*/ 0 h 41"/>
                    <a:gd name="T18" fmla="*/ 0 w 21"/>
                    <a:gd name="T19" fmla="*/ 0 h 41"/>
                    <a:gd name="T20" fmla="*/ 0 w 21"/>
                    <a:gd name="T21" fmla="*/ 0 h 41"/>
                    <a:gd name="T22" fmla="*/ 0 w 21"/>
                    <a:gd name="T23" fmla="*/ 0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41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7" y="41"/>
                      </a:lnTo>
                      <a:lnTo>
                        <a:pt x="21" y="38"/>
                      </a:lnTo>
                      <a:lnTo>
                        <a:pt x="14" y="6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2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8" name="Freeform 69">
                  <a:extLst>
                    <a:ext uri="{FF2B5EF4-FFF2-40B4-BE49-F238E27FC236}">
                      <a16:creationId xmlns:a16="http://schemas.microsoft.com/office/drawing/2014/main" id="{74A9F209-CAE1-4190-A76C-934C57D9C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1" y="2834"/>
                  <a:ext cx="12" cy="21"/>
                </a:xfrm>
                <a:custGeom>
                  <a:avLst/>
                  <a:gdLst>
                    <a:gd name="T0" fmla="*/ 0 w 25"/>
                    <a:gd name="T1" fmla="*/ 1 h 41"/>
                    <a:gd name="T2" fmla="*/ 0 w 25"/>
                    <a:gd name="T3" fmla="*/ 1 h 41"/>
                    <a:gd name="T4" fmla="*/ 0 w 25"/>
                    <a:gd name="T5" fmla="*/ 1 h 41"/>
                    <a:gd name="T6" fmla="*/ 0 w 25"/>
                    <a:gd name="T7" fmla="*/ 1 h 41"/>
                    <a:gd name="T8" fmla="*/ 0 w 25"/>
                    <a:gd name="T9" fmla="*/ 1 h 41"/>
                    <a:gd name="T10" fmla="*/ 0 w 25"/>
                    <a:gd name="T11" fmla="*/ 1 h 41"/>
                    <a:gd name="T12" fmla="*/ 0 w 25"/>
                    <a:gd name="T13" fmla="*/ 1 h 41"/>
                    <a:gd name="T14" fmla="*/ 0 w 25"/>
                    <a:gd name="T15" fmla="*/ 0 h 41"/>
                    <a:gd name="T16" fmla="*/ 0 w 25"/>
                    <a:gd name="T17" fmla="*/ 0 h 41"/>
                    <a:gd name="T18" fmla="*/ 0 w 25"/>
                    <a:gd name="T19" fmla="*/ 1 h 41"/>
                    <a:gd name="T20" fmla="*/ 0 w 25"/>
                    <a:gd name="T21" fmla="*/ 1 h 41"/>
                    <a:gd name="T22" fmla="*/ 0 w 25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" h="41">
                      <a:moveTo>
                        <a:pt x="1" y="10"/>
                      </a:moveTo>
                      <a:lnTo>
                        <a:pt x="0" y="9"/>
                      </a:lnTo>
                      <a:lnTo>
                        <a:pt x="11" y="41"/>
                      </a:lnTo>
                      <a:lnTo>
                        <a:pt x="25" y="37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3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9" name="Freeform 70">
                  <a:extLst>
                    <a:ext uri="{FF2B5EF4-FFF2-40B4-BE49-F238E27FC236}">
                      <a16:creationId xmlns:a16="http://schemas.microsoft.com/office/drawing/2014/main" id="{488C84D5-FABF-49A6-BFF4-3B275BC5F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820"/>
                  <a:ext cx="15" cy="20"/>
                </a:xfrm>
                <a:custGeom>
                  <a:avLst/>
                  <a:gdLst>
                    <a:gd name="T0" fmla="*/ 0 w 31"/>
                    <a:gd name="T1" fmla="*/ 1 h 39"/>
                    <a:gd name="T2" fmla="*/ 0 w 31"/>
                    <a:gd name="T3" fmla="*/ 1 h 39"/>
                    <a:gd name="T4" fmla="*/ 0 w 31"/>
                    <a:gd name="T5" fmla="*/ 1 h 39"/>
                    <a:gd name="T6" fmla="*/ 0 w 31"/>
                    <a:gd name="T7" fmla="*/ 1 h 39"/>
                    <a:gd name="T8" fmla="*/ 0 w 31"/>
                    <a:gd name="T9" fmla="*/ 1 h 39"/>
                    <a:gd name="T10" fmla="*/ 0 w 31"/>
                    <a:gd name="T11" fmla="*/ 1 h 39"/>
                    <a:gd name="T12" fmla="*/ 0 w 31"/>
                    <a:gd name="T13" fmla="*/ 1 h 39"/>
                    <a:gd name="T14" fmla="*/ 0 w 31"/>
                    <a:gd name="T15" fmla="*/ 0 h 39"/>
                    <a:gd name="T16" fmla="*/ 0 w 31"/>
                    <a:gd name="T17" fmla="*/ 0 h 39"/>
                    <a:gd name="T18" fmla="*/ 0 w 31"/>
                    <a:gd name="T19" fmla="*/ 1 h 39"/>
                    <a:gd name="T20" fmla="*/ 0 w 31"/>
                    <a:gd name="T21" fmla="*/ 1 h 39"/>
                    <a:gd name="T22" fmla="*/ 0 w 31"/>
                    <a:gd name="T23" fmla="*/ 1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" h="39">
                      <a:moveTo>
                        <a:pt x="1" y="11"/>
                      </a:moveTo>
                      <a:lnTo>
                        <a:pt x="1" y="9"/>
                      </a:lnTo>
                      <a:lnTo>
                        <a:pt x="20" y="39"/>
                      </a:lnTo>
                      <a:lnTo>
                        <a:pt x="31" y="32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1" y="9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0" name="Freeform 71">
                  <a:extLst>
                    <a:ext uri="{FF2B5EF4-FFF2-40B4-BE49-F238E27FC236}">
                      <a16:creationId xmlns:a16="http://schemas.microsoft.com/office/drawing/2014/main" id="{A6D55F53-D6C4-41FE-AEC9-78F77C4F4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9" y="2805"/>
                  <a:ext cx="19" cy="20"/>
                </a:xfrm>
                <a:custGeom>
                  <a:avLst/>
                  <a:gdLst>
                    <a:gd name="T0" fmla="*/ 1 w 38"/>
                    <a:gd name="T1" fmla="*/ 0 h 42"/>
                    <a:gd name="T2" fmla="*/ 1 w 38"/>
                    <a:gd name="T3" fmla="*/ 0 h 42"/>
                    <a:gd name="T4" fmla="*/ 1 w 38"/>
                    <a:gd name="T5" fmla="*/ 0 h 42"/>
                    <a:gd name="T6" fmla="*/ 1 w 38"/>
                    <a:gd name="T7" fmla="*/ 0 h 42"/>
                    <a:gd name="T8" fmla="*/ 1 w 38"/>
                    <a:gd name="T9" fmla="*/ 0 h 42"/>
                    <a:gd name="T10" fmla="*/ 1 w 38"/>
                    <a:gd name="T11" fmla="*/ 0 h 42"/>
                    <a:gd name="T12" fmla="*/ 1 w 38"/>
                    <a:gd name="T13" fmla="*/ 0 h 42"/>
                    <a:gd name="T14" fmla="*/ 1 w 38"/>
                    <a:gd name="T15" fmla="*/ 0 h 42"/>
                    <a:gd name="T16" fmla="*/ 1 w 38"/>
                    <a:gd name="T17" fmla="*/ 0 h 42"/>
                    <a:gd name="T18" fmla="*/ 0 w 38"/>
                    <a:gd name="T19" fmla="*/ 0 h 42"/>
                    <a:gd name="T20" fmla="*/ 1 w 38"/>
                    <a:gd name="T21" fmla="*/ 0 h 42"/>
                    <a:gd name="T22" fmla="*/ 1 w 38"/>
                    <a:gd name="T23" fmla="*/ 0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42">
                      <a:moveTo>
                        <a:pt x="2" y="13"/>
                      </a:moveTo>
                      <a:lnTo>
                        <a:pt x="1" y="12"/>
                      </a:lnTo>
                      <a:lnTo>
                        <a:pt x="26" y="42"/>
                      </a:lnTo>
                      <a:lnTo>
                        <a:pt x="38" y="32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1" name="Freeform 72">
                  <a:extLst>
                    <a:ext uri="{FF2B5EF4-FFF2-40B4-BE49-F238E27FC236}">
                      <a16:creationId xmlns:a16="http://schemas.microsoft.com/office/drawing/2014/main" id="{54B484BC-243A-4453-B874-914254665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0" y="2791"/>
                  <a:ext cx="25" cy="20"/>
                </a:xfrm>
                <a:custGeom>
                  <a:avLst/>
                  <a:gdLst>
                    <a:gd name="T0" fmla="*/ 1 w 48"/>
                    <a:gd name="T1" fmla="*/ 0 h 41"/>
                    <a:gd name="T2" fmla="*/ 1 w 48"/>
                    <a:gd name="T3" fmla="*/ 0 h 41"/>
                    <a:gd name="T4" fmla="*/ 1 w 48"/>
                    <a:gd name="T5" fmla="*/ 0 h 41"/>
                    <a:gd name="T6" fmla="*/ 1 w 48"/>
                    <a:gd name="T7" fmla="*/ 0 h 41"/>
                    <a:gd name="T8" fmla="*/ 1 w 48"/>
                    <a:gd name="T9" fmla="*/ 0 h 41"/>
                    <a:gd name="T10" fmla="*/ 1 w 48"/>
                    <a:gd name="T11" fmla="*/ 0 h 41"/>
                    <a:gd name="T12" fmla="*/ 1 w 48"/>
                    <a:gd name="T13" fmla="*/ 0 h 41"/>
                    <a:gd name="T14" fmla="*/ 1 w 48"/>
                    <a:gd name="T15" fmla="*/ 0 h 41"/>
                    <a:gd name="T16" fmla="*/ 1 w 48"/>
                    <a:gd name="T17" fmla="*/ 0 h 41"/>
                    <a:gd name="T18" fmla="*/ 0 w 48"/>
                    <a:gd name="T19" fmla="*/ 0 h 41"/>
                    <a:gd name="T20" fmla="*/ 1 w 48"/>
                    <a:gd name="T21" fmla="*/ 0 h 41"/>
                    <a:gd name="T22" fmla="*/ 1 w 48"/>
                    <a:gd name="T23" fmla="*/ 0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41">
                      <a:moveTo>
                        <a:pt x="3" y="13"/>
                      </a:moveTo>
                      <a:lnTo>
                        <a:pt x="2" y="13"/>
                      </a:lnTo>
                      <a:lnTo>
                        <a:pt x="39" y="41"/>
                      </a:lnTo>
                      <a:lnTo>
                        <a:pt x="48" y="29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2" name="Freeform 73">
                  <a:extLst>
                    <a:ext uri="{FF2B5EF4-FFF2-40B4-BE49-F238E27FC236}">
                      <a16:creationId xmlns:a16="http://schemas.microsoft.com/office/drawing/2014/main" id="{C99F64AD-BF38-442B-A537-CA18635FE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0" y="2784"/>
                  <a:ext cx="16" cy="13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1 w 32"/>
                    <a:gd name="T5" fmla="*/ 1 h 26"/>
                    <a:gd name="T6" fmla="*/ 1 w 32"/>
                    <a:gd name="T7" fmla="*/ 1 h 26"/>
                    <a:gd name="T8" fmla="*/ 1 w 32"/>
                    <a:gd name="T9" fmla="*/ 1 h 26"/>
                    <a:gd name="T10" fmla="*/ 1 w 32"/>
                    <a:gd name="T11" fmla="*/ 1 h 26"/>
                    <a:gd name="T12" fmla="*/ 1 w 32"/>
                    <a:gd name="T13" fmla="*/ 1 h 26"/>
                    <a:gd name="T14" fmla="*/ 1 w 32"/>
                    <a:gd name="T15" fmla="*/ 0 h 26"/>
                    <a:gd name="T16" fmla="*/ 1 w 32"/>
                    <a:gd name="T17" fmla="*/ 1 h 26"/>
                    <a:gd name="T18" fmla="*/ 0 w 32"/>
                    <a:gd name="T19" fmla="*/ 1 h 26"/>
                    <a:gd name="T20" fmla="*/ 1 w 32"/>
                    <a:gd name="T21" fmla="*/ 1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26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5" y="26"/>
                      </a:lnTo>
                      <a:lnTo>
                        <a:pt x="32" y="15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3" name="Freeform 74">
                  <a:extLst>
                    <a:ext uri="{FF2B5EF4-FFF2-40B4-BE49-F238E27FC236}">
                      <a16:creationId xmlns:a16="http://schemas.microsoft.com/office/drawing/2014/main" id="{2A249F31-802F-4366-9663-E66756BCB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7" y="2776"/>
                  <a:ext cx="17" cy="14"/>
                </a:xfrm>
                <a:custGeom>
                  <a:avLst/>
                  <a:gdLst>
                    <a:gd name="T0" fmla="*/ 1 w 34"/>
                    <a:gd name="T1" fmla="*/ 0 h 29"/>
                    <a:gd name="T2" fmla="*/ 1 w 34"/>
                    <a:gd name="T3" fmla="*/ 0 h 29"/>
                    <a:gd name="T4" fmla="*/ 1 w 34"/>
                    <a:gd name="T5" fmla="*/ 0 h 29"/>
                    <a:gd name="T6" fmla="*/ 1 w 34"/>
                    <a:gd name="T7" fmla="*/ 0 h 29"/>
                    <a:gd name="T8" fmla="*/ 1 w 34"/>
                    <a:gd name="T9" fmla="*/ 0 h 29"/>
                    <a:gd name="T10" fmla="*/ 1 w 34"/>
                    <a:gd name="T11" fmla="*/ 0 h 29"/>
                    <a:gd name="T12" fmla="*/ 1 w 34"/>
                    <a:gd name="T13" fmla="*/ 0 h 29"/>
                    <a:gd name="T14" fmla="*/ 1 w 34"/>
                    <a:gd name="T15" fmla="*/ 0 h 29"/>
                    <a:gd name="T16" fmla="*/ 1 w 34"/>
                    <a:gd name="T17" fmla="*/ 0 h 29"/>
                    <a:gd name="T18" fmla="*/ 0 w 34"/>
                    <a:gd name="T19" fmla="*/ 0 h 29"/>
                    <a:gd name="T20" fmla="*/ 1 w 34"/>
                    <a:gd name="T21" fmla="*/ 0 h 29"/>
                    <a:gd name="T22" fmla="*/ 1 w 34"/>
                    <a:gd name="T23" fmla="*/ 0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29">
                      <a:moveTo>
                        <a:pt x="2" y="14"/>
                      </a:moveTo>
                      <a:lnTo>
                        <a:pt x="2" y="13"/>
                      </a:lnTo>
                      <a:lnTo>
                        <a:pt x="27" y="29"/>
                      </a:lnTo>
                      <a:lnTo>
                        <a:pt x="34" y="18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4" name="Freeform 75">
                  <a:extLst>
                    <a:ext uri="{FF2B5EF4-FFF2-40B4-BE49-F238E27FC236}">
                      <a16:creationId xmlns:a16="http://schemas.microsoft.com/office/drawing/2014/main" id="{0B4A5058-D7CA-4140-A0AC-178807075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1" y="2768"/>
                  <a:ext cx="20" cy="15"/>
                </a:xfrm>
                <a:custGeom>
                  <a:avLst/>
                  <a:gdLst>
                    <a:gd name="T0" fmla="*/ 0 w 42"/>
                    <a:gd name="T1" fmla="*/ 1 h 30"/>
                    <a:gd name="T2" fmla="*/ 0 w 42"/>
                    <a:gd name="T3" fmla="*/ 1 h 30"/>
                    <a:gd name="T4" fmla="*/ 0 w 42"/>
                    <a:gd name="T5" fmla="*/ 1 h 30"/>
                    <a:gd name="T6" fmla="*/ 0 w 42"/>
                    <a:gd name="T7" fmla="*/ 1 h 30"/>
                    <a:gd name="T8" fmla="*/ 0 w 42"/>
                    <a:gd name="T9" fmla="*/ 0 h 30"/>
                    <a:gd name="T10" fmla="*/ 0 w 42"/>
                    <a:gd name="T11" fmla="*/ 0 h 30"/>
                    <a:gd name="T12" fmla="*/ 0 w 42"/>
                    <a:gd name="T13" fmla="*/ 0 h 30"/>
                    <a:gd name="T14" fmla="*/ 0 w 42"/>
                    <a:gd name="T15" fmla="*/ 0 h 30"/>
                    <a:gd name="T16" fmla="*/ 0 w 42"/>
                    <a:gd name="T17" fmla="*/ 1 h 30"/>
                    <a:gd name="T18" fmla="*/ 0 w 42"/>
                    <a:gd name="T19" fmla="*/ 1 h 30"/>
                    <a:gd name="T20" fmla="*/ 0 w 42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30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35" y="30"/>
                      </a:lnTo>
                      <a:lnTo>
                        <a:pt x="42" y="1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5" name="Freeform 76">
                  <a:extLst>
                    <a:ext uri="{FF2B5EF4-FFF2-40B4-BE49-F238E27FC236}">
                      <a16:creationId xmlns:a16="http://schemas.microsoft.com/office/drawing/2014/main" id="{1089C334-DB37-4FC8-87FA-A277A25CF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758"/>
                  <a:ext cx="22" cy="17"/>
                </a:xfrm>
                <a:custGeom>
                  <a:avLst/>
                  <a:gdLst>
                    <a:gd name="T0" fmla="*/ 1 w 44"/>
                    <a:gd name="T1" fmla="*/ 1 h 32"/>
                    <a:gd name="T2" fmla="*/ 1 w 44"/>
                    <a:gd name="T3" fmla="*/ 1 h 32"/>
                    <a:gd name="T4" fmla="*/ 1 w 44"/>
                    <a:gd name="T5" fmla="*/ 1 h 32"/>
                    <a:gd name="T6" fmla="*/ 1 w 44"/>
                    <a:gd name="T7" fmla="*/ 1 h 32"/>
                    <a:gd name="T8" fmla="*/ 1 w 44"/>
                    <a:gd name="T9" fmla="*/ 0 h 32"/>
                    <a:gd name="T10" fmla="*/ 1 w 44"/>
                    <a:gd name="T11" fmla="*/ 1 h 32"/>
                    <a:gd name="T12" fmla="*/ 1 w 44"/>
                    <a:gd name="T13" fmla="*/ 0 h 32"/>
                    <a:gd name="T14" fmla="*/ 1 w 44"/>
                    <a:gd name="T15" fmla="*/ 0 h 32"/>
                    <a:gd name="T16" fmla="*/ 1 w 44"/>
                    <a:gd name="T17" fmla="*/ 1 h 32"/>
                    <a:gd name="T18" fmla="*/ 0 w 44"/>
                    <a:gd name="T19" fmla="*/ 1 h 32"/>
                    <a:gd name="T20" fmla="*/ 1 w 44"/>
                    <a:gd name="T21" fmla="*/ 1 h 32"/>
                    <a:gd name="T22" fmla="*/ 1 w 44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2">
                      <a:moveTo>
                        <a:pt x="5" y="13"/>
                      </a:moveTo>
                      <a:lnTo>
                        <a:pt x="5" y="14"/>
                      </a:lnTo>
                      <a:lnTo>
                        <a:pt x="37" y="32"/>
                      </a:lnTo>
                      <a:lnTo>
                        <a:pt x="44" y="18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6" name="Freeform 77">
                  <a:extLst>
                    <a:ext uri="{FF2B5EF4-FFF2-40B4-BE49-F238E27FC236}">
                      <a16:creationId xmlns:a16="http://schemas.microsoft.com/office/drawing/2014/main" id="{AE36B737-9AA4-476C-912A-7A1BC078A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8" y="2748"/>
                  <a:ext cx="22" cy="17"/>
                </a:xfrm>
                <a:custGeom>
                  <a:avLst/>
                  <a:gdLst>
                    <a:gd name="T0" fmla="*/ 1 w 44"/>
                    <a:gd name="T1" fmla="*/ 1 h 34"/>
                    <a:gd name="T2" fmla="*/ 1 w 44"/>
                    <a:gd name="T3" fmla="*/ 1 h 34"/>
                    <a:gd name="T4" fmla="*/ 1 w 44"/>
                    <a:gd name="T5" fmla="*/ 1 h 34"/>
                    <a:gd name="T6" fmla="*/ 1 w 44"/>
                    <a:gd name="T7" fmla="*/ 1 h 34"/>
                    <a:gd name="T8" fmla="*/ 1 w 44"/>
                    <a:gd name="T9" fmla="*/ 1 h 34"/>
                    <a:gd name="T10" fmla="*/ 1 w 44"/>
                    <a:gd name="T11" fmla="*/ 0 h 34"/>
                    <a:gd name="T12" fmla="*/ 1 w 44"/>
                    <a:gd name="T13" fmla="*/ 1 h 34"/>
                    <a:gd name="T14" fmla="*/ 1 w 44"/>
                    <a:gd name="T15" fmla="*/ 0 h 34"/>
                    <a:gd name="T16" fmla="*/ 1 w 44"/>
                    <a:gd name="T17" fmla="*/ 1 h 34"/>
                    <a:gd name="T18" fmla="*/ 0 w 44"/>
                    <a:gd name="T19" fmla="*/ 1 h 34"/>
                    <a:gd name="T20" fmla="*/ 1 w 44"/>
                    <a:gd name="T21" fmla="*/ 1 h 34"/>
                    <a:gd name="T22" fmla="*/ 1 w 44"/>
                    <a:gd name="T23" fmla="*/ 1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4">
                      <a:moveTo>
                        <a:pt x="2" y="14"/>
                      </a:moveTo>
                      <a:lnTo>
                        <a:pt x="2" y="13"/>
                      </a:lnTo>
                      <a:lnTo>
                        <a:pt x="37" y="34"/>
                      </a:lnTo>
                      <a:lnTo>
                        <a:pt x="44" y="2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7" name="Freeform 78">
                  <a:extLst>
                    <a:ext uri="{FF2B5EF4-FFF2-40B4-BE49-F238E27FC236}">
                      <a16:creationId xmlns:a16="http://schemas.microsoft.com/office/drawing/2014/main" id="{D36154EA-41F5-4211-B9B0-10CCC9E08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9" y="2738"/>
                  <a:ext cx="24" cy="17"/>
                </a:xfrm>
                <a:custGeom>
                  <a:avLst/>
                  <a:gdLst>
                    <a:gd name="T0" fmla="*/ 1 w 48"/>
                    <a:gd name="T1" fmla="*/ 0 h 35"/>
                    <a:gd name="T2" fmla="*/ 1 w 48"/>
                    <a:gd name="T3" fmla="*/ 0 h 35"/>
                    <a:gd name="T4" fmla="*/ 1 w 48"/>
                    <a:gd name="T5" fmla="*/ 0 h 35"/>
                    <a:gd name="T6" fmla="*/ 1 w 48"/>
                    <a:gd name="T7" fmla="*/ 0 h 35"/>
                    <a:gd name="T8" fmla="*/ 1 w 48"/>
                    <a:gd name="T9" fmla="*/ 0 h 35"/>
                    <a:gd name="T10" fmla="*/ 1 w 48"/>
                    <a:gd name="T11" fmla="*/ 0 h 35"/>
                    <a:gd name="T12" fmla="*/ 1 w 48"/>
                    <a:gd name="T13" fmla="*/ 0 h 35"/>
                    <a:gd name="T14" fmla="*/ 1 w 48"/>
                    <a:gd name="T15" fmla="*/ 0 h 35"/>
                    <a:gd name="T16" fmla="*/ 1 w 48"/>
                    <a:gd name="T17" fmla="*/ 0 h 35"/>
                    <a:gd name="T18" fmla="*/ 0 w 48"/>
                    <a:gd name="T19" fmla="*/ 0 h 35"/>
                    <a:gd name="T20" fmla="*/ 1 w 48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8" h="35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41" y="35"/>
                      </a:lnTo>
                      <a:lnTo>
                        <a:pt x="48" y="21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8" name="Freeform 79">
                  <a:extLst>
                    <a:ext uri="{FF2B5EF4-FFF2-40B4-BE49-F238E27FC236}">
                      <a16:creationId xmlns:a16="http://schemas.microsoft.com/office/drawing/2014/main" id="{F798BCD2-F04A-48FD-B129-461DE5D89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0" y="2727"/>
                  <a:ext cx="25" cy="18"/>
                </a:xfrm>
                <a:custGeom>
                  <a:avLst/>
                  <a:gdLst>
                    <a:gd name="T0" fmla="*/ 1 w 48"/>
                    <a:gd name="T1" fmla="*/ 1 h 34"/>
                    <a:gd name="T2" fmla="*/ 1 w 48"/>
                    <a:gd name="T3" fmla="*/ 1 h 34"/>
                    <a:gd name="T4" fmla="*/ 1 w 48"/>
                    <a:gd name="T5" fmla="*/ 1 h 34"/>
                    <a:gd name="T6" fmla="*/ 1 w 48"/>
                    <a:gd name="T7" fmla="*/ 1 h 34"/>
                    <a:gd name="T8" fmla="*/ 1 w 48"/>
                    <a:gd name="T9" fmla="*/ 0 h 34"/>
                    <a:gd name="T10" fmla="*/ 1 w 48"/>
                    <a:gd name="T11" fmla="*/ 0 h 34"/>
                    <a:gd name="T12" fmla="*/ 1 w 48"/>
                    <a:gd name="T13" fmla="*/ 0 h 34"/>
                    <a:gd name="T14" fmla="*/ 1 w 48"/>
                    <a:gd name="T15" fmla="*/ 0 h 34"/>
                    <a:gd name="T16" fmla="*/ 1 w 48"/>
                    <a:gd name="T17" fmla="*/ 1 h 34"/>
                    <a:gd name="T18" fmla="*/ 0 w 48"/>
                    <a:gd name="T19" fmla="*/ 1 h 34"/>
                    <a:gd name="T20" fmla="*/ 1 w 48"/>
                    <a:gd name="T21" fmla="*/ 1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8" h="34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1" y="34"/>
                      </a:lnTo>
                      <a:lnTo>
                        <a:pt x="48" y="2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9" name="Freeform 80">
                  <a:extLst>
                    <a:ext uri="{FF2B5EF4-FFF2-40B4-BE49-F238E27FC236}">
                      <a16:creationId xmlns:a16="http://schemas.microsoft.com/office/drawing/2014/main" id="{C4479570-6D7B-4858-A79D-0C1235CED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2717"/>
                  <a:ext cx="24" cy="17"/>
                </a:xfrm>
                <a:custGeom>
                  <a:avLst/>
                  <a:gdLst>
                    <a:gd name="T0" fmla="*/ 1 w 48"/>
                    <a:gd name="T1" fmla="*/ 0 h 35"/>
                    <a:gd name="T2" fmla="*/ 1 w 48"/>
                    <a:gd name="T3" fmla="*/ 0 h 35"/>
                    <a:gd name="T4" fmla="*/ 1 w 48"/>
                    <a:gd name="T5" fmla="*/ 0 h 35"/>
                    <a:gd name="T6" fmla="*/ 1 w 48"/>
                    <a:gd name="T7" fmla="*/ 0 h 35"/>
                    <a:gd name="T8" fmla="*/ 1 w 48"/>
                    <a:gd name="T9" fmla="*/ 0 h 35"/>
                    <a:gd name="T10" fmla="*/ 1 w 48"/>
                    <a:gd name="T11" fmla="*/ 0 h 35"/>
                    <a:gd name="T12" fmla="*/ 1 w 48"/>
                    <a:gd name="T13" fmla="*/ 0 h 35"/>
                    <a:gd name="T14" fmla="*/ 1 w 48"/>
                    <a:gd name="T15" fmla="*/ 0 h 35"/>
                    <a:gd name="T16" fmla="*/ 1 w 48"/>
                    <a:gd name="T17" fmla="*/ 0 h 35"/>
                    <a:gd name="T18" fmla="*/ 0 w 48"/>
                    <a:gd name="T19" fmla="*/ 0 h 35"/>
                    <a:gd name="T20" fmla="*/ 1 w 48"/>
                    <a:gd name="T21" fmla="*/ 0 h 35"/>
                    <a:gd name="T22" fmla="*/ 1 w 48"/>
                    <a:gd name="T23" fmla="*/ 0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35">
                      <a:moveTo>
                        <a:pt x="5" y="13"/>
                      </a:moveTo>
                      <a:lnTo>
                        <a:pt x="5" y="14"/>
                      </a:lnTo>
                      <a:lnTo>
                        <a:pt x="42" y="35"/>
                      </a:lnTo>
                      <a:lnTo>
                        <a:pt x="48" y="21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0" name="Freeform 81">
                  <a:extLst>
                    <a:ext uri="{FF2B5EF4-FFF2-40B4-BE49-F238E27FC236}">
                      <a16:creationId xmlns:a16="http://schemas.microsoft.com/office/drawing/2014/main" id="{0E342FC5-2666-4A4C-8FA0-901404F90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5" y="2705"/>
                  <a:ext cx="23" cy="18"/>
                </a:xfrm>
                <a:custGeom>
                  <a:avLst/>
                  <a:gdLst>
                    <a:gd name="T0" fmla="*/ 0 w 47"/>
                    <a:gd name="T1" fmla="*/ 1 h 36"/>
                    <a:gd name="T2" fmla="*/ 0 w 47"/>
                    <a:gd name="T3" fmla="*/ 1 h 36"/>
                    <a:gd name="T4" fmla="*/ 0 w 47"/>
                    <a:gd name="T5" fmla="*/ 1 h 36"/>
                    <a:gd name="T6" fmla="*/ 0 w 47"/>
                    <a:gd name="T7" fmla="*/ 1 h 36"/>
                    <a:gd name="T8" fmla="*/ 0 w 47"/>
                    <a:gd name="T9" fmla="*/ 1 h 36"/>
                    <a:gd name="T10" fmla="*/ 0 w 47"/>
                    <a:gd name="T11" fmla="*/ 0 h 36"/>
                    <a:gd name="T12" fmla="*/ 0 w 47"/>
                    <a:gd name="T13" fmla="*/ 1 h 36"/>
                    <a:gd name="T14" fmla="*/ 0 w 47"/>
                    <a:gd name="T15" fmla="*/ 0 h 36"/>
                    <a:gd name="T16" fmla="*/ 0 w 47"/>
                    <a:gd name="T17" fmla="*/ 1 h 36"/>
                    <a:gd name="T18" fmla="*/ 0 w 47"/>
                    <a:gd name="T19" fmla="*/ 1 h 36"/>
                    <a:gd name="T20" fmla="*/ 0 w 47"/>
                    <a:gd name="T21" fmla="*/ 1 h 36"/>
                    <a:gd name="T22" fmla="*/ 0 w 47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36">
                      <a:moveTo>
                        <a:pt x="3" y="14"/>
                      </a:moveTo>
                      <a:lnTo>
                        <a:pt x="3" y="13"/>
                      </a:lnTo>
                      <a:lnTo>
                        <a:pt x="40" y="36"/>
                      </a:lnTo>
                      <a:lnTo>
                        <a:pt x="47" y="24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1" name="Freeform 82">
                  <a:extLst>
                    <a:ext uri="{FF2B5EF4-FFF2-40B4-BE49-F238E27FC236}">
                      <a16:creationId xmlns:a16="http://schemas.microsoft.com/office/drawing/2014/main" id="{45C960C1-6CC7-492E-826F-6B96FCEF2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5" y="2695"/>
                  <a:ext cx="24" cy="17"/>
                </a:xfrm>
                <a:custGeom>
                  <a:avLst/>
                  <a:gdLst>
                    <a:gd name="T0" fmla="*/ 0 w 49"/>
                    <a:gd name="T1" fmla="*/ 0 h 35"/>
                    <a:gd name="T2" fmla="*/ 0 w 49"/>
                    <a:gd name="T3" fmla="*/ 0 h 35"/>
                    <a:gd name="T4" fmla="*/ 0 w 49"/>
                    <a:gd name="T5" fmla="*/ 0 h 35"/>
                    <a:gd name="T6" fmla="*/ 0 w 49"/>
                    <a:gd name="T7" fmla="*/ 0 h 35"/>
                    <a:gd name="T8" fmla="*/ 0 w 49"/>
                    <a:gd name="T9" fmla="*/ 0 h 35"/>
                    <a:gd name="T10" fmla="*/ 0 w 49"/>
                    <a:gd name="T11" fmla="*/ 0 h 35"/>
                    <a:gd name="T12" fmla="*/ 0 w 49"/>
                    <a:gd name="T13" fmla="*/ 0 h 35"/>
                    <a:gd name="T14" fmla="*/ 0 w 49"/>
                    <a:gd name="T15" fmla="*/ 0 h 35"/>
                    <a:gd name="T16" fmla="*/ 0 w 49"/>
                    <a:gd name="T17" fmla="*/ 0 h 35"/>
                    <a:gd name="T18" fmla="*/ 0 w 49"/>
                    <a:gd name="T19" fmla="*/ 0 h 35"/>
                    <a:gd name="T20" fmla="*/ 0 w 49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3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2" y="35"/>
                      </a:lnTo>
                      <a:lnTo>
                        <a:pt x="49" y="2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2" name="Freeform 83">
                  <a:extLst>
                    <a:ext uri="{FF2B5EF4-FFF2-40B4-BE49-F238E27FC236}">
                      <a16:creationId xmlns:a16="http://schemas.microsoft.com/office/drawing/2014/main" id="{29338B7D-3D90-4047-ACA5-701DE1547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7" y="2685"/>
                  <a:ext cx="24" cy="17"/>
                </a:xfrm>
                <a:custGeom>
                  <a:avLst/>
                  <a:gdLst>
                    <a:gd name="T0" fmla="*/ 0 w 49"/>
                    <a:gd name="T1" fmla="*/ 0 h 35"/>
                    <a:gd name="T2" fmla="*/ 0 w 49"/>
                    <a:gd name="T3" fmla="*/ 0 h 35"/>
                    <a:gd name="T4" fmla="*/ 0 w 49"/>
                    <a:gd name="T5" fmla="*/ 0 h 35"/>
                    <a:gd name="T6" fmla="*/ 0 w 49"/>
                    <a:gd name="T7" fmla="*/ 0 h 35"/>
                    <a:gd name="T8" fmla="*/ 0 w 49"/>
                    <a:gd name="T9" fmla="*/ 0 h 35"/>
                    <a:gd name="T10" fmla="*/ 0 w 49"/>
                    <a:gd name="T11" fmla="*/ 0 h 35"/>
                    <a:gd name="T12" fmla="*/ 0 w 49"/>
                    <a:gd name="T13" fmla="*/ 0 h 35"/>
                    <a:gd name="T14" fmla="*/ 0 w 49"/>
                    <a:gd name="T15" fmla="*/ 0 h 35"/>
                    <a:gd name="T16" fmla="*/ 0 w 49"/>
                    <a:gd name="T17" fmla="*/ 0 h 35"/>
                    <a:gd name="T18" fmla="*/ 0 w 49"/>
                    <a:gd name="T19" fmla="*/ 0 h 35"/>
                    <a:gd name="T20" fmla="*/ 0 w 49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3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2" y="35"/>
                      </a:lnTo>
                      <a:lnTo>
                        <a:pt x="49" y="2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3" name="Freeform 84">
                  <a:extLst>
                    <a:ext uri="{FF2B5EF4-FFF2-40B4-BE49-F238E27FC236}">
                      <a16:creationId xmlns:a16="http://schemas.microsoft.com/office/drawing/2014/main" id="{790301C0-1786-4E74-8CE9-B6B6AFAAE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9" y="2676"/>
                  <a:ext cx="23" cy="16"/>
                </a:xfrm>
                <a:custGeom>
                  <a:avLst/>
                  <a:gdLst>
                    <a:gd name="T0" fmla="*/ 1 w 46"/>
                    <a:gd name="T1" fmla="*/ 1 h 32"/>
                    <a:gd name="T2" fmla="*/ 1 w 46"/>
                    <a:gd name="T3" fmla="*/ 1 h 32"/>
                    <a:gd name="T4" fmla="*/ 1 w 46"/>
                    <a:gd name="T5" fmla="*/ 1 h 32"/>
                    <a:gd name="T6" fmla="*/ 1 w 46"/>
                    <a:gd name="T7" fmla="*/ 1 h 32"/>
                    <a:gd name="T8" fmla="*/ 1 w 46"/>
                    <a:gd name="T9" fmla="*/ 0 h 32"/>
                    <a:gd name="T10" fmla="*/ 1 w 46"/>
                    <a:gd name="T11" fmla="*/ 0 h 32"/>
                    <a:gd name="T12" fmla="*/ 1 w 46"/>
                    <a:gd name="T13" fmla="*/ 0 h 32"/>
                    <a:gd name="T14" fmla="*/ 1 w 46"/>
                    <a:gd name="T15" fmla="*/ 0 h 32"/>
                    <a:gd name="T16" fmla="*/ 1 w 46"/>
                    <a:gd name="T17" fmla="*/ 1 h 32"/>
                    <a:gd name="T18" fmla="*/ 0 w 46"/>
                    <a:gd name="T19" fmla="*/ 1 h 32"/>
                    <a:gd name="T20" fmla="*/ 1 w 46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32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39" y="32"/>
                      </a:lnTo>
                      <a:lnTo>
                        <a:pt x="46" y="18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4" name="Freeform 85">
                  <a:extLst>
                    <a:ext uri="{FF2B5EF4-FFF2-40B4-BE49-F238E27FC236}">
                      <a16:creationId xmlns:a16="http://schemas.microsoft.com/office/drawing/2014/main" id="{1B6B9234-D6CA-40CC-9E1A-2A2131668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3" y="2666"/>
                  <a:ext cx="22" cy="16"/>
                </a:xfrm>
                <a:custGeom>
                  <a:avLst/>
                  <a:gdLst>
                    <a:gd name="T0" fmla="*/ 1 w 43"/>
                    <a:gd name="T1" fmla="*/ 1 h 32"/>
                    <a:gd name="T2" fmla="*/ 1 w 43"/>
                    <a:gd name="T3" fmla="*/ 1 h 32"/>
                    <a:gd name="T4" fmla="*/ 1 w 43"/>
                    <a:gd name="T5" fmla="*/ 1 h 32"/>
                    <a:gd name="T6" fmla="*/ 1 w 43"/>
                    <a:gd name="T7" fmla="*/ 1 h 32"/>
                    <a:gd name="T8" fmla="*/ 1 w 43"/>
                    <a:gd name="T9" fmla="*/ 0 h 32"/>
                    <a:gd name="T10" fmla="*/ 1 w 43"/>
                    <a:gd name="T11" fmla="*/ 1 h 32"/>
                    <a:gd name="T12" fmla="*/ 1 w 43"/>
                    <a:gd name="T13" fmla="*/ 0 h 32"/>
                    <a:gd name="T14" fmla="*/ 1 w 43"/>
                    <a:gd name="T15" fmla="*/ 0 h 32"/>
                    <a:gd name="T16" fmla="*/ 1 w 43"/>
                    <a:gd name="T17" fmla="*/ 1 h 32"/>
                    <a:gd name="T18" fmla="*/ 0 w 43"/>
                    <a:gd name="T19" fmla="*/ 1 h 32"/>
                    <a:gd name="T20" fmla="*/ 1 w 43"/>
                    <a:gd name="T21" fmla="*/ 1 h 32"/>
                    <a:gd name="T22" fmla="*/ 1 w 43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32">
                      <a:moveTo>
                        <a:pt x="4" y="12"/>
                      </a:moveTo>
                      <a:lnTo>
                        <a:pt x="4" y="13"/>
                      </a:lnTo>
                      <a:lnTo>
                        <a:pt x="36" y="32"/>
                      </a:lnTo>
                      <a:lnTo>
                        <a:pt x="43" y="18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5" name="Freeform 86">
                  <a:extLst>
                    <a:ext uri="{FF2B5EF4-FFF2-40B4-BE49-F238E27FC236}">
                      <a16:creationId xmlns:a16="http://schemas.microsoft.com/office/drawing/2014/main" id="{8F81BCEB-CF42-4E3A-BF51-6A3BF9A18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1" y="2657"/>
                  <a:ext cx="18" cy="16"/>
                </a:xfrm>
                <a:custGeom>
                  <a:avLst/>
                  <a:gdLst>
                    <a:gd name="T0" fmla="*/ 0 w 37"/>
                    <a:gd name="T1" fmla="*/ 1 h 31"/>
                    <a:gd name="T2" fmla="*/ 0 w 37"/>
                    <a:gd name="T3" fmla="*/ 1 h 31"/>
                    <a:gd name="T4" fmla="*/ 0 w 37"/>
                    <a:gd name="T5" fmla="*/ 1 h 31"/>
                    <a:gd name="T6" fmla="*/ 0 w 37"/>
                    <a:gd name="T7" fmla="*/ 1 h 31"/>
                    <a:gd name="T8" fmla="*/ 0 w 37"/>
                    <a:gd name="T9" fmla="*/ 1 h 31"/>
                    <a:gd name="T10" fmla="*/ 0 w 37"/>
                    <a:gd name="T11" fmla="*/ 0 h 31"/>
                    <a:gd name="T12" fmla="*/ 0 w 37"/>
                    <a:gd name="T13" fmla="*/ 1 h 31"/>
                    <a:gd name="T14" fmla="*/ 0 w 37"/>
                    <a:gd name="T15" fmla="*/ 0 h 31"/>
                    <a:gd name="T16" fmla="*/ 0 w 37"/>
                    <a:gd name="T17" fmla="*/ 1 h 31"/>
                    <a:gd name="T18" fmla="*/ 0 w 37"/>
                    <a:gd name="T19" fmla="*/ 1 h 31"/>
                    <a:gd name="T20" fmla="*/ 0 w 37"/>
                    <a:gd name="T21" fmla="*/ 1 h 31"/>
                    <a:gd name="T22" fmla="*/ 0 w 37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31">
                      <a:moveTo>
                        <a:pt x="3" y="14"/>
                      </a:moveTo>
                      <a:lnTo>
                        <a:pt x="3" y="13"/>
                      </a:lnTo>
                      <a:lnTo>
                        <a:pt x="30" y="31"/>
                      </a:lnTo>
                      <a:lnTo>
                        <a:pt x="37" y="20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6" name="Freeform 87">
                  <a:extLst>
                    <a:ext uri="{FF2B5EF4-FFF2-40B4-BE49-F238E27FC236}">
                      <a16:creationId xmlns:a16="http://schemas.microsoft.com/office/drawing/2014/main" id="{726261B4-4CCE-4729-8E96-50E1881F2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6" y="2650"/>
                  <a:ext cx="19" cy="14"/>
                </a:xfrm>
                <a:custGeom>
                  <a:avLst/>
                  <a:gdLst>
                    <a:gd name="T0" fmla="*/ 0 w 39"/>
                    <a:gd name="T1" fmla="*/ 1 h 28"/>
                    <a:gd name="T2" fmla="*/ 0 w 39"/>
                    <a:gd name="T3" fmla="*/ 1 h 28"/>
                    <a:gd name="T4" fmla="*/ 0 w 39"/>
                    <a:gd name="T5" fmla="*/ 1 h 28"/>
                    <a:gd name="T6" fmla="*/ 0 w 39"/>
                    <a:gd name="T7" fmla="*/ 1 h 28"/>
                    <a:gd name="T8" fmla="*/ 0 w 39"/>
                    <a:gd name="T9" fmla="*/ 0 h 28"/>
                    <a:gd name="T10" fmla="*/ 0 w 39"/>
                    <a:gd name="T11" fmla="*/ 1 h 28"/>
                    <a:gd name="T12" fmla="*/ 0 w 39"/>
                    <a:gd name="T13" fmla="*/ 0 h 28"/>
                    <a:gd name="T14" fmla="*/ 0 w 39"/>
                    <a:gd name="T15" fmla="*/ 0 h 28"/>
                    <a:gd name="T16" fmla="*/ 0 w 39"/>
                    <a:gd name="T17" fmla="*/ 1 h 28"/>
                    <a:gd name="T18" fmla="*/ 0 w 39"/>
                    <a:gd name="T19" fmla="*/ 1 h 28"/>
                    <a:gd name="T20" fmla="*/ 0 w 39"/>
                    <a:gd name="T21" fmla="*/ 1 h 28"/>
                    <a:gd name="T22" fmla="*/ 0 w 39"/>
                    <a:gd name="T23" fmla="*/ 1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28">
                      <a:moveTo>
                        <a:pt x="5" y="13"/>
                      </a:moveTo>
                      <a:lnTo>
                        <a:pt x="5" y="14"/>
                      </a:lnTo>
                      <a:lnTo>
                        <a:pt x="33" y="28"/>
                      </a:lnTo>
                      <a:lnTo>
                        <a:pt x="39" y="14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7" name="Freeform 88">
                  <a:extLst>
                    <a:ext uri="{FF2B5EF4-FFF2-40B4-BE49-F238E27FC236}">
                      <a16:creationId xmlns:a16="http://schemas.microsoft.com/office/drawing/2014/main" id="{B5E1A3BE-D084-4258-8301-1D0F65B7B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2643"/>
                  <a:ext cx="16" cy="14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1 w 32"/>
                    <a:gd name="T5" fmla="*/ 1 h 26"/>
                    <a:gd name="T6" fmla="*/ 1 w 32"/>
                    <a:gd name="T7" fmla="*/ 1 h 26"/>
                    <a:gd name="T8" fmla="*/ 1 w 32"/>
                    <a:gd name="T9" fmla="*/ 1 h 26"/>
                    <a:gd name="T10" fmla="*/ 1 w 32"/>
                    <a:gd name="T11" fmla="*/ 0 h 26"/>
                    <a:gd name="T12" fmla="*/ 1 w 32"/>
                    <a:gd name="T13" fmla="*/ 1 h 26"/>
                    <a:gd name="T14" fmla="*/ 1 w 32"/>
                    <a:gd name="T15" fmla="*/ 0 h 26"/>
                    <a:gd name="T16" fmla="*/ 1 w 32"/>
                    <a:gd name="T17" fmla="*/ 1 h 26"/>
                    <a:gd name="T18" fmla="*/ 0 w 32"/>
                    <a:gd name="T19" fmla="*/ 1 h 26"/>
                    <a:gd name="T20" fmla="*/ 1 w 32"/>
                    <a:gd name="T21" fmla="*/ 1 h 26"/>
                    <a:gd name="T22" fmla="*/ 1 w 32"/>
                    <a:gd name="T23" fmla="*/ 1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26">
                      <a:moveTo>
                        <a:pt x="3" y="13"/>
                      </a:moveTo>
                      <a:lnTo>
                        <a:pt x="2" y="12"/>
                      </a:lnTo>
                      <a:lnTo>
                        <a:pt x="25" y="26"/>
                      </a:lnTo>
                      <a:lnTo>
                        <a:pt x="32" y="14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8" name="Freeform 89">
                  <a:extLst>
                    <a:ext uri="{FF2B5EF4-FFF2-40B4-BE49-F238E27FC236}">
                      <a16:creationId xmlns:a16="http://schemas.microsoft.com/office/drawing/2014/main" id="{A6DF86E0-CDB1-4FA2-A147-2C4689D38E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2634"/>
                  <a:ext cx="25" cy="16"/>
                </a:xfrm>
                <a:custGeom>
                  <a:avLst/>
                  <a:gdLst>
                    <a:gd name="T0" fmla="*/ 0 w 51"/>
                    <a:gd name="T1" fmla="*/ 1 h 32"/>
                    <a:gd name="T2" fmla="*/ 0 w 51"/>
                    <a:gd name="T3" fmla="*/ 1 h 32"/>
                    <a:gd name="T4" fmla="*/ 0 w 51"/>
                    <a:gd name="T5" fmla="*/ 1 h 32"/>
                    <a:gd name="T6" fmla="*/ 0 w 51"/>
                    <a:gd name="T7" fmla="*/ 1 h 32"/>
                    <a:gd name="T8" fmla="*/ 0 w 51"/>
                    <a:gd name="T9" fmla="*/ 0 h 32"/>
                    <a:gd name="T10" fmla="*/ 0 w 51"/>
                    <a:gd name="T11" fmla="*/ 0 h 32"/>
                    <a:gd name="T12" fmla="*/ 0 w 51"/>
                    <a:gd name="T13" fmla="*/ 0 h 32"/>
                    <a:gd name="T14" fmla="*/ 0 w 51"/>
                    <a:gd name="T15" fmla="*/ 1 h 32"/>
                    <a:gd name="T16" fmla="*/ 0 w 51"/>
                    <a:gd name="T17" fmla="*/ 1 h 32"/>
                    <a:gd name="T18" fmla="*/ 0 w 51"/>
                    <a:gd name="T19" fmla="*/ 1 h 32"/>
                    <a:gd name="T20" fmla="*/ 0 w 51"/>
                    <a:gd name="T21" fmla="*/ 1 h 32"/>
                    <a:gd name="T22" fmla="*/ 0 w 51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" h="32">
                      <a:moveTo>
                        <a:pt x="6" y="14"/>
                      </a:moveTo>
                      <a:lnTo>
                        <a:pt x="5" y="14"/>
                      </a:lnTo>
                      <a:lnTo>
                        <a:pt x="46" y="32"/>
                      </a:lnTo>
                      <a:lnTo>
                        <a:pt x="51" y="19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9" name="Freeform 90">
                  <a:extLst>
                    <a:ext uri="{FF2B5EF4-FFF2-40B4-BE49-F238E27FC236}">
                      <a16:creationId xmlns:a16="http://schemas.microsoft.com/office/drawing/2014/main" id="{AAAE4128-59A8-4DD0-ABA9-902F62304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2631"/>
                  <a:ext cx="21" cy="10"/>
                </a:xfrm>
                <a:custGeom>
                  <a:avLst/>
                  <a:gdLst>
                    <a:gd name="T0" fmla="*/ 0 w 43"/>
                    <a:gd name="T1" fmla="*/ 0 h 21"/>
                    <a:gd name="T2" fmla="*/ 0 w 43"/>
                    <a:gd name="T3" fmla="*/ 0 h 21"/>
                    <a:gd name="T4" fmla="*/ 0 w 43"/>
                    <a:gd name="T5" fmla="*/ 0 h 21"/>
                    <a:gd name="T6" fmla="*/ 0 w 43"/>
                    <a:gd name="T7" fmla="*/ 0 h 21"/>
                    <a:gd name="T8" fmla="*/ 0 w 43"/>
                    <a:gd name="T9" fmla="*/ 0 h 21"/>
                    <a:gd name="T10" fmla="*/ 0 w 43"/>
                    <a:gd name="T11" fmla="*/ 0 h 21"/>
                    <a:gd name="T12" fmla="*/ 0 w 43"/>
                    <a:gd name="T13" fmla="*/ 0 h 21"/>
                    <a:gd name="T14" fmla="*/ 0 w 43"/>
                    <a:gd name="T15" fmla="*/ 0 h 21"/>
                    <a:gd name="T16" fmla="*/ 0 w 43"/>
                    <a:gd name="T17" fmla="*/ 0 h 21"/>
                    <a:gd name="T18" fmla="*/ 0 w 43"/>
                    <a:gd name="T19" fmla="*/ 0 h 21"/>
                    <a:gd name="T20" fmla="*/ 0 w 43"/>
                    <a:gd name="T21" fmla="*/ 0 h 21"/>
                    <a:gd name="T22" fmla="*/ 0 w 43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21">
                      <a:moveTo>
                        <a:pt x="7" y="14"/>
                      </a:moveTo>
                      <a:lnTo>
                        <a:pt x="6" y="14"/>
                      </a:lnTo>
                      <a:lnTo>
                        <a:pt x="41" y="21"/>
                      </a:lnTo>
                      <a:lnTo>
                        <a:pt x="43" y="7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6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0" name="Freeform 91">
                  <a:extLst>
                    <a:ext uri="{FF2B5EF4-FFF2-40B4-BE49-F238E27FC236}">
                      <a16:creationId xmlns:a16="http://schemas.microsoft.com/office/drawing/2014/main" id="{CC05F562-20C7-410E-BF5B-D55B7B223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" y="2631"/>
                  <a:ext cx="18" cy="8"/>
                </a:xfrm>
                <a:custGeom>
                  <a:avLst/>
                  <a:gdLst>
                    <a:gd name="T0" fmla="*/ 0 w 37"/>
                    <a:gd name="T1" fmla="*/ 1 h 16"/>
                    <a:gd name="T2" fmla="*/ 0 w 37"/>
                    <a:gd name="T3" fmla="*/ 1 h 16"/>
                    <a:gd name="T4" fmla="*/ 0 w 37"/>
                    <a:gd name="T5" fmla="*/ 1 h 16"/>
                    <a:gd name="T6" fmla="*/ 0 w 37"/>
                    <a:gd name="T7" fmla="*/ 0 h 16"/>
                    <a:gd name="T8" fmla="*/ 0 w 37"/>
                    <a:gd name="T9" fmla="*/ 1 h 16"/>
                    <a:gd name="T10" fmla="*/ 0 w 37"/>
                    <a:gd name="T11" fmla="*/ 1 h 16"/>
                    <a:gd name="T12" fmla="*/ 0 w 37"/>
                    <a:gd name="T13" fmla="*/ 1 h 16"/>
                    <a:gd name="T14" fmla="*/ 0 w 37"/>
                    <a:gd name="T15" fmla="*/ 1 h 16"/>
                    <a:gd name="T16" fmla="*/ 0 w 37"/>
                    <a:gd name="T17" fmla="*/ 1 h 16"/>
                    <a:gd name="T18" fmla="*/ 0 w 37"/>
                    <a:gd name="T19" fmla="*/ 1 h 16"/>
                    <a:gd name="T20" fmla="*/ 0 w 37"/>
                    <a:gd name="T21" fmla="*/ 1 h 16"/>
                    <a:gd name="T22" fmla="*/ 0 w 37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16">
                      <a:moveTo>
                        <a:pt x="11" y="16"/>
                      </a:moveTo>
                      <a:lnTo>
                        <a:pt x="7" y="16"/>
                      </a:lnTo>
                      <a:lnTo>
                        <a:pt x="37" y="14"/>
                      </a:lnTo>
                      <a:lnTo>
                        <a:pt x="37" y="0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7" y="16"/>
                      </a:lnTo>
                      <a:lnTo>
                        <a:pt x="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1" name="Freeform 92">
                  <a:extLst>
                    <a:ext uri="{FF2B5EF4-FFF2-40B4-BE49-F238E27FC236}">
                      <a16:creationId xmlns:a16="http://schemas.microsoft.com/office/drawing/2014/main" id="{D8E063B1-59AC-4CDF-ABE6-1C4517649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6" y="2632"/>
                  <a:ext cx="21" cy="15"/>
                </a:xfrm>
                <a:custGeom>
                  <a:avLst/>
                  <a:gdLst>
                    <a:gd name="T0" fmla="*/ 1 w 42"/>
                    <a:gd name="T1" fmla="*/ 1 h 30"/>
                    <a:gd name="T2" fmla="*/ 1 w 42"/>
                    <a:gd name="T3" fmla="*/ 1 h 30"/>
                    <a:gd name="T4" fmla="*/ 1 w 42"/>
                    <a:gd name="T5" fmla="*/ 1 h 30"/>
                    <a:gd name="T6" fmla="*/ 1 w 42"/>
                    <a:gd name="T7" fmla="*/ 0 h 30"/>
                    <a:gd name="T8" fmla="*/ 1 w 42"/>
                    <a:gd name="T9" fmla="*/ 1 h 30"/>
                    <a:gd name="T10" fmla="*/ 1 w 42"/>
                    <a:gd name="T11" fmla="*/ 1 h 30"/>
                    <a:gd name="T12" fmla="*/ 1 w 42"/>
                    <a:gd name="T13" fmla="*/ 1 h 30"/>
                    <a:gd name="T14" fmla="*/ 0 w 42"/>
                    <a:gd name="T15" fmla="*/ 1 h 30"/>
                    <a:gd name="T16" fmla="*/ 1 w 42"/>
                    <a:gd name="T17" fmla="*/ 1 h 30"/>
                    <a:gd name="T18" fmla="*/ 1 w 42"/>
                    <a:gd name="T19" fmla="*/ 1 h 30"/>
                    <a:gd name="T20" fmla="*/ 1 w 42"/>
                    <a:gd name="T21" fmla="*/ 1 h 30"/>
                    <a:gd name="T22" fmla="*/ 1 w 42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30">
                      <a:moveTo>
                        <a:pt x="13" y="29"/>
                      </a:moveTo>
                      <a:lnTo>
                        <a:pt x="12" y="30"/>
                      </a:lnTo>
                      <a:lnTo>
                        <a:pt x="42" y="14"/>
                      </a:lnTo>
                      <a:lnTo>
                        <a:pt x="35" y="0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5" y="17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6" y="30"/>
                      </a:lnTo>
                      <a:lnTo>
                        <a:pt x="12" y="30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2" name="Freeform 93">
                  <a:extLst>
                    <a:ext uri="{FF2B5EF4-FFF2-40B4-BE49-F238E27FC236}">
                      <a16:creationId xmlns:a16="http://schemas.microsoft.com/office/drawing/2014/main" id="{5CDA2395-DAF3-4E5A-B1A7-06B283B0C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4" y="2640"/>
                  <a:ext cx="18" cy="16"/>
                </a:xfrm>
                <a:custGeom>
                  <a:avLst/>
                  <a:gdLst>
                    <a:gd name="T0" fmla="*/ 0 w 37"/>
                    <a:gd name="T1" fmla="*/ 1 h 31"/>
                    <a:gd name="T2" fmla="*/ 0 w 37"/>
                    <a:gd name="T3" fmla="*/ 1 h 31"/>
                    <a:gd name="T4" fmla="*/ 0 w 37"/>
                    <a:gd name="T5" fmla="*/ 1 h 31"/>
                    <a:gd name="T6" fmla="*/ 0 w 37"/>
                    <a:gd name="T7" fmla="*/ 0 h 31"/>
                    <a:gd name="T8" fmla="*/ 0 w 37"/>
                    <a:gd name="T9" fmla="*/ 1 h 31"/>
                    <a:gd name="T10" fmla="*/ 0 w 37"/>
                    <a:gd name="T11" fmla="*/ 1 h 31"/>
                    <a:gd name="T12" fmla="*/ 0 w 37"/>
                    <a:gd name="T13" fmla="*/ 1 h 31"/>
                    <a:gd name="T14" fmla="*/ 0 w 37"/>
                    <a:gd name="T15" fmla="*/ 1 h 31"/>
                    <a:gd name="T16" fmla="*/ 0 w 37"/>
                    <a:gd name="T17" fmla="*/ 1 h 31"/>
                    <a:gd name="T18" fmla="*/ 0 w 37"/>
                    <a:gd name="T19" fmla="*/ 1 h 31"/>
                    <a:gd name="T20" fmla="*/ 0 w 37"/>
                    <a:gd name="T21" fmla="*/ 1 h 31"/>
                    <a:gd name="T22" fmla="*/ 0 w 37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31">
                      <a:moveTo>
                        <a:pt x="13" y="29"/>
                      </a:moveTo>
                      <a:lnTo>
                        <a:pt x="12" y="30"/>
                      </a:lnTo>
                      <a:lnTo>
                        <a:pt x="37" y="11"/>
                      </a:lnTo>
                      <a:lnTo>
                        <a:pt x="28" y="0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6" y="31"/>
                      </a:lnTo>
                      <a:lnTo>
                        <a:pt x="12" y="30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3" name="Freeform 94">
                  <a:extLst>
                    <a:ext uri="{FF2B5EF4-FFF2-40B4-BE49-F238E27FC236}">
                      <a16:creationId xmlns:a16="http://schemas.microsoft.com/office/drawing/2014/main" id="{30E05025-9CC9-47E9-BB05-1278CBC66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2650"/>
                  <a:ext cx="17" cy="20"/>
                </a:xfrm>
                <a:custGeom>
                  <a:avLst/>
                  <a:gdLst>
                    <a:gd name="T0" fmla="*/ 0 w 36"/>
                    <a:gd name="T1" fmla="*/ 1 h 40"/>
                    <a:gd name="T2" fmla="*/ 0 w 36"/>
                    <a:gd name="T3" fmla="*/ 1 h 40"/>
                    <a:gd name="T4" fmla="*/ 0 w 36"/>
                    <a:gd name="T5" fmla="*/ 1 h 40"/>
                    <a:gd name="T6" fmla="*/ 0 w 36"/>
                    <a:gd name="T7" fmla="*/ 0 h 40"/>
                    <a:gd name="T8" fmla="*/ 0 w 36"/>
                    <a:gd name="T9" fmla="*/ 1 h 40"/>
                    <a:gd name="T10" fmla="*/ 0 w 36"/>
                    <a:gd name="T11" fmla="*/ 1 h 40"/>
                    <a:gd name="T12" fmla="*/ 0 w 36"/>
                    <a:gd name="T13" fmla="*/ 1 h 40"/>
                    <a:gd name="T14" fmla="*/ 0 w 36"/>
                    <a:gd name="T15" fmla="*/ 1 h 40"/>
                    <a:gd name="T16" fmla="*/ 0 w 36"/>
                    <a:gd name="T17" fmla="*/ 1 h 40"/>
                    <a:gd name="T18" fmla="*/ 0 w 36"/>
                    <a:gd name="T19" fmla="*/ 1 h 40"/>
                    <a:gd name="T20" fmla="*/ 0 w 36"/>
                    <a:gd name="T21" fmla="*/ 1 h 40"/>
                    <a:gd name="T22" fmla="*/ 0 w 36"/>
                    <a:gd name="T23" fmla="*/ 1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40">
                      <a:moveTo>
                        <a:pt x="13" y="36"/>
                      </a:moveTo>
                      <a:lnTo>
                        <a:pt x="13" y="37"/>
                      </a:lnTo>
                      <a:lnTo>
                        <a:pt x="36" y="10"/>
                      </a:lnTo>
                      <a:lnTo>
                        <a:pt x="24" y="0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2" y="37"/>
                      </a:lnTo>
                      <a:lnTo>
                        <a:pt x="8" y="40"/>
                      </a:lnTo>
                      <a:lnTo>
                        <a:pt x="13" y="37"/>
                      </a:lnTo>
                      <a:lnTo>
                        <a:pt x="1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4" name="Freeform 95">
                  <a:extLst>
                    <a:ext uri="{FF2B5EF4-FFF2-40B4-BE49-F238E27FC236}">
                      <a16:creationId xmlns:a16="http://schemas.microsoft.com/office/drawing/2014/main" id="{4B8ABBAA-B16E-427B-B21E-C335D7DF3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2665"/>
                  <a:ext cx="18" cy="21"/>
                </a:xfrm>
                <a:custGeom>
                  <a:avLst/>
                  <a:gdLst>
                    <a:gd name="T0" fmla="*/ 1 w 36"/>
                    <a:gd name="T1" fmla="*/ 0 h 44"/>
                    <a:gd name="T2" fmla="*/ 1 w 36"/>
                    <a:gd name="T3" fmla="*/ 0 h 44"/>
                    <a:gd name="T4" fmla="*/ 1 w 36"/>
                    <a:gd name="T5" fmla="*/ 0 h 44"/>
                    <a:gd name="T6" fmla="*/ 1 w 36"/>
                    <a:gd name="T7" fmla="*/ 0 h 44"/>
                    <a:gd name="T8" fmla="*/ 1 w 36"/>
                    <a:gd name="T9" fmla="*/ 0 h 44"/>
                    <a:gd name="T10" fmla="*/ 1 w 36"/>
                    <a:gd name="T11" fmla="*/ 0 h 44"/>
                    <a:gd name="T12" fmla="*/ 1 w 36"/>
                    <a:gd name="T13" fmla="*/ 0 h 44"/>
                    <a:gd name="T14" fmla="*/ 0 w 36"/>
                    <a:gd name="T15" fmla="*/ 0 h 44"/>
                    <a:gd name="T16" fmla="*/ 1 w 36"/>
                    <a:gd name="T17" fmla="*/ 0 h 44"/>
                    <a:gd name="T18" fmla="*/ 1 w 36"/>
                    <a:gd name="T19" fmla="*/ 0 h 44"/>
                    <a:gd name="T20" fmla="*/ 1 w 36"/>
                    <a:gd name="T21" fmla="*/ 0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44">
                      <a:moveTo>
                        <a:pt x="13" y="42"/>
                      </a:moveTo>
                      <a:lnTo>
                        <a:pt x="13" y="42"/>
                      </a:lnTo>
                      <a:lnTo>
                        <a:pt x="36" y="7"/>
                      </a:lnTo>
                      <a:lnTo>
                        <a:pt x="24" y="0"/>
                      </a:lnTo>
                      <a:lnTo>
                        <a:pt x="1" y="35"/>
                      </a:lnTo>
                      <a:lnTo>
                        <a:pt x="0" y="39"/>
                      </a:lnTo>
                      <a:lnTo>
                        <a:pt x="3" y="43"/>
                      </a:lnTo>
                      <a:lnTo>
                        <a:pt x="8" y="44"/>
                      </a:lnTo>
                      <a:lnTo>
                        <a:pt x="13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5" name="Freeform 96">
                  <a:extLst>
                    <a:ext uri="{FF2B5EF4-FFF2-40B4-BE49-F238E27FC236}">
                      <a16:creationId xmlns:a16="http://schemas.microsoft.com/office/drawing/2014/main" id="{EB1EDD2C-2256-40DA-810F-BF1677098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9" y="2682"/>
                  <a:ext cx="18" cy="23"/>
                </a:xfrm>
                <a:custGeom>
                  <a:avLst/>
                  <a:gdLst>
                    <a:gd name="T0" fmla="*/ 1 w 36"/>
                    <a:gd name="T1" fmla="*/ 1 h 46"/>
                    <a:gd name="T2" fmla="*/ 1 w 36"/>
                    <a:gd name="T3" fmla="*/ 1 h 46"/>
                    <a:gd name="T4" fmla="*/ 1 w 36"/>
                    <a:gd name="T5" fmla="*/ 1 h 46"/>
                    <a:gd name="T6" fmla="*/ 1 w 36"/>
                    <a:gd name="T7" fmla="*/ 0 h 46"/>
                    <a:gd name="T8" fmla="*/ 1 w 36"/>
                    <a:gd name="T9" fmla="*/ 1 h 46"/>
                    <a:gd name="T10" fmla="*/ 0 w 36"/>
                    <a:gd name="T11" fmla="*/ 1 h 46"/>
                    <a:gd name="T12" fmla="*/ 1 w 36"/>
                    <a:gd name="T13" fmla="*/ 1 h 46"/>
                    <a:gd name="T14" fmla="*/ 0 w 36"/>
                    <a:gd name="T15" fmla="*/ 1 h 46"/>
                    <a:gd name="T16" fmla="*/ 1 w 36"/>
                    <a:gd name="T17" fmla="*/ 1 h 46"/>
                    <a:gd name="T18" fmla="*/ 1 w 36"/>
                    <a:gd name="T19" fmla="*/ 1 h 46"/>
                    <a:gd name="T20" fmla="*/ 1 w 36"/>
                    <a:gd name="T21" fmla="*/ 1 h 46"/>
                    <a:gd name="T22" fmla="*/ 1 w 36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46">
                      <a:moveTo>
                        <a:pt x="14" y="43"/>
                      </a:moveTo>
                      <a:lnTo>
                        <a:pt x="13" y="43"/>
                      </a:lnTo>
                      <a:lnTo>
                        <a:pt x="36" y="7"/>
                      </a:lnTo>
                      <a:lnTo>
                        <a:pt x="24" y="0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1" y="37"/>
                      </a:lnTo>
                      <a:lnTo>
                        <a:pt x="0" y="41"/>
                      </a:lnTo>
                      <a:lnTo>
                        <a:pt x="3" y="45"/>
                      </a:lnTo>
                      <a:lnTo>
                        <a:pt x="8" y="46"/>
                      </a:lnTo>
                      <a:lnTo>
                        <a:pt x="13" y="43"/>
                      </a:lnTo>
                      <a:lnTo>
                        <a:pt x="1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6" name="Freeform 97">
                  <a:extLst>
                    <a:ext uri="{FF2B5EF4-FFF2-40B4-BE49-F238E27FC236}">
                      <a16:creationId xmlns:a16="http://schemas.microsoft.com/office/drawing/2014/main" id="{FF58DE66-9DEB-4134-8CEB-4D7BB3317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9" y="2700"/>
                  <a:ext cx="17" cy="24"/>
                </a:xfrm>
                <a:custGeom>
                  <a:avLst/>
                  <a:gdLst>
                    <a:gd name="T0" fmla="*/ 0 w 35"/>
                    <a:gd name="T1" fmla="*/ 1 h 48"/>
                    <a:gd name="T2" fmla="*/ 0 w 35"/>
                    <a:gd name="T3" fmla="*/ 1 h 48"/>
                    <a:gd name="T4" fmla="*/ 0 w 35"/>
                    <a:gd name="T5" fmla="*/ 1 h 48"/>
                    <a:gd name="T6" fmla="*/ 0 w 35"/>
                    <a:gd name="T7" fmla="*/ 0 h 48"/>
                    <a:gd name="T8" fmla="*/ 0 w 35"/>
                    <a:gd name="T9" fmla="*/ 1 h 48"/>
                    <a:gd name="T10" fmla="*/ 0 w 35"/>
                    <a:gd name="T11" fmla="*/ 1 h 48"/>
                    <a:gd name="T12" fmla="*/ 0 w 35"/>
                    <a:gd name="T13" fmla="*/ 1 h 48"/>
                    <a:gd name="T14" fmla="*/ 0 w 35"/>
                    <a:gd name="T15" fmla="*/ 1 h 48"/>
                    <a:gd name="T16" fmla="*/ 0 w 35"/>
                    <a:gd name="T17" fmla="*/ 1 h 48"/>
                    <a:gd name="T18" fmla="*/ 0 w 35"/>
                    <a:gd name="T19" fmla="*/ 1 h 48"/>
                    <a:gd name="T20" fmla="*/ 0 w 35"/>
                    <a:gd name="T21" fmla="*/ 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" h="48">
                      <a:moveTo>
                        <a:pt x="14" y="43"/>
                      </a:moveTo>
                      <a:lnTo>
                        <a:pt x="14" y="43"/>
                      </a:lnTo>
                      <a:lnTo>
                        <a:pt x="35" y="6"/>
                      </a:lnTo>
                      <a:lnTo>
                        <a:pt x="21" y="0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4" y="47"/>
                      </a:lnTo>
                      <a:lnTo>
                        <a:pt x="9" y="48"/>
                      </a:lnTo>
                      <a:lnTo>
                        <a:pt x="1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7" name="Freeform 98">
                  <a:extLst>
                    <a:ext uri="{FF2B5EF4-FFF2-40B4-BE49-F238E27FC236}">
                      <a16:creationId xmlns:a16="http://schemas.microsoft.com/office/drawing/2014/main" id="{8A390EDD-014E-4C9A-B17E-B881F2C71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" y="2719"/>
                  <a:ext cx="17" cy="24"/>
                </a:xfrm>
                <a:custGeom>
                  <a:avLst/>
                  <a:gdLst>
                    <a:gd name="T0" fmla="*/ 1 w 34"/>
                    <a:gd name="T1" fmla="*/ 0 h 49"/>
                    <a:gd name="T2" fmla="*/ 1 w 34"/>
                    <a:gd name="T3" fmla="*/ 0 h 49"/>
                    <a:gd name="T4" fmla="*/ 1 w 34"/>
                    <a:gd name="T5" fmla="*/ 0 h 49"/>
                    <a:gd name="T6" fmla="*/ 1 w 34"/>
                    <a:gd name="T7" fmla="*/ 0 h 49"/>
                    <a:gd name="T8" fmla="*/ 0 w 34"/>
                    <a:gd name="T9" fmla="*/ 0 h 49"/>
                    <a:gd name="T10" fmla="*/ 0 w 34"/>
                    <a:gd name="T11" fmla="*/ 0 h 49"/>
                    <a:gd name="T12" fmla="*/ 0 w 34"/>
                    <a:gd name="T13" fmla="*/ 0 h 49"/>
                    <a:gd name="T14" fmla="*/ 0 w 34"/>
                    <a:gd name="T15" fmla="*/ 0 h 49"/>
                    <a:gd name="T16" fmla="*/ 1 w 34"/>
                    <a:gd name="T17" fmla="*/ 0 h 49"/>
                    <a:gd name="T18" fmla="*/ 1 w 34"/>
                    <a:gd name="T19" fmla="*/ 0 h 49"/>
                    <a:gd name="T20" fmla="*/ 1 w 34"/>
                    <a:gd name="T21" fmla="*/ 0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" h="49">
                      <a:moveTo>
                        <a:pt x="13" y="44"/>
                      </a:moveTo>
                      <a:lnTo>
                        <a:pt x="13" y="44"/>
                      </a:lnTo>
                      <a:lnTo>
                        <a:pt x="34" y="7"/>
                      </a:lnTo>
                      <a:lnTo>
                        <a:pt x="20" y="0"/>
                      </a:lnTo>
                      <a:lnTo>
                        <a:pt x="0" y="37"/>
                      </a:lnTo>
                      <a:lnTo>
                        <a:pt x="0" y="43"/>
                      </a:lnTo>
                      <a:lnTo>
                        <a:pt x="3" y="48"/>
                      </a:lnTo>
                      <a:lnTo>
                        <a:pt x="9" y="49"/>
                      </a:lnTo>
                      <a:lnTo>
                        <a:pt x="13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8" name="Freeform 99">
                  <a:extLst>
                    <a:ext uri="{FF2B5EF4-FFF2-40B4-BE49-F238E27FC236}">
                      <a16:creationId xmlns:a16="http://schemas.microsoft.com/office/drawing/2014/main" id="{3149D94E-E375-4F50-9E10-91FF142D5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737"/>
                  <a:ext cx="18" cy="24"/>
                </a:xfrm>
                <a:custGeom>
                  <a:avLst/>
                  <a:gdLst>
                    <a:gd name="T0" fmla="*/ 1 w 34"/>
                    <a:gd name="T1" fmla="*/ 0 h 49"/>
                    <a:gd name="T2" fmla="*/ 1 w 34"/>
                    <a:gd name="T3" fmla="*/ 0 h 49"/>
                    <a:gd name="T4" fmla="*/ 1 w 34"/>
                    <a:gd name="T5" fmla="*/ 0 h 49"/>
                    <a:gd name="T6" fmla="*/ 1 w 34"/>
                    <a:gd name="T7" fmla="*/ 0 h 49"/>
                    <a:gd name="T8" fmla="*/ 0 w 34"/>
                    <a:gd name="T9" fmla="*/ 0 h 49"/>
                    <a:gd name="T10" fmla="*/ 0 w 34"/>
                    <a:gd name="T11" fmla="*/ 0 h 49"/>
                    <a:gd name="T12" fmla="*/ 0 w 34"/>
                    <a:gd name="T13" fmla="*/ 0 h 49"/>
                    <a:gd name="T14" fmla="*/ 0 w 34"/>
                    <a:gd name="T15" fmla="*/ 0 h 49"/>
                    <a:gd name="T16" fmla="*/ 1 w 34"/>
                    <a:gd name="T17" fmla="*/ 0 h 49"/>
                    <a:gd name="T18" fmla="*/ 1 w 34"/>
                    <a:gd name="T19" fmla="*/ 0 h 49"/>
                    <a:gd name="T20" fmla="*/ 1 w 34"/>
                    <a:gd name="T21" fmla="*/ 0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" h="49">
                      <a:moveTo>
                        <a:pt x="14" y="44"/>
                      </a:moveTo>
                      <a:lnTo>
                        <a:pt x="14" y="44"/>
                      </a:lnTo>
                      <a:lnTo>
                        <a:pt x="34" y="7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0" y="43"/>
                      </a:lnTo>
                      <a:lnTo>
                        <a:pt x="3" y="48"/>
                      </a:lnTo>
                      <a:lnTo>
                        <a:pt x="9" y="49"/>
                      </a:lnTo>
                      <a:lnTo>
                        <a:pt x="14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9" name="Freeform 100">
                  <a:extLst>
                    <a:ext uri="{FF2B5EF4-FFF2-40B4-BE49-F238E27FC236}">
                      <a16:creationId xmlns:a16="http://schemas.microsoft.com/office/drawing/2014/main" id="{284536BD-CE16-42CF-AB19-0F2F1C19F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7" y="2756"/>
                  <a:ext cx="18" cy="25"/>
                </a:xfrm>
                <a:custGeom>
                  <a:avLst/>
                  <a:gdLst>
                    <a:gd name="T0" fmla="*/ 0 w 37"/>
                    <a:gd name="T1" fmla="*/ 0 h 51"/>
                    <a:gd name="T2" fmla="*/ 0 w 37"/>
                    <a:gd name="T3" fmla="*/ 0 h 51"/>
                    <a:gd name="T4" fmla="*/ 0 w 37"/>
                    <a:gd name="T5" fmla="*/ 0 h 51"/>
                    <a:gd name="T6" fmla="*/ 0 w 37"/>
                    <a:gd name="T7" fmla="*/ 0 h 51"/>
                    <a:gd name="T8" fmla="*/ 0 w 37"/>
                    <a:gd name="T9" fmla="*/ 0 h 51"/>
                    <a:gd name="T10" fmla="*/ 0 w 37"/>
                    <a:gd name="T11" fmla="*/ 0 h 51"/>
                    <a:gd name="T12" fmla="*/ 0 w 37"/>
                    <a:gd name="T13" fmla="*/ 0 h 51"/>
                    <a:gd name="T14" fmla="*/ 0 w 37"/>
                    <a:gd name="T15" fmla="*/ 0 h 51"/>
                    <a:gd name="T16" fmla="*/ 0 w 37"/>
                    <a:gd name="T17" fmla="*/ 0 h 51"/>
                    <a:gd name="T18" fmla="*/ 0 w 37"/>
                    <a:gd name="T19" fmla="*/ 0 h 51"/>
                    <a:gd name="T20" fmla="*/ 0 w 37"/>
                    <a:gd name="T21" fmla="*/ 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51">
                      <a:moveTo>
                        <a:pt x="14" y="46"/>
                      </a:moveTo>
                      <a:lnTo>
                        <a:pt x="14" y="46"/>
                      </a:lnTo>
                      <a:lnTo>
                        <a:pt x="37" y="7"/>
                      </a:lnTo>
                      <a:lnTo>
                        <a:pt x="23" y="0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3" y="50"/>
                      </a:lnTo>
                      <a:lnTo>
                        <a:pt x="9" y="51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0" name="Freeform 101">
                  <a:extLst>
                    <a:ext uri="{FF2B5EF4-FFF2-40B4-BE49-F238E27FC236}">
                      <a16:creationId xmlns:a16="http://schemas.microsoft.com/office/drawing/2014/main" id="{670EBF5B-DE6C-4880-98E0-7D8DADDC0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2775"/>
                  <a:ext cx="18" cy="26"/>
                </a:xfrm>
                <a:custGeom>
                  <a:avLst/>
                  <a:gdLst>
                    <a:gd name="T0" fmla="*/ 1 w 35"/>
                    <a:gd name="T1" fmla="*/ 1 h 51"/>
                    <a:gd name="T2" fmla="*/ 1 w 35"/>
                    <a:gd name="T3" fmla="*/ 1 h 51"/>
                    <a:gd name="T4" fmla="*/ 1 w 35"/>
                    <a:gd name="T5" fmla="*/ 1 h 51"/>
                    <a:gd name="T6" fmla="*/ 1 w 35"/>
                    <a:gd name="T7" fmla="*/ 0 h 51"/>
                    <a:gd name="T8" fmla="*/ 0 w 35"/>
                    <a:gd name="T9" fmla="*/ 1 h 51"/>
                    <a:gd name="T10" fmla="*/ 1 w 35"/>
                    <a:gd name="T11" fmla="*/ 1 h 51"/>
                    <a:gd name="T12" fmla="*/ 0 w 35"/>
                    <a:gd name="T13" fmla="*/ 1 h 51"/>
                    <a:gd name="T14" fmla="*/ 0 w 35"/>
                    <a:gd name="T15" fmla="*/ 1 h 51"/>
                    <a:gd name="T16" fmla="*/ 1 w 35"/>
                    <a:gd name="T17" fmla="*/ 1 h 51"/>
                    <a:gd name="T18" fmla="*/ 1 w 35"/>
                    <a:gd name="T19" fmla="*/ 1 h 51"/>
                    <a:gd name="T20" fmla="*/ 1 w 35"/>
                    <a:gd name="T21" fmla="*/ 1 h 51"/>
                    <a:gd name="T22" fmla="*/ 1 w 35"/>
                    <a:gd name="T23" fmla="*/ 1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51">
                      <a:moveTo>
                        <a:pt x="13" y="46"/>
                      </a:moveTo>
                      <a:lnTo>
                        <a:pt x="14" y="46"/>
                      </a:lnTo>
                      <a:lnTo>
                        <a:pt x="35" y="7"/>
                      </a:lnTo>
                      <a:lnTo>
                        <a:pt x="21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3" y="50"/>
                      </a:lnTo>
                      <a:lnTo>
                        <a:pt x="9" y="51"/>
                      </a:lnTo>
                      <a:lnTo>
                        <a:pt x="14" y="46"/>
                      </a:ln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1" name="Freeform 102">
                  <a:extLst>
                    <a:ext uri="{FF2B5EF4-FFF2-40B4-BE49-F238E27FC236}">
                      <a16:creationId xmlns:a16="http://schemas.microsoft.com/office/drawing/2014/main" id="{4C701554-5302-4F21-9E5A-4F27F9C02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4" y="2795"/>
                  <a:ext cx="19" cy="24"/>
                </a:xfrm>
                <a:custGeom>
                  <a:avLst/>
                  <a:gdLst>
                    <a:gd name="T0" fmla="*/ 1 w 38"/>
                    <a:gd name="T1" fmla="*/ 0 h 49"/>
                    <a:gd name="T2" fmla="*/ 1 w 38"/>
                    <a:gd name="T3" fmla="*/ 0 h 49"/>
                    <a:gd name="T4" fmla="*/ 1 w 38"/>
                    <a:gd name="T5" fmla="*/ 0 h 49"/>
                    <a:gd name="T6" fmla="*/ 1 w 38"/>
                    <a:gd name="T7" fmla="*/ 0 h 49"/>
                    <a:gd name="T8" fmla="*/ 1 w 38"/>
                    <a:gd name="T9" fmla="*/ 0 h 49"/>
                    <a:gd name="T10" fmla="*/ 0 w 38"/>
                    <a:gd name="T11" fmla="*/ 0 h 49"/>
                    <a:gd name="T12" fmla="*/ 1 w 38"/>
                    <a:gd name="T13" fmla="*/ 0 h 49"/>
                    <a:gd name="T14" fmla="*/ 0 w 38"/>
                    <a:gd name="T15" fmla="*/ 0 h 49"/>
                    <a:gd name="T16" fmla="*/ 1 w 38"/>
                    <a:gd name="T17" fmla="*/ 0 h 49"/>
                    <a:gd name="T18" fmla="*/ 1 w 38"/>
                    <a:gd name="T19" fmla="*/ 0 h 49"/>
                    <a:gd name="T20" fmla="*/ 1 w 38"/>
                    <a:gd name="T21" fmla="*/ 0 h 49"/>
                    <a:gd name="T22" fmla="*/ 1 w 38"/>
                    <a:gd name="T23" fmla="*/ 0 h 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49">
                      <a:moveTo>
                        <a:pt x="13" y="47"/>
                      </a:moveTo>
                      <a:lnTo>
                        <a:pt x="12" y="47"/>
                      </a:lnTo>
                      <a:lnTo>
                        <a:pt x="38" y="7"/>
                      </a:lnTo>
                      <a:lnTo>
                        <a:pt x="26" y="0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3" y="48"/>
                      </a:lnTo>
                      <a:lnTo>
                        <a:pt x="8" y="49"/>
                      </a:lnTo>
                      <a:lnTo>
                        <a:pt x="12" y="47"/>
                      </a:lnTo>
                      <a:lnTo>
                        <a:pt x="13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2" name="Freeform 103">
                  <a:extLst>
                    <a:ext uri="{FF2B5EF4-FFF2-40B4-BE49-F238E27FC236}">
                      <a16:creationId xmlns:a16="http://schemas.microsoft.com/office/drawing/2014/main" id="{DBA131D1-2134-4E2A-9D8F-284E1E462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2" y="2814"/>
                  <a:ext cx="19" cy="26"/>
                </a:xfrm>
                <a:custGeom>
                  <a:avLst/>
                  <a:gdLst>
                    <a:gd name="T0" fmla="*/ 1 w 36"/>
                    <a:gd name="T1" fmla="*/ 1 h 50"/>
                    <a:gd name="T2" fmla="*/ 1 w 36"/>
                    <a:gd name="T3" fmla="*/ 1 h 50"/>
                    <a:gd name="T4" fmla="*/ 1 w 36"/>
                    <a:gd name="T5" fmla="*/ 1 h 50"/>
                    <a:gd name="T6" fmla="*/ 1 w 36"/>
                    <a:gd name="T7" fmla="*/ 0 h 50"/>
                    <a:gd name="T8" fmla="*/ 0 w 36"/>
                    <a:gd name="T9" fmla="*/ 1 h 50"/>
                    <a:gd name="T10" fmla="*/ 1 w 36"/>
                    <a:gd name="T11" fmla="*/ 1 h 50"/>
                    <a:gd name="T12" fmla="*/ 0 w 36"/>
                    <a:gd name="T13" fmla="*/ 1 h 50"/>
                    <a:gd name="T14" fmla="*/ 0 w 36"/>
                    <a:gd name="T15" fmla="*/ 1 h 50"/>
                    <a:gd name="T16" fmla="*/ 1 w 36"/>
                    <a:gd name="T17" fmla="*/ 1 h 50"/>
                    <a:gd name="T18" fmla="*/ 1 w 36"/>
                    <a:gd name="T19" fmla="*/ 1 h 50"/>
                    <a:gd name="T20" fmla="*/ 1 w 36"/>
                    <a:gd name="T21" fmla="*/ 1 h 50"/>
                    <a:gd name="T22" fmla="*/ 1 w 36"/>
                    <a:gd name="T23" fmla="*/ 1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50">
                      <a:moveTo>
                        <a:pt x="12" y="46"/>
                      </a:moveTo>
                      <a:lnTo>
                        <a:pt x="13" y="46"/>
                      </a:lnTo>
                      <a:lnTo>
                        <a:pt x="36" y="7"/>
                      </a:lnTo>
                      <a:lnTo>
                        <a:pt x="23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3" y="49"/>
                      </a:lnTo>
                      <a:lnTo>
                        <a:pt x="9" y="50"/>
                      </a:lnTo>
                      <a:lnTo>
                        <a:pt x="13" y="46"/>
                      </a:lnTo>
                      <a:lnTo>
                        <a:pt x="12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" name="Freeform 104">
                  <a:extLst>
                    <a:ext uri="{FF2B5EF4-FFF2-40B4-BE49-F238E27FC236}">
                      <a16:creationId xmlns:a16="http://schemas.microsoft.com/office/drawing/2014/main" id="{500CB100-8FF2-479C-91B5-BB8DE906E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2834"/>
                  <a:ext cx="19" cy="25"/>
                </a:xfrm>
                <a:custGeom>
                  <a:avLst/>
                  <a:gdLst>
                    <a:gd name="T0" fmla="*/ 1 w 38"/>
                    <a:gd name="T1" fmla="*/ 0 h 51"/>
                    <a:gd name="T2" fmla="*/ 1 w 38"/>
                    <a:gd name="T3" fmla="*/ 0 h 51"/>
                    <a:gd name="T4" fmla="*/ 1 w 38"/>
                    <a:gd name="T5" fmla="*/ 0 h 51"/>
                    <a:gd name="T6" fmla="*/ 1 w 38"/>
                    <a:gd name="T7" fmla="*/ 0 h 51"/>
                    <a:gd name="T8" fmla="*/ 1 w 38"/>
                    <a:gd name="T9" fmla="*/ 0 h 51"/>
                    <a:gd name="T10" fmla="*/ 1 w 38"/>
                    <a:gd name="T11" fmla="*/ 0 h 51"/>
                    <a:gd name="T12" fmla="*/ 1 w 38"/>
                    <a:gd name="T13" fmla="*/ 0 h 51"/>
                    <a:gd name="T14" fmla="*/ 0 w 38"/>
                    <a:gd name="T15" fmla="*/ 0 h 51"/>
                    <a:gd name="T16" fmla="*/ 1 w 38"/>
                    <a:gd name="T17" fmla="*/ 0 h 51"/>
                    <a:gd name="T18" fmla="*/ 1 w 38"/>
                    <a:gd name="T19" fmla="*/ 0 h 51"/>
                    <a:gd name="T20" fmla="*/ 1 w 38"/>
                    <a:gd name="T21" fmla="*/ 0 h 51"/>
                    <a:gd name="T22" fmla="*/ 1 w 38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51">
                      <a:moveTo>
                        <a:pt x="13" y="49"/>
                      </a:moveTo>
                      <a:lnTo>
                        <a:pt x="13" y="48"/>
                      </a:lnTo>
                      <a:lnTo>
                        <a:pt x="38" y="7"/>
                      </a:lnTo>
                      <a:lnTo>
                        <a:pt x="27" y="0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0" y="46"/>
                      </a:lnTo>
                      <a:lnTo>
                        <a:pt x="4" y="49"/>
                      </a:lnTo>
                      <a:lnTo>
                        <a:pt x="8" y="51"/>
                      </a:lnTo>
                      <a:lnTo>
                        <a:pt x="13" y="48"/>
                      </a:lnTo>
                      <a:lnTo>
                        <a:pt x="13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4" name="Freeform 105">
                  <a:extLst>
                    <a:ext uri="{FF2B5EF4-FFF2-40B4-BE49-F238E27FC236}">
                      <a16:creationId xmlns:a16="http://schemas.microsoft.com/office/drawing/2014/main" id="{8147CC2C-D352-4488-870A-7EF06FD78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3" y="2854"/>
                  <a:ext cx="13" cy="15"/>
                </a:xfrm>
                <a:custGeom>
                  <a:avLst/>
                  <a:gdLst>
                    <a:gd name="T0" fmla="*/ 0 w 27"/>
                    <a:gd name="T1" fmla="*/ 1 h 30"/>
                    <a:gd name="T2" fmla="*/ 0 w 27"/>
                    <a:gd name="T3" fmla="*/ 1 h 30"/>
                    <a:gd name="T4" fmla="*/ 0 w 27"/>
                    <a:gd name="T5" fmla="*/ 1 h 30"/>
                    <a:gd name="T6" fmla="*/ 0 w 27"/>
                    <a:gd name="T7" fmla="*/ 0 h 30"/>
                    <a:gd name="T8" fmla="*/ 0 w 27"/>
                    <a:gd name="T9" fmla="*/ 1 h 30"/>
                    <a:gd name="T10" fmla="*/ 0 w 27"/>
                    <a:gd name="T11" fmla="*/ 1 h 30"/>
                    <a:gd name="T12" fmla="*/ 0 w 27"/>
                    <a:gd name="T13" fmla="*/ 1 h 30"/>
                    <a:gd name="T14" fmla="*/ 0 w 27"/>
                    <a:gd name="T15" fmla="*/ 1 h 30"/>
                    <a:gd name="T16" fmla="*/ 0 w 27"/>
                    <a:gd name="T17" fmla="*/ 1 h 30"/>
                    <a:gd name="T18" fmla="*/ 0 w 27"/>
                    <a:gd name="T19" fmla="*/ 1 h 30"/>
                    <a:gd name="T20" fmla="*/ 0 w 27"/>
                    <a:gd name="T21" fmla="*/ 1 h 30"/>
                    <a:gd name="T22" fmla="*/ 0 w 27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" h="30">
                      <a:moveTo>
                        <a:pt x="12" y="29"/>
                      </a:moveTo>
                      <a:lnTo>
                        <a:pt x="13" y="28"/>
                      </a:lnTo>
                      <a:lnTo>
                        <a:pt x="27" y="9"/>
                      </a:lnTo>
                      <a:lnTo>
                        <a:pt x="15" y="0"/>
                      </a:lnTo>
                      <a:lnTo>
                        <a:pt x="2" y="19"/>
                      </a:lnTo>
                      <a:lnTo>
                        <a:pt x="3" y="17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3" y="28"/>
                      </a:lnTo>
                      <a:lnTo>
                        <a:pt x="8" y="30"/>
                      </a:lnTo>
                      <a:lnTo>
                        <a:pt x="13" y="28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" name="Freeform 106">
                  <a:extLst>
                    <a:ext uri="{FF2B5EF4-FFF2-40B4-BE49-F238E27FC236}">
                      <a16:creationId xmlns:a16="http://schemas.microsoft.com/office/drawing/2014/main" id="{BF0C0936-CB2C-435B-B376-14BF7F9EB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2863"/>
                  <a:ext cx="16" cy="15"/>
                </a:xfrm>
                <a:custGeom>
                  <a:avLst/>
                  <a:gdLst>
                    <a:gd name="T0" fmla="*/ 1 w 32"/>
                    <a:gd name="T1" fmla="*/ 0 h 32"/>
                    <a:gd name="T2" fmla="*/ 1 w 32"/>
                    <a:gd name="T3" fmla="*/ 0 h 32"/>
                    <a:gd name="T4" fmla="*/ 1 w 32"/>
                    <a:gd name="T5" fmla="*/ 0 h 32"/>
                    <a:gd name="T6" fmla="*/ 1 w 32"/>
                    <a:gd name="T7" fmla="*/ 0 h 32"/>
                    <a:gd name="T8" fmla="*/ 1 w 32"/>
                    <a:gd name="T9" fmla="*/ 0 h 32"/>
                    <a:gd name="T10" fmla="*/ 1 w 32"/>
                    <a:gd name="T11" fmla="*/ 0 h 32"/>
                    <a:gd name="T12" fmla="*/ 1 w 32"/>
                    <a:gd name="T13" fmla="*/ 0 h 32"/>
                    <a:gd name="T14" fmla="*/ 0 w 32"/>
                    <a:gd name="T15" fmla="*/ 0 h 32"/>
                    <a:gd name="T16" fmla="*/ 1 w 32"/>
                    <a:gd name="T17" fmla="*/ 0 h 32"/>
                    <a:gd name="T18" fmla="*/ 1 w 32"/>
                    <a:gd name="T19" fmla="*/ 0 h 32"/>
                    <a:gd name="T20" fmla="*/ 1 w 32"/>
                    <a:gd name="T21" fmla="*/ 0 h 32"/>
                    <a:gd name="T22" fmla="*/ 1 w 32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32">
                      <a:moveTo>
                        <a:pt x="10" y="30"/>
                      </a:moveTo>
                      <a:lnTo>
                        <a:pt x="11" y="30"/>
                      </a:lnTo>
                      <a:lnTo>
                        <a:pt x="32" y="12"/>
                      </a:lnTo>
                      <a:lnTo>
                        <a:pt x="23" y="0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5" y="32"/>
                      </a:lnTo>
                      <a:lnTo>
                        <a:pt x="11" y="3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6" name="Freeform 107">
                  <a:extLst>
                    <a:ext uri="{FF2B5EF4-FFF2-40B4-BE49-F238E27FC236}">
                      <a16:creationId xmlns:a16="http://schemas.microsoft.com/office/drawing/2014/main" id="{9CE9F2F8-F634-48BD-9BCC-0E40201D6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8" y="2872"/>
                  <a:ext cx="20" cy="15"/>
                </a:xfrm>
                <a:custGeom>
                  <a:avLst/>
                  <a:gdLst>
                    <a:gd name="T0" fmla="*/ 1 w 39"/>
                    <a:gd name="T1" fmla="*/ 0 h 31"/>
                    <a:gd name="T2" fmla="*/ 1 w 39"/>
                    <a:gd name="T3" fmla="*/ 0 h 31"/>
                    <a:gd name="T4" fmla="*/ 1 w 39"/>
                    <a:gd name="T5" fmla="*/ 0 h 31"/>
                    <a:gd name="T6" fmla="*/ 1 w 39"/>
                    <a:gd name="T7" fmla="*/ 0 h 31"/>
                    <a:gd name="T8" fmla="*/ 1 w 39"/>
                    <a:gd name="T9" fmla="*/ 0 h 31"/>
                    <a:gd name="T10" fmla="*/ 1 w 39"/>
                    <a:gd name="T11" fmla="*/ 0 h 31"/>
                    <a:gd name="T12" fmla="*/ 1 w 39"/>
                    <a:gd name="T13" fmla="*/ 0 h 31"/>
                    <a:gd name="T14" fmla="*/ 0 w 39"/>
                    <a:gd name="T15" fmla="*/ 0 h 31"/>
                    <a:gd name="T16" fmla="*/ 1 w 39"/>
                    <a:gd name="T17" fmla="*/ 0 h 31"/>
                    <a:gd name="T18" fmla="*/ 1 w 39"/>
                    <a:gd name="T19" fmla="*/ 0 h 31"/>
                    <a:gd name="T20" fmla="*/ 1 w 39"/>
                    <a:gd name="T21" fmla="*/ 0 h 31"/>
                    <a:gd name="T22" fmla="*/ 1 w 39"/>
                    <a:gd name="T23" fmla="*/ 0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31">
                      <a:moveTo>
                        <a:pt x="9" y="31"/>
                      </a:moveTo>
                      <a:lnTo>
                        <a:pt x="9" y="30"/>
                      </a:lnTo>
                      <a:lnTo>
                        <a:pt x="39" y="11"/>
                      </a:lnTo>
                      <a:lnTo>
                        <a:pt x="32" y="0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4" y="31"/>
                      </a:lnTo>
                      <a:lnTo>
                        <a:pt x="9" y="30"/>
                      </a:lnTo>
                      <a:lnTo>
                        <a:pt x="9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" name="Freeform 108">
                  <a:extLst>
                    <a:ext uri="{FF2B5EF4-FFF2-40B4-BE49-F238E27FC236}">
                      <a16:creationId xmlns:a16="http://schemas.microsoft.com/office/drawing/2014/main" id="{9FDD83AF-4EA0-46F6-A4BE-AD5794FD2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1" y="2881"/>
                  <a:ext cx="22" cy="15"/>
                </a:xfrm>
                <a:custGeom>
                  <a:avLst/>
                  <a:gdLst>
                    <a:gd name="T0" fmla="*/ 1 w 44"/>
                    <a:gd name="T1" fmla="*/ 1 h 30"/>
                    <a:gd name="T2" fmla="*/ 1 w 44"/>
                    <a:gd name="T3" fmla="*/ 1 h 30"/>
                    <a:gd name="T4" fmla="*/ 1 w 44"/>
                    <a:gd name="T5" fmla="*/ 1 h 30"/>
                    <a:gd name="T6" fmla="*/ 1 w 44"/>
                    <a:gd name="T7" fmla="*/ 0 h 30"/>
                    <a:gd name="T8" fmla="*/ 1 w 44"/>
                    <a:gd name="T9" fmla="*/ 1 h 30"/>
                    <a:gd name="T10" fmla="*/ 1 w 44"/>
                    <a:gd name="T11" fmla="*/ 1 h 30"/>
                    <a:gd name="T12" fmla="*/ 1 w 44"/>
                    <a:gd name="T13" fmla="*/ 1 h 30"/>
                    <a:gd name="T14" fmla="*/ 0 w 44"/>
                    <a:gd name="T15" fmla="*/ 1 h 30"/>
                    <a:gd name="T16" fmla="*/ 1 w 44"/>
                    <a:gd name="T17" fmla="*/ 1 h 30"/>
                    <a:gd name="T18" fmla="*/ 1 w 44"/>
                    <a:gd name="T19" fmla="*/ 1 h 30"/>
                    <a:gd name="T20" fmla="*/ 1 w 44"/>
                    <a:gd name="T21" fmla="*/ 1 h 30"/>
                    <a:gd name="T22" fmla="*/ 1 w 44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0">
                      <a:moveTo>
                        <a:pt x="11" y="30"/>
                      </a:moveTo>
                      <a:lnTo>
                        <a:pt x="12" y="30"/>
                      </a:lnTo>
                      <a:lnTo>
                        <a:pt x="44" y="14"/>
                      </a:lnTo>
                      <a:lnTo>
                        <a:pt x="37" y="0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6" y="30"/>
                      </a:lnTo>
                      <a:lnTo>
                        <a:pt x="12" y="30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8" name="Freeform 109">
                  <a:extLst>
                    <a:ext uri="{FF2B5EF4-FFF2-40B4-BE49-F238E27FC236}">
                      <a16:creationId xmlns:a16="http://schemas.microsoft.com/office/drawing/2014/main" id="{5BCB8DAA-A27D-409A-9033-3FF445A7A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2889"/>
                  <a:ext cx="23" cy="15"/>
                </a:xfrm>
                <a:custGeom>
                  <a:avLst/>
                  <a:gdLst>
                    <a:gd name="T0" fmla="*/ 1 w 46"/>
                    <a:gd name="T1" fmla="*/ 1 h 30"/>
                    <a:gd name="T2" fmla="*/ 1 w 46"/>
                    <a:gd name="T3" fmla="*/ 1 h 30"/>
                    <a:gd name="T4" fmla="*/ 1 w 46"/>
                    <a:gd name="T5" fmla="*/ 1 h 30"/>
                    <a:gd name="T6" fmla="*/ 1 w 46"/>
                    <a:gd name="T7" fmla="*/ 0 h 30"/>
                    <a:gd name="T8" fmla="*/ 1 w 46"/>
                    <a:gd name="T9" fmla="*/ 1 h 30"/>
                    <a:gd name="T10" fmla="*/ 1 w 46"/>
                    <a:gd name="T11" fmla="*/ 1 h 30"/>
                    <a:gd name="T12" fmla="*/ 1 w 46"/>
                    <a:gd name="T13" fmla="*/ 1 h 30"/>
                    <a:gd name="T14" fmla="*/ 0 w 46"/>
                    <a:gd name="T15" fmla="*/ 1 h 30"/>
                    <a:gd name="T16" fmla="*/ 0 w 46"/>
                    <a:gd name="T17" fmla="*/ 1 h 30"/>
                    <a:gd name="T18" fmla="*/ 1 w 46"/>
                    <a:gd name="T19" fmla="*/ 1 h 30"/>
                    <a:gd name="T20" fmla="*/ 1 w 46"/>
                    <a:gd name="T21" fmla="*/ 1 h 30"/>
                    <a:gd name="T22" fmla="*/ 1 w 46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30">
                      <a:moveTo>
                        <a:pt x="8" y="30"/>
                      </a:moveTo>
                      <a:lnTo>
                        <a:pt x="9" y="30"/>
                      </a:lnTo>
                      <a:lnTo>
                        <a:pt x="46" y="14"/>
                      </a:lnTo>
                      <a:lnTo>
                        <a:pt x="41" y="0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3" y="29"/>
                      </a:lnTo>
                      <a:lnTo>
                        <a:pt x="9" y="30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" name="Freeform 110">
                  <a:extLst>
                    <a:ext uri="{FF2B5EF4-FFF2-40B4-BE49-F238E27FC236}">
                      <a16:creationId xmlns:a16="http://schemas.microsoft.com/office/drawing/2014/main" id="{EE94B505-6B92-4BE9-98FB-4EA713852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" y="2897"/>
                  <a:ext cx="21" cy="11"/>
                </a:xfrm>
                <a:custGeom>
                  <a:avLst/>
                  <a:gdLst>
                    <a:gd name="T0" fmla="*/ 0 w 43"/>
                    <a:gd name="T1" fmla="*/ 0 h 23"/>
                    <a:gd name="T2" fmla="*/ 0 w 43"/>
                    <a:gd name="T3" fmla="*/ 0 h 23"/>
                    <a:gd name="T4" fmla="*/ 0 w 43"/>
                    <a:gd name="T5" fmla="*/ 0 h 23"/>
                    <a:gd name="T6" fmla="*/ 0 w 43"/>
                    <a:gd name="T7" fmla="*/ 0 h 23"/>
                    <a:gd name="T8" fmla="*/ 0 w 43"/>
                    <a:gd name="T9" fmla="*/ 0 h 23"/>
                    <a:gd name="T10" fmla="*/ 0 w 43"/>
                    <a:gd name="T11" fmla="*/ 0 h 23"/>
                    <a:gd name="T12" fmla="*/ 0 w 43"/>
                    <a:gd name="T13" fmla="*/ 0 h 23"/>
                    <a:gd name="T14" fmla="*/ 0 w 43"/>
                    <a:gd name="T15" fmla="*/ 0 h 23"/>
                    <a:gd name="T16" fmla="*/ 0 w 43"/>
                    <a:gd name="T17" fmla="*/ 0 h 23"/>
                    <a:gd name="T18" fmla="*/ 0 w 43"/>
                    <a:gd name="T19" fmla="*/ 0 h 23"/>
                    <a:gd name="T20" fmla="*/ 0 w 43"/>
                    <a:gd name="T21" fmla="*/ 0 h 23"/>
                    <a:gd name="T22" fmla="*/ 0 w 43"/>
                    <a:gd name="T23" fmla="*/ 0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23">
                      <a:moveTo>
                        <a:pt x="7" y="23"/>
                      </a:moveTo>
                      <a:lnTo>
                        <a:pt x="8" y="23"/>
                      </a:lnTo>
                      <a:lnTo>
                        <a:pt x="43" y="14"/>
                      </a:lnTo>
                      <a:lnTo>
                        <a:pt x="40" y="0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1" y="12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8" y="23"/>
                      </a:lnTo>
                      <a:lnTo>
                        <a:pt x="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0" name="Freeform 111">
                  <a:extLst>
                    <a:ext uri="{FF2B5EF4-FFF2-40B4-BE49-F238E27FC236}">
                      <a16:creationId xmlns:a16="http://schemas.microsoft.com/office/drawing/2014/main" id="{FEA61F5D-6472-48A2-936F-B556392D7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" y="2901"/>
                  <a:ext cx="21" cy="10"/>
                </a:xfrm>
                <a:custGeom>
                  <a:avLst/>
                  <a:gdLst>
                    <a:gd name="T0" fmla="*/ 1 w 42"/>
                    <a:gd name="T1" fmla="*/ 1 h 18"/>
                    <a:gd name="T2" fmla="*/ 1 w 42"/>
                    <a:gd name="T3" fmla="*/ 1 h 18"/>
                    <a:gd name="T4" fmla="*/ 1 w 42"/>
                    <a:gd name="T5" fmla="*/ 1 h 18"/>
                    <a:gd name="T6" fmla="*/ 1 w 42"/>
                    <a:gd name="T7" fmla="*/ 0 h 18"/>
                    <a:gd name="T8" fmla="*/ 1 w 42"/>
                    <a:gd name="T9" fmla="*/ 1 h 18"/>
                    <a:gd name="T10" fmla="*/ 1 w 42"/>
                    <a:gd name="T11" fmla="*/ 1 h 18"/>
                    <a:gd name="T12" fmla="*/ 1 w 42"/>
                    <a:gd name="T13" fmla="*/ 1 h 18"/>
                    <a:gd name="T14" fmla="*/ 1 w 42"/>
                    <a:gd name="T15" fmla="*/ 1 h 18"/>
                    <a:gd name="T16" fmla="*/ 0 w 42"/>
                    <a:gd name="T17" fmla="*/ 1 h 18"/>
                    <a:gd name="T18" fmla="*/ 1 w 42"/>
                    <a:gd name="T19" fmla="*/ 1 h 18"/>
                    <a:gd name="T20" fmla="*/ 1 w 42"/>
                    <a:gd name="T21" fmla="*/ 1 h 18"/>
                    <a:gd name="T22" fmla="*/ 1 w 42"/>
                    <a:gd name="T23" fmla="*/ 1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18">
                      <a:moveTo>
                        <a:pt x="6" y="18"/>
                      </a:moveTo>
                      <a:lnTo>
                        <a:pt x="7" y="18"/>
                      </a:lnTo>
                      <a:lnTo>
                        <a:pt x="42" y="13"/>
                      </a:lnTo>
                      <a:lnTo>
                        <a:pt x="42" y="0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3" y="7"/>
                      </a:lnTo>
                      <a:lnTo>
                        <a:pt x="0" y="11"/>
                      </a:lnTo>
                      <a:lnTo>
                        <a:pt x="3" y="16"/>
                      </a:lnTo>
                      <a:lnTo>
                        <a:pt x="7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1" name="Freeform 112">
                  <a:extLst>
                    <a:ext uri="{FF2B5EF4-FFF2-40B4-BE49-F238E27FC236}">
                      <a16:creationId xmlns:a16="http://schemas.microsoft.com/office/drawing/2014/main" id="{AA8FC650-055F-451F-AA50-0A9C9E8DB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3" y="2901"/>
                  <a:ext cx="19" cy="10"/>
                </a:xfrm>
                <a:custGeom>
                  <a:avLst/>
                  <a:gdLst>
                    <a:gd name="T0" fmla="*/ 1 w 38"/>
                    <a:gd name="T1" fmla="*/ 1 h 18"/>
                    <a:gd name="T2" fmla="*/ 1 w 38"/>
                    <a:gd name="T3" fmla="*/ 1 h 18"/>
                    <a:gd name="T4" fmla="*/ 1 w 38"/>
                    <a:gd name="T5" fmla="*/ 1 h 18"/>
                    <a:gd name="T6" fmla="*/ 1 w 38"/>
                    <a:gd name="T7" fmla="*/ 1 h 18"/>
                    <a:gd name="T8" fmla="*/ 1 w 38"/>
                    <a:gd name="T9" fmla="*/ 0 h 18"/>
                    <a:gd name="T10" fmla="*/ 1 w 38"/>
                    <a:gd name="T11" fmla="*/ 0 h 18"/>
                    <a:gd name="T12" fmla="*/ 1 w 38"/>
                    <a:gd name="T13" fmla="*/ 0 h 18"/>
                    <a:gd name="T14" fmla="*/ 1 w 38"/>
                    <a:gd name="T15" fmla="*/ 1 h 18"/>
                    <a:gd name="T16" fmla="*/ 0 w 38"/>
                    <a:gd name="T17" fmla="*/ 1 h 18"/>
                    <a:gd name="T18" fmla="*/ 1 w 38"/>
                    <a:gd name="T19" fmla="*/ 1 h 18"/>
                    <a:gd name="T20" fmla="*/ 1 w 38"/>
                    <a:gd name="T21" fmla="*/ 1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18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35" y="18"/>
                      </a:lnTo>
                      <a:lnTo>
                        <a:pt x="38" y="4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2" name="Freeform 113">
                  <a:extLst>
                    <a:ext uri="{FF2B5EF4-FFF2-40B4-BE49-F238E27FC236}">
                      <a16:creationId xmlns:a16="http://schemas.microsoft.com/office/drawing/2014/main" id="{B05A80B5-4E9A-44C3-86CC-7828E9931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2898"/>
                  <a:ext cx="19" cy="10"/>
                </a:xfrm>
                <a:custGeom>
                  <a:avLst/>
                  <a:gdLst>
                    <a:gd name="T0" fmla="*/ 1 w 38"/>
                    <a:gd name="T1" fmla="*/ 1 h 20"/>
                    <a:gd name="T2" fmla="*/ 1 w 38"/>
                    <a:gd name="T3" fmla="*/ 1 h 20"/>
                    <a:gd name="T4" fmla="*/ 1 w 38"/>
                    <a:gd name="T5" fmla="*/ 1 h 20"/>
                    <a:gd name="T6" fmla="*/ 1 w 38"/>
                    <a:gd name="T7" fmla="*/ 1 h 20"/>
                    <a:gd name="T8" fmla="*/ 1 w 38"/>
                    <a:gd name="T9" fmla="*/ 0 h 20"/>
                    <a:gd name="T10" fmla="*/ 1 w 38"/>
                    <a:gd name="T11" fmla="*/ 0 h 20"/>
                    <a:gd name="T12" fmla="*/ 1 w 38"/>
                    <a:gd name="T13" fmla="*/ 0 h 20"/>
                    <a:gd name="T14" fmla="*/ 1 w 38"/>
                    <a:gd name="T15" fmla="*/ 1 h 20"/>
                    <a:gd name="T16" fmla="*/ 0 w 38"/>
                    <a:gd name="T17" fmla="*/ 1 h 20"/>
                    <a:gd name="T18" fmla="*/ 1 w 38"/>
                    <a:gd name="T19" fmla="*/ 1 h 20"/>
                    <a:gd name="T20" fmla="*/ 1 w 38"/>
                    <a:gd name="T21" fmla="*/ 1 h 20"/>
                    <a:gd name="T22" fmla="*/ 1 w 38"/>
                    <a:gd name="T23" fmla="*/ 1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20">
                      <a:moveTo>
                        <a:pt x="6" y="14"/>
                      </a:moveTo>
                      <a:lnTo>
                        <a:pt x="5" y="14"/>
                      </a:lnTo>
                      <a:lnTo>
                        <a:pt x="35" y="20"/>
                      </a:lnTo>
                      <a:lnTo>
                        <a:pt x="38" y="7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5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3" name="Freeform 114">
                  <a:extLst>
                    <a:ext uri="{FF2B5EF4-FFF2-40B4-BE49-F238E27FC236}">
                      <a16:creationId xmlns:a16="http://schemas.microsoft.com/office/drawing/2014/main" id="{C42EB1EB-27DE-4FF3-A8D8-0461B949B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9" y="2896"/>
                  <a:ext cx="23" cy="9"/>
                </a:xfrm>
                <a:custGeom>
                  <a:avLst/>
                  <a:gdLst>
                    <a:gd name="T0" fmla="*/ 1 w 46"/>
                    <a:gd name="T1" fmla="*/ 0 h 19"/>
                    <a:gd name="T2" fmla="*/ 1 w 46"/>
                    <a:gd name="T3" fmla="*/ 0 h 19"/>
                    <a:gd name="T4" fmla="*/ 1 w 46"/>
                    <a:gd name="T5" fmla="*/ 0 h 19"/>
                    <a:gd name="T6" fmla="*/ 1 w 46"/>
                    <a:gd name="T7" fmla="*/ 0 h 19"/>
                    <a:gd name="T8" fmla="*/ 1 w 46"/>
                    <a:gd name="T9" fmla="*/ 0 h 19"/>
                    <a:gd name="T10" fmla="*/ 1 w 46"/>
                    <a:gd name="T11" fmla="*/ 0 h 19"/>
                    <a:gd name="T12" fmla="*/ 1 w 46"/>
                    <a:gd name="T13" fmla="*/ 0 h 19"/>
                    <a:gd name="T14" fmla="*/ 1 w 46"/>
                    <a:gd name="T15" fmla="*/ 0 h 19"/>
                    <a:gd name="T16" fmla="*/ 0 w 46"/>
                    <a:gd name="T17" fmla="*/ 0 h 19"/>
                    <a:gd name="T18" fmla="*/ 1 w 46"/>
                    <a:gd name="T19" fmla="*/ 0 h 19"/>
                    <a:gd name="T20" fmla="*/ 1 w 46"/>
                    <a:gd name="T21" fmla="*/ 0 h 19"/>
                    <a:gd name="T22" fmla="*/ 1 w 46"/>
                    <a:gd name="T23" fmla="*/ 0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6" y="14"/>
                      </a:moveTo>
                      <a:lnTo>
                        <a:pt x="7" y="14"/>
                      </a:lnTo>
                      <a:lnTo>
                        <a:pt x="46" y="19"/>
                      </a:lnTo>
                      <a:lnTo>
                        <a:pt x="46" y="5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3" y="12"/>
                      </a:lnTo>
                      <a:lnTo>
                        <a:pt x="7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4" name="Freeform 115">
                  <a:extLst>
                    <a:ext uri="{FF2B5EF4-FFF2-40B4-BE49-F238E27FC236}">
                      <a16:creationId xmlns:a16="http://schemas.microsoft.com/office/drawing/2014/main" id="{057FF2C1-3CF4-40B4-A6C5-0338BF362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2891"/>
                  <a:ext cx="25" cy="11"/>
                </a:xfrm>
                <a:custGeom>
                  <a:avLst/>
                  <a:gdLst>
                    <a:gd name="T0" fmla="*/ 1 w 49"/>
                    <a:gd name="T1" fmla="*/ 0 h 23"/>
                    <a:gd name="T2" fmla="*/ 1 w 49"/>
                    <a:gd name="T3" fmla="*/ 0 h 23"/>
                    <a:gd name="T4" fmla="*/ 1 w 49"/>
                    <a:gd name="T5" fmla="*/ 0 h 23"/>
                    <a:gd name="T6" fmla="*/ 1 w 49"/>
                    <a:gd name="T7" fmla="*/ 0 h 23"/>
                    <a:gd name="T8" fmla="*/ 1 w 49"/>
                    <a:gd name="T9" fmla="*/ 0 h 23"/>
                    <a:gd name="T10" fmla="*/ 1 w 49"/>
                    <a:gd name="T11" fmla="*/ 0 h 23"/>
                    <a:gd name="T12" fmla="*/ 1 w 49"/>
                    <a:gd name="T13" fmla="*/ 0 h 23"/>
                    <a:gd name="T14" fmla="*/ 1 w 49"/>
                    <a:gd name="T15" fmla="*/ 0 h 23"/>
                    <a:gd name="T16" fmla="*/ 0 w 49"/>
                    <a:gd name="T17" fmla="*/ 0 h 23"/>
                    <a:gd name="T18" fmla="*/ 1 w 49"/>
                    <a:gd name="T19" fmla="*/ 0 h 23"/>
                    <a:gd name="T20" fmla="*/ 1 w 49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23">
                      <a:moveTo>
                        <a:pt x="6" y="14"/>
                      </a:moveTo>
                      <a:lnTo>
                        <a:pt x="6" y="14"/>
                      </a:lnTo>
                      <a:lnTo>
                        <a:pt x="47" y="23"/>
                      </a:lnTo>
                      <a:lnTo>
                        <a:pt x="49" y="9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5" name="Freeform 116">
                  <a:extLst>
                    <a:ext uri="{FF2B5EF4-FFF2-40B4-BE49-F238E27FC236}">
                      <a16:creationId xmlns:a16="http://schemas.microsoft.com/office/drawing/2014/main" id="{C9E00216-1C53-41C9-BA27-4E88A29CC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2887"/>
                  <a:ext cx="27" cy="11"/>
                </a:xfrm>
                <a:custGeom>
                  <a:avLst/>
                  <a:gdLst>
                    <a:gd name="T0" fmla="*/ 1 w 54"/>
                    <a:gd name="T1" fmla="*/ 1 h 21"/>
                    <a:gd name="T2" fmla="*/ 1 w 54"/>
                    <a:gd name="T3" fmla="*/ 1 h 21"/>
                    <a:gd name="T4" fmla="*/ 1 w 54"/>
                    <a:gd name="T5" fmla="*/ 1 h 21"/>
                    <a:gd name="T6" fmla="*/ 1 w 54"/>
                    <a:gd name="T7" fmla="*/ 1 h 21"/>
                    <a:gd name="T8" fmla="*/ 1 w 54"/>
                    <a:gd name="T9" fmla="*/ 0 h 21"/>
                    <a:gd name="T10" fmla="*/ 1 w 54"/>
                    <a:gd name="T11" fmla="*/ 0 h 21"/>
                    <a:gd name="T12" fmla="*/ 1 w 54"/>
                    <a:gd name="T13" fmla="*/ 0 h 21"/>
                    <a:gd name="T14" fmla="*/ 1 w 54"/>
                    <a:gd name="T15" fmla="*/ 1 h 21"/>
                    <a:gd name="T16" fmla="*/ 0 w 54"/>
                    <a:gd name="T17" fmla="*/ 1 h 21"/>
                    <a:gd name="T18" fmla="*/ 1 w 54"/>
                    <a:gd name="T19" fmla="*/ 1 h 21"/>
                    <a:gd name="T20" fmla="*/ 1 w 54"/>
                    <a:gd name="T21" fmla="*/ 1 h 21"/>
                    <a:gd name="T22" fmla="*/ 1 w 54"/>
                    <a:gd name="T23" fmla="*/ 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21">
                      <a:moveTo>
                        <a:pt x="7" y="14"/>
                      </a:moveTo>
                      <a:lnTo>
                        <a:pt x="6" y="14"/>
                      </a:lnTo>
                      <a:lnTo>
                        <a:pt x="52" y="21"/>
                      </a:lnTo>
                      <a:lnTo>
                        <a:pt x="54" y="7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6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" name="Freeform 117">
                  <a:extLst>
                    <a:ext uri="{FF2B5EF4-FFF2-40B4-BE49-F238E27FC236}">
                      <a16:creationId xmlns:a16="http://schemas.microsoft.com/office/drawing/2014/main" id="{46F6F08F-779A-4F56-8AC6-5C9E808F3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0" y="2884"/>
                  <a:ext cx="28" cy="10"/>
                </a:xfrm>
                <a:custGeom>
                  <a:avLst/>
                  <a:gdLst>
                    <a:gd name="T0" fmla="*/ 0 w 58"/>
                    <a:gd name="T1" fmla="*/ 0 h 21"/>
                    <a:gd name="T2" fmla="*/ 0 w 58"/>
                    <a:gd name="T3" fmla="*/ 0 h 21"/>
                    <a:gd name="T4" fmla="*/ 0 w 58"/>
                    <a:gd name="T5" fmla="*/ 0 h 21"/>
                    <a:gd name="T6" fmla="*/ 0 w 58"/>
                    <a:gd name="T7" fmla="*/ 0 h 21"/>
                    <a:gd name="T8" fmla="*/ 0 w 58"/>
                    <a:gd name="T9" fmla="*/ 0 h 21"/>
                    <a:gd name="T10" fmla="*/ 0 w 58"/>
                    <a:gd name="T11" fmla="*/ 0 h 21"/>
                    <a:gd name="T12" fmla="*/ 0 w 58"/>
                    <a:gd name="T13" fmla="*/ 0 h 21"/>
                    <a:gd name="T14" fmla="*/ 0 w 58"/>
                    <a:gd name="T15" fmla="*/ 0 h 21"/>
                    <a:gd name="T16" fmla="*/ 0 w 58"/>
                    <a:gd name="T17" fmla="*/ 0 h 21"/>
                    <a:gd name="T18" fmla="*/ 0 w 58"/>
                    <a:gd name="T19" fmla="*/ 0 h 21"/>
                    <a:gd name="T20" fmla="*/ 0 w 58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21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58" y="21"/>
                      </a:lnTo>
                      <a:lnTo>
                        <a:pt x="58" y="7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" name="Freeform 118">
                  <a:extLst>
                    <a:ext uri="{FF2B5EF4-FFF2-40B4-BE49-F238E27FC236}">
                      <a16:creationId xmlns:a16="http://schemas.microsoft.com/office/drawing/2014/main" id="{E01A7435-EDB1-43F9-BB4C-65D81112C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4" y="2882"/>
                  <a:ext cx="29" cy="9"/>
                </a:xfrm>
                <a:custGeom>
                  <a:avLst/>
                  <a:gdLst>
                    <a:gd name="T0" fmla="*/ 1 w 58"/>
                    <a:gd name="T1" fmla="*/ 0 h 19"/>
                    <a:gd name="T2" fmla="*/ 1 w 58"/>
                    <a:gd name="T3" fmla="*/ 0 h 19"/>
                    <a:gd name="T4" fmla="*/ 1 w 58"/>
                    <a:gd name="T5" fmla="*/ 0 h 19"/>
                    <a:gd name="T6" fmla="*/ 1 w 58"/>
                    <a:gd name="T7" fmla="*/ 0 h 19"/>
                    <a:gd name="T8" fmla="*/ 1 w 58"/>
                    <a:gd name="T9" fmla="*/ 0 h 19"/>
                    <a:gd name="T10" fmla="*/ 1 w 58"/>
                    <a:gd name="T11" fmla="*/ 0 h 19"/>
                    <a:gd name="T12" fmla="*/ 1 w 58"/>
                    <a:gd name="T13" fmla="*/ 0 h 19"/>
                    <a:gd name="T14" fmla="*/ 1 w 58"/>
                    <a:gd name="T15" fmla="*/ 0 h 19"/>
                    <a:gd name="T16" fmla="*/ 0 w 58"/>
                    <a:gd name="T17" fmla="*/ 0 h 19"/>
                    <a:gd name="T18" fmla="*/ 1 w 58"/>
                    <a:gd name="T19" fmla="*/ 0 h 19"/>
                    <a:gd name="T20" fmla="*/ 1 w 58"/>
                    <a:gd name="T21" fmla="*/ 0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19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58" y="19"/>
                      </a:lnTo>
                      <a:lnTo>
                        <a:pt x="58" y="5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3" y="12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8" name="Freeform 119">
                  <a:extLst>
                    <a:ext uri="{FF2B5EF4-FFF2-40B4-BE49-F238E27FC236}">
                      <a16:creationId xmlns:a16="http://schemas.microsoft.com/office/drawing/2014/main" id="{22F82F15-C2B3-4AD4-9A51-3C920E3E0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7" y="2878"/>
                  <a:ext cx="31" cy="11"/>
                </a:xfrm>
                <a:custGeom>
                  <a:avLst/>
                  <a:gdLst>
                    <a:gd name="T0" fmla="*/ 1 w 62"/>
                    <a:gd name="T1" fmla="*/ 1 h 20"/>
                    <a:gd name="T2" fmla="*/ 1 w 62"/>
                    <a:gd name="T3" fmla="*/ 1 h 20"/>
                    <a:gd name="T4" fmla="*/ 1 w 62"/>
                    <a:gd name="T5" fmla="*/ 1 h 20"/>
                    <a:gd name="T6" fmla="*/ 1 w 62"/>
                    <a:gd name="T7" fmla="*/ 1 h 20"/>
                    <a:gd name="T8" fmla="*/ 1 w 62"/>
                    <a:gd name="T9" fmla="*/ 0 h 20"/>
                    <a:gd name="T10" fmla="*/ 1 w 62"/>
                    <a:gd name="T11" fmla="*/ 0 h 20"/>
                    <a:gd name="T12" fmla="*/ 1 w 62"/>
                    <a:gd name="T13" fmla="*/ 0 h 20"/>
                    <a:gd name="T14" fmla="*/ 1 w 62"/>
                    <a:gd name="T15" fmla="*/ 1 h 20"/>
                    <a:gd name="T16" fmla="*/ 0 w 62"/>
                    <a:gd name="T17" fmla="*/ 1 h 20"/>
                    <a:gd name="T18" fmla="*/ 1 w 62"/>
                    <a:gd name="T19" fmla="*/ 1 h 20"/>
                    <a:gd name="T20" fmla="*/ 1 w 62"/>
                    <a:gd name="T21" fmla="*/ 1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" h="20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62" y="20"/>
                      </a:lnTo>
                      <a:lnTo>
                        <a:pt x="62" y="6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9" name="Freeform 120">
                  <a:extLst>
                    <a:ext uri="{FF2B5EF4-FFF2-40B4-BE49-F238E27FC236}">
                      <a16:creationId xmlns:a16="http://schemas.microsoft.com/office/drawing/2014/main" id="{CFB07845-A8A8-4504-AD2E-9667187B6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0" y="2875"/>
                  <a:ext cx="30" cy="10"/>
                </a:xfrm>
                <a:custGeom>
                  <a:avLst/>
                  <a:gdLst>
                    <a:gd name="T0" fmla="*/ 1 w 60"/>
                    <a:gd name="T1" fmla="*/ 1 h 20"/>
                    <a:gd name="T2" fmla="*/ 1 w 60"/>
                    <a:gd name="T3" fmla="*/ 1 h 20"/>
                    <a:gd name="T4" fmla="*/ 1 w 60"/>
                    <a:gd name="T5" fmla="*/ 1 h 20"/>
                    <a:gd name="T6" fmla="*/ 1 w 60"/>
                    <a:gd name="T7" fmla="*/ 1 h 20"/>
                    <a:gd name="T8" fmla="*/ 1 w 60"/>
                    <a:gd name="T9" fmla="*/ 0 h 20"/>
                    <a:gd name="T10" fmla="*/ 1 w 60"/>
                    <a:gd name="T11" fmla="*/ 0 h 20"/>
                    <a:gd name="T12" fmla="*/ 1 w 60"/>
                    <a:gd name="T13" fmla="*/ 0 h 20"/>
                    <a:gd name="T14" fmla="*/ 1 w 60"/>
                    <a:gd name="T15" fmla="*/ 1 h 20"/>
                    <a:gd name="T16" fmla="*/ 0 w 60"/>
                    <a:gd name="T17" fmla="*/ 1 h 20"/>
                    <a:gd name="T18" fmla="*/ 1 w 60"/>
                    <a:gd name="T19" fmla="*/ 1 h 20"/>
                    <a:gd name="T20" fmla="*/ 1 w 60"/>
                    <a:gd name="T21" fmla="*/ 1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0" h="20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60" y="20"/>
                      </a:lnTo>
                      <a:lnTo>
                        <a:pt x="60" y="7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0" name="Freeform 121">
                  <a:extLst>
                    <a:ext uri="{FF2B5EF4-FFF2-40B4-BE49-F238E27FC236}">
                      <a16:creationId xmlns:a16="http://schemas.microsoft.com/office/drawing/2014/main" id="{9B95319C-028A-4293-946B-070574A2C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871"/>
                  <a:ext cx="32" cy="11"/>
                </a:xfrm>
                <a:custGeom>
                  <a:avLst/>
                  <a:gdLst>
                    <a:gd name="T0" fmla="*/ 1 w 62"/>
                    <a:gd name="T1" fmla="*/ 1 h 20"/>
                    <a:gd name="T2" fmla="*/ 1 w 62"/>
                    <a:gd name="T3" fmla="*/ 1 h 20"/>
                    <a:gd name="T4" fmla="*/ 1 w 62"/>
                    <a:gd name="T5" fmla="*/ 1 h 20"/>
                    <a:gd name="T6" fmla="*/ 1 w 62"/>
                    <a:gd name="T7" fmla="*/ 1 h 20"/>
                    <a:gd name="T8" fmla="*/ 1 w 62"/>
                    <a:gd name="T9" fmla="*/ 0 h 20"/>
                    <a:gd name="T10" fmla="*/ 1 w 62"/>
                    <a:gd name="T11" fmla="*/ 0 h 20"/>
                    <a:gd name="T12" fmla="*/ 1 w 62"/>
                    <a:gd name="T13" fmla="*/ 0 h 20"/>
                    <a:gd name="T14" fmla="*/ 1 w 62"/>
                    <a:gd name="T15" fmla="*/ 1 h 20"/>
                    <a:gd name="T16" fmla="*/ 0 w 62"/>
                    <a:gd name="T17" fmla="*/ 1 h 20"/>
                    <a:gd name="T18" fmla="*/ 1 w 62"/>
                    <a:gd name="T19" fmla="*/ 1 h 20"/>
                    <a:gd name="T20" fmla="*/ 1 w 62"/>
                    <a:gd name="T21" fmla="*/ 1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" h="20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62" y="20"/>
                      </a:lnTo>
                      <a:lnTo>
                        <a:pt x="62" y="7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1" name="Freeform 122">
                  <a:extLst>
                    <a:ext uri="{FF2B5EF4-FFF2-40B4-BE49-F238E27FC236}">
                      <a16:creationId xmlns:a16="http://schemas.microsoft.com/office/drawing/2014/main" id="{8C50E92D-21CA-4E12-8240-3D3C9E618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6" y="2868"/>
                  <a:ext cx="30" cy="10"/>
                </a:xfrm>
                <a:custGeom>
                  <a:avLst/>
                  <a:gdLst>
                    <a:gd name="T0" fmla="*/ 1 w 60"/>
                    <a:gd name="T1" fmla="*/ 0 h 21"/>
                    <a:gd name="T2" fmla="*/ 1 w 60"/>
                    <a:gd name="T3" fmla="*/ 0 h 21"/>
                    <a:gd name="T4" fmla="*/ 1 w 60"/>
                    <a:gd name="T5" fmla="*/ 0 h 21"/>
                    <a:gd name="T6" fmla="*/ 1 w 60"/>
                    <a:gd name="T7" fmla="*/ 0 h 21"/>
                    <a:gd name="T8" fmla="*/ 1 w 60"/>
                    <a:gd name="T9" fmla="*/ 0 h 21"/>
                    <a:gd name="T10" fmla="*/ 1 w 60"/>
                    <a:gd name="T11" fmla="*/ 0 h 21"/>
                    <a:gd name="T12" fmla="*/ 1 w 60"/>
                    <a:gd name="T13" fmla="*/ 0 h 21"/>
                    <a:gd name="T14" fmla="*/ 1 w 60"/>
                    <a:gd name="T15" fmla="*/ 0 h 21"/>
                    <a:gd name="T16" fmla="*/ 0 w 60"/>
                    <a:gd name="T17" fmla="*/ 0 h 21"/>
                    <a:gd name="T18" fmla="*/ 1 w 60"/>
                    <a:gd name="T19" fmla="*/ 0 h 21"/>
                    <a:gd name="T20" fmla="*/ 1 w 60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0" h="21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60" y="21"/>
                      </a:lnTo>
                      <a:lnTo>
                        <a:pt x="60" y="7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2" name="Freeform 123">
                  <a:extLst>
                    <a:ext uri="{FF2B5EF4-FFF2-40B4-BE49-F238E27FC236}">
                      <a16:creationId xmlns:a16="http://schemas.microsoft.com/office/drawing/2014/main" id="{CDFAAAE8-DC64-40F5-A3D8-6B10BC220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1" y="2864"/>
                  <a:ext cx="28" cy="11"/>
                </a:xfrm>
                <a:custGeom>
                  <a:avLst/>
                  <a:gdLst>
                    <a:gd name="T0" fmla="*/ 0 w 58"/>
                    <a:gd name="T1" fmla="*/ 1 h 21"/>
                    <a:gd name="T2" fmla="*/ 0 w 58"/>
                    <a:gd name="T3" fmla="*/ 1 h 21"/>
                    <a:gd name="T4" fmla="*/ 0 w 58"/>
                    <a:gd name="T5" fmla="*/ 1 h 21"/>
                    <a:gd name="T6" fmla="*/ 0 w 58"/>
                    <a:gd name="T7" fmla="*/ 1 h 21"/>
                    <a:gd name="T8" fmla="*/ 0 w 58"/>
                    <a:gd name="T9" fmla="*/ 0 h 21"/>
                    <a:gd name="T10" fmla="*/ 0 w 58"/>
                    <a:gd name="T11" fmla="*/ 0 h 21"/>
                    <a:gd name="T12" fmla="*/ 0 w 58"/>
                    <a:gd name="T13" fmla="*/ 0 h 21"/>
                    <a:gd name="T14" fmla="*/ 0 w 58"/>
                    <a:gd name="T15" fmla="*/ 1 h 21"/>
                    <a:gd name="T16" fmla="*/ 0 w 58"/>
                    <a:gd name="T17" fmla="*/ 1 h 21"/>
                    <a:gd name="T18" fmla="*/ 0 w 58"/>
                    <a:gd name="T19" fmla="*/ 1 h 21"/>
                    <a:gd name="T20" fmla="*/ 0 w 58"/>
                    <a:gd name="T21" fmla="*/ 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21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58" y="21"/>
                      </a:lnTo>
                      <a:lnTo>
                        <a:pt x="58" y="7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3" name="Freeform 124">
                  <a:extLst>
                    <a:ext uri="{FF2B5EF4-FFF2-40B4-BE49-F238E27FC236}">
                      <a16:creationId xmlns:a16="http://schemas.microsoft.com/office/drawing/2014/main" id="{D4F67E4F-9B62-4265-816F-9AD5F21B6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6" y="2861"/>
                  <a:ext cx="28" cy="10"/>
                </a:xfrm>
                <a:custGeom>
                  <a:avLst/>
                  <a:gdLst>
                    <a:gd name="T0" fmla="*/ 1 w 55"/>
                    <a:gd name="T1" fmla="*/ 0 h 21"/>
                    <a:gd name="T2" fmla="*/ 1 w 55"/>
                    <a:gd name="T3" fmla="*/ 0 h 21"/>
                    <a:gd name="T4" fmla="*/ 1 w 55"/>
                    <a:gd name="T5" fmla="*/ 0 h 21"/>
                    <a:gd name="T6" fmla="*/ 1 w 55"/>
                    <a:gd name="T7" fmla="*/ 0 h 21"/>
                    <a:gd name="T8" fmla="*/ 1 w 55"/>
                    <a:gd name="T9" fmla="*/ 0 h 21"/>
                    <a:gd name="T10" fmla="*/ 1 w 55"/>
                    <a:gd name="T11" fmla="*/ 0 h 21"/>
                    <a:gd name="T12" fmla="*/ 1 w 55"/>
                    <a:gd name="T13" fmla="*/ 0 h 21"/>
                    <a:gd name="T14" fmla="*/ 1 w 55"/>
                    <a:gd name="T15" fmla="*/ 0 h 21"/>
                    <a:gd name="T16" fmla="*/ 0 w 55"/>
                    <a:gd name="T17" fmla="*/ 0 h 21"/>
                    <a:gd name="T18" fmla="*/ 1 w 55"/>
                    <a:gd name="T19" fmla="*/ 0 h 21"/>
                    <a:gd name="T20" fmla="*/ 1 w 55"/>
                    <a:gd name="T21" fmla="*/ 0 h 21"/>
                    <a:gd name="T22" fmla="*/ 1 w 55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1">
                      <a:moveTo>
                        <a:pt x="5" y="14"/>
                      </a:moveTo>
                      <a:lnTo>
                        <a:pt x="7" y="14"/>
                      </a:lnTo>
                      <a:lnTo>
                        <a:pt x="55" y="21"/>
                      </a:lnTo>
                      <a:lnTo>
                        <a:pt x="55" y="7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7" y="14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4" name="Freeform 125">
                  <a:extLst>
                    <a:ext uri="{FF2B5EF4-FFF2-40B4-BE49-F238E27FC236}">
                      <a16:creationId xmlns:a16="http://schemas.microsoft.com/office/drawing/2014/main" id="{73C68437-A114-4303-8B38-546908F22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3" y="2858"/>
                  <a:ext cx="27" cy="10"/>
                </a:xfrm>
                <a:custGeom>
                  <a:avLst/>
                  <a:gdLst>
                    <a:gd name="T0" fmla="*/ 1 w 54"/>
                    <a:gd name="T1" fmla="*/ 0 h 21"/>
                    <a:gd name="T2" fmla="*/ 1 w 54"/>
                    <a:gd name="T3" fmla="*/ 0 h 21"/>
                    <a:gd name="T4" fmla="*/ 1 w 54"/>
                    <a:gd name="T5" fmla="*/ 0 h 21"/>
                    <a:gd name="T6" fmla="*/ 1 w 54"/>
                    <a:gd name="T7" fmla="*/ 0 h 21"/>
                    <a:gd name="T8" fmla="*/ 1 w 54"/>
                    <a:gd name="T9" fmla="*/ 0 h 21"/>
                    <a:gd name="T10" fmla="*/ 1 w 54"/>
                    <a:gd name="T11" fmla="*/ 0 h 21"/>
                    <a:gd name="T12" fmla="*/ 1 w 54"/>
                    <a:gd name="T13" fmla="*/ 0 h 21"/>
                    <a:gd name="T14" fmla="*/ 1 w 54"/>
                    <a:gd name="T15" fmla="*/ 0 h 21"/>
                    <a:gd name="T16" fmla="*/ 0 w 54"/>
                    <a:gd name="T17" fmla="*/ 0 h 21"/>
                    <a:gd name="T18" fmla="*/ 1 w 54"/>
                    <a:gd name="T19" fmla="*/ 0 h 21"/>
                    <a:gd name="T20" fmla="*/ 1 w 54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4" h="21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51" y="21"/>
                      </a:lnTo>
                      <a:lnTo>
                        <a:pt x="54" y="7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5" name="Freeform 126">
                  <a:extLst>
                    <a:ext uri="{FF2B5EF4-FFF2-40B4-BE49-F238E27FC236}">
                      <a16:creationId xmlns:a16="http://schemas.microsoft.com/office/drawing/2014/main" id="{B4442EAB-D114-40D8-892F-D7CF95C9B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3" y="2854"/>
                  <a:ext cx="24" cy="10"/>
                </a:xfrm>
                <a:custGeom>
                  <a:avLst/>
                  <a:gdLst>
                    <a:gd name="T0" fmla="*/ 0 w 50"/>
                    <a:gd name="T1" fmla="*/ 0 h 21"/>
                    <a:gd name="T2" fmla="*/ 0 w 50"/>
                    <a:gd name="T3" fmla="*/ 0 h 21"/>
                    <a:gd name="T4" fmla="*/ 0 w 50"/>
                    <a:gd name="T5" fmla="*/ 0 h 21"/>
                    <a:gd name="T6" fmla="*/ 0 w 50"/>
                    <a:gd name="T7" fmla="*/ 0 h 21"/>
                    <a:gd name="T8" fmla="*/ 0 w 50"/>
                    <a:gd name="T9" fmla="*/ 0 h 21"/>
                    <a:gd name="T10" fmla="*/ 0 w 50"/>
                    <a:gd name="T11" fmla="*/ 0 h 21"/>
                    <a:gd name="T12" fmla="*/ 0 w 50"/>
                    <a:gd name="T13" fmla="*/ 0 h 21"/>
                    <a:gd name="T14" fmla="*/ 0 w 50"/>
                    <a:gd name="T15" fmla="*/ 0 h 21"/>
                    <a:gd name="T16" fmla="*/ 0 w 50"/>
                    <a:gd name="T17" fmla="*/ 0 h 21"/>
                    <a:gd name="T18" fmla="*/ 0 w 50"/>
                    <a:gd name="T19" fmla="*/ 0 h 21"/>
                    <a:gd name="T20" fmla="*/ 0 w 50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21">
                      <a:moveTo>
                        <a:pt x="6" y="14"/>
                      </a:moveTo>
                      <a:lnTo>
                        <a:pt x="6" y="14"/>
                      </a:lnTo>
                      <a:lnTo>
                        <a:pt x="47" y="21"/>
                      </a:lnTo>
                      <a:lnTo>
                        <a:pt x="50" y="7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6" name="Freeform 127">
                  <a:extLst>
                    <a:ext uri="{FF2B5EF4-FFF2-40B4-BE49-F238E27FC236}">
                      <a16:creationId xmlns:a16="http://schemas.microsoft.com/office/drawing/2014/main" id="{664FD85B-DE96-4E73-8F7B-3A4A319E9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5" y="2851"/>
                  <a:ext cx="22" cy="10"/>
                </a:xfrm>
                <a:custGeom>
                  <a:avLst/>
                  <a:gdLst>
                    <a:gd name="T0" fmla="*/ 1 w 42"/>
                    <a:gd name="T1" fmla="*/ 0 h 21"/>
                    <a:gd name="T2" fmla="*/ 1 w 42"/>
                    <a:gd name="T3" fmla="*/ 0 h 21"/>
                    <a:gd name="T4" fmla="*/ 1 w 42"/>
                    <a:gd name="T5" fmla="*/ 0 h 21"/>
                    <a:gd name="T6" fmla="*/ 1 w 42"/>
                    <a:gd name="T7" fmla="*/ 0 h 21"/>
                    <a:gd name="T8" fmla="*/ 1 w 42"/>
                    <a:gd name="T9" fmla="*/ 0 h 21"/>
                    <a:gd name="T10" fmla="*/ 1 w 42"/>
                    <a:gd name="T11" fmla="*/ 0 h 21"/>
                    <a:gd name="T12" fmla="*/ 1 w 42"/>
                    <a:gd name="T13" fmla="*/ 0 h 21"/>
                    <a:gd name="T14" fmla="*/ 1 w 42"/>
                    <a:gd name="T15" fmla="*/ 0 h 21"/>
                    <a:gd name="T16" fmla="*/ 0 w 42"/>
                    <a:gd name="T17" fmla="*/ 0 h 21"/>
                    <a:gd name="T18" fmla="*/ 1 w 42"/>
                    <a:gd name="T19" fmla="*/ 0 h 21"/>
                    <a:gd name="T20" fmla="*/ 1 w 42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21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0" y="21"/>
                      </a:lnTo>
                      <a:lnTo>
                        <a:pt x="42" y="7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7" name="Freeform 128">
                  <a:extLst>
                    <a:ext uri="{FF2B5EF4-FFF2-40B4-BE49-F238E27FC236}">
                      <a16:creationId xmlns:a16="http://schemas.microsoft.com/office/drawing/2014/main" id="{7E696A07-DECB-412A-9D76-E2246033D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2847"/>
                  <a:ext cx="18" cy="11"/>
                </a:xfrm>
                <a:custGeom>
                  <a:avLst/>
                  <a:gdLst>
                    <a:gd name="T0" fmla="*/ 1 w 36"/>
                    <a:gd name="T1" fmla="*/ 1 h 21"/>
                    <a:gd name="T2" fmla="*/ 1 w 36"/>
                    <a:gd name="T3" fmla="*/ 1 h 21"/>
                    <a:gd name="T4" fmla="*/ 1 w 36"/>
                    <a:gd name="T5" fmla="*/ 1 h 21"/>
                    <a:gd name="T6" fmla="*/ 1 w 36"/>
                    <a:gd name="T7" fmla="*/ 1 h 21"/>
                    <a:gd name="T8" fmla="*/ 1 w 36"/>
                    <a:gd name="T9" fmla="*/ 0 h 21"/>
                    <a:gd name="T10" fmla="*/ 1 w 36"/>
                    <a:gd name="T11" fmla="*/ 0 h 21"/>
                    <a:gd name="T12" fmla="*/ 1 w 36"/>
                    <a:gd name="T13" fmla="*/ 0 h 21"/>
                    <a:gd name="T14" fmla="*/ 1 w 36"/>
                    <a:gd name="T15" fmla="*/ 1 h 21"/>
                    <a:gd name="T16" fmla="*/ 0 w 36"/>
                    <a:gd name="T17" fmla="*/ 1 h 21"/>
                    <a:gd name="T18" fmla="*/ 1 w 36"/>
                    <a:gd name="T19" fmla="*/ 1 h 21"/>
                    <a:gd name="T20" fmla="*/ 1 w 36"/>
                    <a:gd name="T21" fmla="*/ 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1">
                      <a:moveTo>
                        <a:pt x="6" y="14"/>
                      </a:moveTo>
                      <a:lnTo>
                        <a:pt x="6" y="14"/>
                      </a:lnTo>
                      <a:lnTo>
                        <a:pt x="33" y="21"/>
                      </a:lnTo>
                      <a:lnTo>
                        <a:pt x="36" y="7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" name="Freeform 129">
                  <a:extLst>
                    <a:ext uri="{FF2B5EF4-FFF2-40B4-BE49-F238E27FC236}">
                      <a16:creationId xmlns:a16="http://schemas.microsoft.com/office/drawing/2014/main" id="{A27467C4-BC42-4707-90B2-273D91676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2" y="2845"/>
                  <a:ext cx="14" cy="9"/>
                </a:xfrm>
                <a:custGeom>
                  <a:avLst/>
                  <a:gdLst>
                    <a:gd name="T0" fmla="*/ 1 w 26"/>
                    <a:gd name="T1" fmla="*/ 1 h 18"/>
                    <a:gd name="T2" fmla="*/ 1 w 26"/>
                    <a:gd name="T3" fmla="*/ 1 h 18"/>
                    <a:gd name="T4" fmla="*/ 1 w 26"/>
                    <a:gd name="T5" fmla="*/ 1 h 18"/>
                    <a:gd name="T6" fmla="*/ 1 w 26"/>
                    <a:gd name="T7" fmla="*/ 1 h 18"/>
                    <a:gd name="T8" fmla="*/ 1 w 26"/>
                    <a:gd name="T9" fmla="*/ 0 h 18"/>
                    <a:gd name="T10" fmla="*/ 1 w 26"/>
                    <a:gd name="T11" fmla="*/ 0 h 18"/>
                    <a:gd name="T12" fmla="*/ 1 w 26"/>
                    <a:gd name="T13" fmla="*/ 0 h 18"/>
                    <a:gd name="T14" fmla="*/ 1 w 26"/>
                    <a:gd name="T15" fmla="*/ 1 h 18"/>
                    <a:gd name="T16" fmla="*/ 0 w 26"/>
                    <a:gd name="T17" fmla="*/ 1 h 18"/>
                    <a:gd name="T18" fmla="*/ 1 w 26"/>
                    <a:gd name="T19" fmla="*/ 1 h 18"/>
                    <a:gd name="T20" fmla="*/ 1 w 26"/>
                    <a:gd name="T21" fmla="*/ 1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" h="18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24" y="18"/>
                      </a:lnTo>
                      <a:lnTo>
                        <a:pt x="26" y="4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9" name="Freeform 130">
                  <a:extLst>
                    <a:ext uri="{FF2B5EF4-FFF2-40B4-BE49-F238E27FC236}">
                      <a16:creationId xmlns:a16="http://schemas.microsoft.com/office/drawing/2014/main" id="{0B949484-7B17-4606-A793-CDF1C10A2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4" y="2843"/>
                  <a:ext cx="12" cy="9"/>
                </a:xfrm>
                <a:custGeom>
                  <a:avLst/>
                  <a:gdLst>
                    <a:gd name="T0" fmla="*/ 0 w 25"/>
                    <a:gd name="T1" fmla="*/ 0 h 19"/>
                    <a:gd name="T2" fmla="*/ 0 w 25"/>
                    <a:gd name="T3" fmla="*/ 0 h 19"/>
                    <a:gd name="T4" fmla="*/ 0 w 25"/>
                    <a:gd name="T5" fmla="*/ 0 h 19"/>
                    <a:gd name="T6" fmla="*/ 0 w 25"/>
                    <a:gd name="T7" fmla="*/ 0 h 19"/>
                    <a:gd name="T8" fmla="*/ 0 w 25"/>
                    <a:gd name="T9" fmla="*/ 0 h 19"/>
                    <a:gd name="T10" fmla="*/ 0 w 25"/>
                    <a:gd name="T11" fmla="*/ 0 h 19"/>
                    <a:gd name="T12" fmla="*/ 0 w 25"/>
                    <a:gd name="T13" fmla="*/ 0 h 19"/>
                    <a:gd name="T14" fmla="*/ 0 w 25"/>
                    <a:gd name="T15" fmla="*/ 0 h 19"/>
                    <a:gd name="T16" fmla="*/ 0 w 25"/>
                    <a:gd name="T17" fmla="*/ 0 h 19"/>
                    <a:gd name="T18" fmla="*/ 0 w 25"/>
                    <a:gd name="T19" fmla="*/ 0 h 19"/>
                    <a:gd name="T20" fmla="*/ 0 w 25"/>
                    <a:gd name="T21" fmla="*/ 0 h 19"/>
                    <a:gd name="T22" fmla="*/ 0 w 25"/>
                    <a:gd name="T23" fmla="*/ 0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" h="19">
                      <a:moveTo>
                        <a:pt x="5" y="14"/>
                      </a:moveTo>
                      <a:lnTo>
                        <a:pt x="6" y="14"/>
                      </a:lnTo>
                      <a:lnTo>
                        <a:pt x="22" y="19"/>
                      </a:lnTo>
                      <a:lnTo>
                        <a:pt x="25" y="5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6" y="14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0" name="Freeform 131">
                  <a:extLst>
                    <a:ext uri="{FF2B5EF4-FFF2-40B4-BE49-F238E27FC236}">
                      <a16:creationId xmlns:a16="http://schemas.microsoft.com/office/drawing/2014/main" id="{9F5AF7CE-946B-449B-81B9-508CFD3FE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" y="2840"/>
                  <a:ext cx="12" cy="9"/>
                </a:xfrm>
                <a:custGeom>
                  <a:avLst/>
                  <a:gdLst>
                    <a:gd name="T0" fmla="*/ 1 w 23"/>
                    <a:gd name="T1" fmla="*/ 1 h 18"/>
                    <a:gd name="T2" fmla="*/ 1 w 23"/>
                    <a:gd name="T3" fmla="*/ 1 h 18"/>
                    <a:gd name="T4" fmla="*/ 1 w 23"/>
                    <a:gd name="T5" fmla="*/ 1 h 18"/>
                    <a:gd name="T6" fmla="*/ 1 w 23"/>
                    <a:gd name="T7" fmla="*/ 1 h 18"/>
                    <a:gd name="T8" fmla="*/ 1 w 23"/>
                    <a:gd name="T9" fmla="*/ 0 h 18"/>
                    <a:gd name="T10" fmla="*/ 1 w 23"/>
                    <a:gd name="T11" fmla="*/ 0 h 18"/>
                    <a:gd name="T12" fmla="*/ 1 w 23"/>
                    <a:gd name="T13" fmla="*/ 0 h 18"/>
                    <a:gd name="T14" fmla="*/ 1 w 23"/>
                    <a:gd name="T15" fmla="*/ 1 h 18"/>
                    <a:gd name="T16" fmla="*/ 0 w 23"/>
                    <a:gd name="T17" fmla="*/ 1 h 18"/>
                    <a:gd name="T18" fmla="*/ 0 w 23"/>
                    <a:gd name="T19" fmla="*/ 1 h 18"/>
                    <a:gd name="T20" fmla="*/ 1 w 23"/>
                    <a:gd name="T21" fmla="*/ 1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" h="18">
                      <a:moveTo>
                        <a:pt x="4" y="13"/>
                      </a:moveTo>
                      <a:lnTo>
                        <a:pt x="4" y="13"/>
                      </a:lnTo>
                      <a:lnTo>
                        <a:pt x="18" y="18"/>
                      </a:lnTo>
                      <a:lnTo>
                        <a:pt x="23" y="4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1" name="Freeform 132">
                  <a:extLst>
                    <a:ext uri="{FF2B5EF4-FFF2-40B4-BE49-F238E27FC236}">
                      <a16:creationId xmlns:a16="http://schemas.microsoft.com/office/drawing/2014/main" id="{50BE5FC9-184C-45F5-85DC-7D015DA16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2" y="2838"/>
                  <a:ext cx="10" cy="9"/>
                </a:xfrm>
                <a:custGeom>
                  <a:avLst/>
                  <a:gdLst>
                    <a:gd name="T0" fmla="*/ 0 w 21"/>
                    <a:gd name="T1" fmla="*/ 1 h 18"/>
                    <a:gd name="T2" fmla="*/ 0 w 21"/>
                    <a:gd name="T3" fmla="*/ 1 h 18"/>
                    <a:gd name="T4" fmla="*/ 0 w 21"/>
                    <a:gd name="T5" fmla="*/ 1 h 18"/>
                    <a:gd name="T6" fmla="*/ 0 w 21"/>
                    <a:gd name="T7" fmla="*/ 1 h 18"/>
                    <a:gd name="T8" fmla="*/ 0 w 21"/>
                    <a:gd name="T9" fmla="*/ 0 h 18"/>
                    <a:gd name="T10" fmla="*/ 0 w 21"/>
                    <a:gd name="T11" fmla="*/ 0 h 18"/>
                    <a:gd name="T12" fmla="*/ 0 w 21"/>
                    <a:gd name="T13" fmla="*/ 0 h 18"/>
                    <a:gd name="T14" fmla="*/ 0 w 21"/>
                    <a:gd name="T15" fmla="*/ 1 h 18"/>
                    <a:gd name="T16" fmla="*/ 0 w 21"/>
                    <a:gd name="T17" fmla="*/ 1 h 18"/>
                    <a:gd name="T18" fmla="*/ 0 w 21"/>
                    <a:gd name="T19" fmla="*/ 1 h 18"/>
                    <a:gd name="T20" fmla="*/ 0 w 21"/>
                    <a:gd name="T21" fmla="*/ 1 h 18"/>
                    <a:gd name="T22" fmla="*/ 0 w 21"/>
                    <a:gd name="T23" fmla="*/ 1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18">
                      <a:moveTo>
                        <a:pt x="3" y="14"/>
                      </a:moveTo>
                      <a:lnTo>
                        <a:pt x="5" y="14"/>
                      </a:lnTo>
                      <a:lnTo>
                        <a:pt x="16" y="18"/>
                      </a:lnTo>
                      <a:lnTo>
                        <a:pt x="21" y="5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2" name="Freeform 133">
                  <a:extLst>
                    <a:ext uri="{FF2B5EF4-FFF2-40B4-BE49-F238E27FC236}">
                      <a16:creationId xmlns:a16="http://schemas.microsoft.com/office/drawing/2014/main" id="{690B70E1-904B-4D59-9D80-118D166BA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2834"/>
                  <a:ext cx="13" cy="11"/>
                </a:xfrm>
                <a:custGeom>
                  <a:avLst/>
                  <a:gdLst>
                    <a:gd name="T0" fmla="*/ 1 w 25"/>
                    <a:gd name="T1" fmla="*/ 1 h 21"/>
                    <a:gd name="T2" fmla="*/ 1 w 25"/>
                    <a:gd name="T3" fmla="*/ 1 h 21"/>
                    <a:gd name="T4" fmla="*/ 1 w 25"/>
                    <a:gd name="T5" fmla="*/ 1 h 21"/>
                    <a:gd name="T6" fmla="*/ 1 w 25"/>
                    <a:gd name="T7" fmla="*/ 1 h 21"/>
                    <a:gd name="T8" fmla="*/ 1 w 25"/>
                    <a:gd name="T9" fmla="*/ 0 h 21"/>
                    <a:gd name="T10" fmla="*/ 1 w 25"/>
                    <a:gd name="T11" fmla="*/ 0 h 21"/>
                    <a:gd name="T12" fmla="*/ 1 w 25"/>
                    <a:gd name="T13" fmla="*/ 0 h 21"/>
                    <a:gd name="T14" fmla="*/ 1 w 25"/>
                    <a:gd name="T15" fmla="*/ 0 h 21"/>
                    <a:gd name="T16" fmla="*/ 1 w 25"/>
                    <a:gd name="T17" fmla="*/ 1 h 21"/>
                    <a:gd name="T18" fmla="*/ 0 w 25"/>
                    <a:gd name="T19" fmla="*/ 1 h 21"/>
                    <a:gd name="T20" fmla="*/ 1 w 25"/>
                    <a:gd name="T21" fmla="*/ 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" h="21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8" y="21"/>
                      </a:lnTo>
                      <a:lnTo>
                        <a:pt x="25" y="7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3" name="Freeform 134">
                  <a:extLst>
                    <a:ext uri="{FF2B5EF4-FFF2-40B4-BE49-F238E27FC236}">
                      <a16:creationId xmlns:a16="http://schemas.microsoft.com/office/drawing/2014/main" id="{11B75FE6-5A92-49CA-8522-FFE2A571B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2831"/>
                  <a:ext cx="13" cy="10"/>
                </a:xfrm>
                <a:custGeom>
                  <a:avLst/>
                  <a:gdLst>
                    <a:gd name="T0" fmla="*/ 1 w 26"/>
                    <a:gd name="T1" fmla="*/ 0 h 21"/>
                    <a:gd name="T2" fmla="*/ 1 w 26"/>
                    <a:gd name="T3" fmla="*/ 0 h 21"/>
                    <a:gd name="T4" fmla="*/ 1 w 26"/>
                    <a:gd name="T5" fmla="*/ 0 h 21"/>
                    <a:gd name="T6" fmla="*/ 1 w 26"/>
                    <a:gd name="T7" fmla="*/ 0 h 21"/>
                    <a:gd name="T8" fmla="*/ 1 w 26"/>
                    <a:gd name="T9" fmla="*/ 0 h 21"/>
                    <a:gd name="T10" fmla="*/ 1 w 26"/>
                    <a:gd name="T11" fmla="*/ 0 h 21"/>
                    <a:gd name="T12" fmla="*/ 1 w 26"/>
                    <a:gd name="T13" fmla="*/ 0 h 21"/>
                    <a:gd name="T14" fmla="*/ 1 w 26"/>
                    <a:gd name="T15" fmla="*/ 0 h 21"/>
                    <a:gd name="T16" fmla="*/ 1 w 26"/>
                    <a:gd name="T17" fmla="*/ 0 h 21"/>
                    <a:gd name="T18" fmla="*/ 0 w 26"/>
                    <a:gd name="T19" fmla="*/ 0 h 21"/>
                    <a:gd name="T20" fmla="*/ 1 w 26"/>
                    <a:gd name="T21" fmla="*/ 0 h 21"/>
                    <a:gd name="T22" fmla="*/ 1 w 26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21">
                      <a:moveTo>
                        <a:pt x="4" y="13"/>
                      </a:moveTo>
                      <a:lnTo>
                        <a:pt x="5" y="14"/>
                      </a:lnTo>
                      <a:lnTo>
                        <a:pt x="19" y="21"/>
                      </a:lnTo>
                      <a:lnTo>
                        <a:pt x="26" y="7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4" name="Freeform 135">
                  <a:extLst>
                    <a:ext uri="{FF2B5EF4-FFF2-40B4-BE49-F238E27FC236}">
                      <a16:creationId xmlns:a16="http://schemas.microsoft.com/office/drawing/2014/main" id="{DB69AECF-1D83-4F44-9655-5004E57AA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825"/>
                  <a:ext cx="13" cy="12"/>
                </a:xfrm>
                <a:custGeom>
                  <a:avLst/>
                  <a:gdLst>
                    <a:gd name="T0" fmla="*/ 0 w 28"/>
                    <a:gd name="T1" fmla="*/ 1 h 24"/>
                    <a:gd name="T2" fmla="*/ 0 w 28"/>
                    <a:gd name="T3" fmla="*/ 1 h 24"/>
                    <a:gd name="T4" fmla="*/ 0 w 28"/>
                    <a:gd name="T5" fmla="*/ 1 h 24"/>
                    <a:gd name="T6" fmla="*/ 0 w 28"/>
                    <a:gd name="T7" fmla="*/ 1 h 24"/>
                    <a:gd name="T8" fmla="*/ 0 w 28"/>
                    <a:gd name="T9" fmla="*/ 1 h 24"/>
                    <a:gd name="T10" fmla="*/ 0 w 28"/>
                    <a:gd name="T11" fmla="*/ 1 h 24"/>
                    <a:gd name="T12" fmla="*/ 0 w 28"/>
                    <a:gd name="T13" fmla="*/ 1 h 24"/>
                    <a:gd name="T14" fmla="*/ 0 w 28"/>
                    <a:gd name="T15" fmla="*/ 0 h 24"/>
                    <a:gd name="T16" fmla="*/ 0 w 28"/>
                    <a:gd name="T17" fmla="*/ 1 h 24"/>
                    <a:gd name="T18" fmla="*/ 0 w 28"/>
                    <a:gd name="T19" fmla="*/ 1 h 24"/>
                    <a:gd name="T20" fmla="*/ 0 w 28"/>
                    <a:gd name="T21" fmla="*/ 1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8" h="24">
                      <a:moveTo>
                        <a:pt x="3" y="12"/>
                      </a:moveTo>
                      <a:lnTo>
                        <a:pt x="3" y="12"/>
                      </a:lnTo>
                      <a:lnTo>
                        <a:pt x="19" y="24"/>
                      </a:lnTo>
                      <a:lnTo>
                        <a:pt x="28" y="12"/>
                      </a:lnTo>
                      <a:lnTo>
                        <a:pt x="12" y="1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5" name="Freeform 136">
                  <a:extLst>
                    <a:ext uri="{FF2B5EF4-FFF2-40B4-BE49-F238E27FC236}">
                      <a16:creationId xmlns:a16="http://schemas.microsoft.com/office/drawing/2014/main" id="{5E7C13F6-3419-4B17-8F16-1199984F9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0" y="2817"/>
                  <a:ext cx="15" cy="15"/>
                </a:xfrm>
                <a:custGeom>
                  <a:avLst/>
                  <a:gdLst>
                    <a:gd name="T0" fmla="*/ 1 w 30"/>
                    <a:gd name="T1" fmla="*/ 1 h 29"/>
                    <a:gd name="T2" fmla="*/ 1 w 30"/>
                    <a:gd name="T3" fmla="*/ 1 h 29"/>
                    <a:gd name="T4" fmla="*/ 1 w 30"/>
                    <a:gd name="T5" fmla="*/ 1 h 29"/>
                    <a:gd name="T6" fmla="*/ 1 w 30"/>
                    <a:gd name="T7" fmla="*/ 1 h 29"/>
                    <a:gd name="T8" fmla="*/ 1 w 30"/>
                    <a:gd name="T9" fmla="*/ 1 h 29"/>
                    <a:gd name="T10" fmla="*/ 1 w 30"/>
                    <a:gd name="T11" fmla="*/ 1 h 29"/>
                    <a:gd name="T12" fmla="*/ 1 w 30"/>
                    <a:gd name="T13" fmla="*/ 1 h 29"/>
                    <a:gd name="T14" fmla="*/ 1 w 30"/>
                    <a:gd name="T15" fmla="*/ 0 h 29"/>
                    <a:gd name="T16" fmla="*/ 1 w 30"/>
                    <a:gd name="T17" fmla="*/ 1 h 29"/>
                    <a:gd name="T18" fmla="*/ 0 w 30"/>
                    <a:gd name="T19" fmla="*/ 1 h 29"/>
                    <a:gd name="T20" fmla="*/ 1 w 30"/>
                    <a:gd name="T21" fmla="*/ 1 h 29"/>
                    <a:gd name="T22" fmla="*/ 1 w 30"/>
                    <a:gd name="T23" fmla="*/ 1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3" y="13"/>
                      </a:moveTo>
                      <a:lnTo>
                        <a:pt x="2" y="13"/>
                      </a:lnTo>
                      <a:lnTo>
                        <a:pt x="21" y="29"/>
                      </a:lnTo>
                      <a:lnTo>
                        <a:pt x="30" y="18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6" name="Freeform 137">
                  <a:extLst>
                    <a:ext uri="{FF2B5EF4-FFF2-40B4-BE49-F238E27FC236}">
                      <a16:creationId xmlns:a16="http://schemas.microsoft.com/office/drawing/2014/main" id="{1AD4E0BD-5C49-444E-A28D-28CBB02280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2" y="2811"/>
                  <a:ext cx="14" cy="13"/>
                </a:xfrm>
                <a:custGeom>
                  <a:avLst/>
                  <a:gdLst>
                    <a:gd name="T0" fmla="*/ 1 w 27"/>
                    <a:gd name="T1" fmla="*/ 1 h 24"/>
                    <a:gd name="T2" fmla="*/ 1 w 27"/>
                    <a:gd name="T3" fmla="*/ 1 h 24"/>
                    <a:gd name="T4" fmla="*/ 1 w 27"/>
                    <a:gd name="T5" fmla="*/ 1 h 24"/>
                    <a:gd name="T6" fmla="*/ 1 w 27"/>
                    <a:gd name="T7" fmla="*/ 1 h 24"/>
                    <a:gd name="T8" fmla="*/ 1 w 27"/>
                    <a:gd name="T9" fmla="*/ 1 h 24"/>
                    <a:gd name="T10" fmla="*/ 1 w 27"/>
                    <a:gd name="T11" fmla="*/ 0 h 24"/>
                    <a:gd name="T12" fmla="*/ 1 w 27"/>
                    <a:gd name="T13" fmla="*/ 1 h 24"/>
                    <a:gd name="T14" fmla="*/ 1 w 27"/>
                    <a:gd name="T15" fmla="*/ 0 h 24"/>
                    <a:gd name="T16" fmla="*/ 1 w 27"/>
                    <a:gd name="T17" fmla="*/ 1 h 24"/>
                    <a:gd name="T18" fmla="*/ 0 w 27"/>
                    <a:gd name="T19" fmla="*/ 1 h 24"/>
                    <a:gd name="T20" fmla="*/ 1 w 27"/>
                    <a:gd name="T21" fmla="*/ 1 h 24"/>
                    <a:gd name="T22" fmla="*/ 1 w 27"/>
                    <a:gd name="T23" fmla="*/ 1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" h="24">
                      <a:moveTo>
                        <a:pt x="2" y="14"/>
                      </a:moveTo>
                      <a:lnTo>
                        <a:pt x="2" y="13"/>
                      </a:lnTo>
                      <a:lnTo>
                        <a:pt x="20" y="24"/>
                      </a:lnTo>
                      <a:lnTo>
                        <a:pt x="27" y="1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7" name="Freeform 138">
                  <a:extLst>
                    <a:ext uri="{FF2B5EF4-FFF2-40B4-BE49-F238E27FC236}">
                      <a16:creationId xmlns:a16="http://schemas.microsoft.com/office/drawing/2014/main" id="{EECF7BF2-A7E1-4C88-B6FC-36E59AB72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6" y="2803"/>
                  <a:ext cx="20" cy="15"/>
                </a:xfrm>
                <a:custGeom>
                  <a:avLst/>
                  <a:gdLst>
                    <a:gd name="T0" fmla="*/ 0 w 42"/>
                    <a:gd name="T1" fmla="*/ 1 h 30"/>
                    <a:gd name="T2" fmla="*/ 0 w 42"/>
                    <a:gd name="T3" fmla="*/ 1 h 30"/>
                    <a:gd name="T4" fmla="*/ 0 w 42"/>
                    <a:gd name="T5" fmla="*/ 1 h 30"/>
                    <a:gd name="T6" fmla="*/ 0 w 42"/>
                    <a:gd name="T7" fmla="*/ 1 h 30"/>
                    <a:gd name="T8" fmla="*/ 0 w 42"/>
                    <a:gd name="T9" fmla="*/ 0 h 30"/>
                    <a:gd name="T10" fmla="*/ 0 w 42"/>
                    <a:gd name="T11" fmla="*/ 0 h 30"/>
                    <a:gd name="T12" fmla="*/ 0 w 42"/>
                    <a:gd name="T13" fmla="*/ 0 h 30"/>
                    <a:gd name="T14" fmla="*/ 0 w 42"/>
                    <a:gd name="T15" fmla="*/ 0 h 30"/>
                    <a:gd name="T16" fmla="*/ 0 w 42"/>
                    <a:gd name="T17" fmla="*/ 1 h 30"/>
                    <a:gd name="T18" fmla="*/ 0 w 42"/>
                    <a:gd name="T19" fmla="*/ 1 h 30"/>
                    <a:gd name="T20" fmla="*/ 0 w 42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30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35" y="30"/>
                      </a:lnTo>
                      <a:lnTo>
                        <a:pt x="42" y="1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8" name="Freeform 139">
                  <a:extLst>
                    <a:ext uri="{FF2B5EF4-FFF2-40B4-BE49-F238E27FC236}">
                      <a16:creationId xmlns:a16="http://schemas.microsoft.com/office/drawing/2014/main" id="{A4090B21-4A7D-4CE9-B0A6-41199E270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2792"/>
                  <a:ext cx="25" cy="18"/>
                </a:xfrm>
                <a:custGeom>
                  <a:avLst/>
                  <a:gdLst>
                    <a:gd name="T0" fmla="*/ 0 w 51"/>
                    <a:gd name="T1" fmla="*/ 0 h 37"/>
                    <a:gd name="T2" fmla="*/ 0 w 51"/>
                    <a:gd name="T3" fmla="*/ 0 h 37"/>
                    <a:gd name="T4" fmla="*/ 0 w 51"/>
                    <a:gd name="T5" fmla="*/ 0 h 37"/>
                    <a:gd name="T6" fmla="*/ 0 w 51"/>
                    <a:gd name="T7" fmla="*/ 0 h 37"/>
                    <a:gd name="T8" fmla="*/ 0 w 51"/>
                    <a:gd name="T9" fmla="*/ 0 h 37"/>
                    <a:gd name="T10" fmla="*/ 0 w 51"/>
                    <a:gd name="T11" fmla="*/ 0 h 37"/>
                    <a:gd name="T12" fmla="*/ 0 w 51"/>
                    <a:gd name="T13" fmla="*/ 0 h 37"/>
                    <a:gd name="T14" fmla="*/ 0 w 51"/>
                    <a:gd name="T15" fmla="*/ 0 h 37"/>
                    <a:gd name="T16" fmla="*/ 0 w 51"/>
                    <a:gd name="T17" fmla="*/ 0 h 37"/>
                    <a:gd name="T18" fmla="*/ 0 w 51"/>
                    <a:gd name="T19" fmla="*/ 0 h 37"/>
                    <a:gd name="T20" fmla="*/ 0 w 51"/>
                    <a:gd name="T21" fmla="*/ 0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37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4" y="37"/>
                      </a:lnTo>
                      <a:lnTo>
                        <a:pt x="51" y="23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9" name="Freeform 140">
                  <a:extLst>
                    <a:ext uri="{FF2B5EF4-FFF2-40B4-BE49-F238E27FC236}">
                      <a16:creationId xmlns:a16="http://schemas.microsoft.com/office/drawing/2014/main" id="{C4DA56B9-E34B-4624-88D8-D7D6BF9C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2778"/>
                  <a:ext cx="30" cy="21"/>
                </a:xfrm>
                <a:custGeom>
                  <a:avLst/>
                  <a:gdLst>
                    <a:gd name="T0" fmla="*/ 1 w 60"/>
                    <a:gd name="T1" fmla="*/ 1 h 42"/>
                    <a:gd name="T2" fmla="*/ 1 w 60"/>
                    <a:gd name="T3" fmla="*/ 1 h 42"/>
                    <a:gd name="T4" fmla="*/ 1 w 60"/>
                    <a:gd name="T5" fmla="*/ 1 h 42"/>
                    <a:gd name="T6" fmla="*/ 1 w 60"/>
                    <a:gd name="T7" fmla="*/ 1 h 42"/>
                    <a:gd name="T8" fmla="*/ 1 w 60"/>
                    <a:gd name="T9" fmla="*/ 0 h 42"/>
                    <a:gd name="T10" fmla="*/ 1 w 60"/>
                    <a:gd name="T11" fmla="*/ 1 h 42"/>
                    <a:gd name="T12" fmla="*/ 1 w 60"/>
                    <a:gd name="T13" fmla="*/ 0 h 42"/>
                    <a:gd name="T14" fmla="*/ 1 w 60"/>
                    <a:gd name="T15" fmla="*/ 0 h 42"/>
                    <a:gd name="T16" fmla="*/ 1 w 60"/>
                    <a:gd name="T17" fmla="*/ 1 h 42"/>
                    <a:gd name="T18" fmla="*/ 0 w 60"/>
                    <a:gd name="T19" fmla="*/ 1 h 42"/>
                    <a:gd name="T20" fmla="*/ 1 w 60"/>
                    <a:gd name="T21" fmla="*/ 1 h 42"/>
                    <a:gd name="T22" fmla="*/ 1 w 60"/>
                    <a:gd name="T23" fmla="*/ 1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0" h="42">
                      <a:moveTo>
                        <a:pt x="4" y="13"/>
                      </a:moveTo>
                      <a:lnTo>
                        <a:pt x="4" y="14"/>
                      </a:lnTo>
                      <a:lnTo>
                        <a:pt x="53" y="42"/>
                      </a:lnTo>
                      <a:lnTo>
                        <a:pt x="60" y="28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0" name="Freeform 141">
                  <a:extLst>
                    <a:ext uri="{FF2B5EF4-FFF2-40B4-BE49-F238E27FC236}">
                      <a16:creationId xmlns:a16="http://schemas.microsoft.com/office/drawing/2014/main" id="{DAD55902-F9D1-4C81-A473-D56BBF282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4" y="2761"/>
                  <a:ext cx="34" cy="23"/>
                </a:xfrm>
                <a:custGeom>
                  <a:avLst/>
                  <a:gdLst>
                    <a:gd name="T0" fmla="*/ 1 w 67"/>
                    <a:gd name="T1" fmla="*/ 0 h 47"/>
                    <a:gd name="T2" fmla="*/ 1 w 67"/>
                    <a:gd name="T3" fmla="*/ 0 h 47"/>
                    <a:gd name="T4" fmla="*/ 1 w 67"/>
                    <a:gd name="T5" fmla="*/ 0 h 47"/>
                    <a:gd name="T6" fmla="*/ 1 w 67"/>
                    <a:gd name="T7" fmla="*/ 0 h 47"/>
                    <a:gd name="T8" fmla="*/ 1 w 67"/>
                    <a:gd name="T9" fmla="*/ 0 h 47"/>
                    <a:gd name="T10" fmla="*/ 1 w 67"/>
                    <a:gd name="T11" fmla="*/ 0 h 47"/>
                    <a:gd name="T12" fmla="*/ 1 w 67"/>
                    <a:gd name="T13" fmla="*/ 0 h 47"/>
                    <a:gd name="T14" fmla="*/ 1 w 67"/>
                    <a:gd name="T15" fmla="*/ 0 h 47"/>
                    <a:gd name="T16" fmla="*/ 1 w 67"/>
                    <a:gd name="T17" fmla="*/ 0 h 47"/>
                    <a:gd name="T18" fmla="*/ 0 w 67"/>
                    <a:gd name="T19" fmla="*/ 0 h 47"/>
                    <a:gd name="T20" fmla="*/ 1 w 67"/>
                    <a:gd name="T21" fmla="*/ 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7" h="47">
                      <a:moveTo>
                        <a:pt x="3" y="12"/>
                      </a:moveTo>
                      <a:lnTo>
                        <a:pt x="3" y="12"/>
                      </a:lnTo>
                      <a:lnTo>
                        <a:pt x="60" y="47"/>
                      </a:lnTo>
                      <a:lnTo>
                        <a:pt x="67" y="35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1" name="Freeform 142">
                  <a:extLst>
                    <a:ext uri="{FF2B5EF4-FFF2-40B4-BE49-F238E27FC236}">
                      <a16:creationId xmlns:a16="http://schemas.microsoft.com/office/drawing/2014/main" id="{6FE195EE-8C9C-4F6A-8111-4375ACEF2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2" y="2741"/>
                  <a:ext cx="37" cy="26"/>
                </a:xfrm>
                <a:custGeom>
                  <a:avLst/>
                  <a:gdLst>
                    <a:gd name="T0" fmla="*/ 1 w 74"/>
                    <a:gd name="T1" fmla="*/ 1 h 52"/>
                    <a:gd name="T2" fmla="*/ 1 w 74"/>
                    <a:gd name="T3" fmla="*/ 1 h 52"/>
                    <a:gd name="T4" fmla="*/ 1 w 74"/>
                    <a:gd name="T5" fmla="*/ 1 h 52"/>
                    <a:gd name="T6" fmla="*/ 1 w 74"/>
                    <a:gd name="T7" fmla="*/ 1 h 52"/>
                    <a:gd name="T8" fmla="*/ 1 w 74"/>
                    <a:gd name="T9" fmla="*/ 1 h 52"/>
                    <a:gd name="T10" fmla="*/ 1 w 74"/>
                    <a:gd name="T11" fmla="*/ 0 h 52"/>
                    <a:gd name="T12" fmla="*/ 1 w 74"/>
                    <a:gd name="T13" fmla="*/ 1 h 52"/>
                    <a:gd name="T14" fmla="*/ 1 w 74"/>
                    <a:gd name="T15" fmla="*/ 0 h 52"/>
                    <a:gd name="T16" fmla="*/ 1 w 74"/>
                    <a:gd name="T17" fmla="*/ 1 h 52"/>
                    <a:gd name="T18" fmla="*/ 0 w 74"/>
                    <a:gd name="T19" fmla="*/ 1 h 52"/>
                    <a:gd name="T20" fmla="*/ 1 w 74"/>
                    <a:gd name="T21" fmla="*/ 1 h 52"/>
                    <a:gd name="T22" fmla="*/ 1 w 74"/>
                    <a:gd name="T23" fmla="*/ 1 h 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4" h="52">
                      <a:moveTo>
                        <a:pt x="2" y="14"/>
                      </a:moveTo>
                      <a:lnTo>
                        <a:pt x="2" y="13"/>
                      </a:lnTo>
                      <a:lnTo>
                        <a:pt x="67" y="52"/>
                      </a:lnTo>
                      <a:lnTo>
                        <a:pt x="74" y="41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2" name="Freeform 143">
                  <a:extLst>
                    <a:ext uri="{FF2B5EF4-FFF2-40B4-BE49-F238E27FC236}">
                      <a16:creationId xmlns:a16="http://schemas.microsoft.com/office/drawing/2014/main" id="{7B68D931-332A-4721-A625-0D593E67F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4" y="2719"/>
                  <a:ext cx="43" cy="29"/>
                </a:xfrm>
                <a:custGeom>
                  <a:avLst/>
                  <a:gdLst>
                    <a:gd name="T0" fmla="*/ 1 w 85"/>
                    <a:gd name="T1" fmla="*/ 1 h 57"/>
                    <a:gd name="T2" fmla="*/ 1 w 85"/>
                    <a:gd name="T3" fmla="*/ 1 h 57"/>
                    <a:gd name="T4" fmla="*/ 1 w 85"/>
                    <a:gd name="T5" fmla="*/ 1 h 57"/>
                    <a:gd name="T6" fmla="*/ 1 w 85"/>
                    <a:gd name="T7" fmla="*/ 1 h 57"/>
                    <a:gd name="T8" fmla="*/ 1 w 85"/>
                    <a:gd name="T9" fmla="*/ 0 h 57"/>
                    <a:gd name="T10" fmla="*/ 1 w 85"/>
                    <a:gd name="T11" fmla="*/ 1 h 57"/>
                    <a:gd name="T12" fmla="*/ 1 w 85"/>
                    <a:gd name="T13" fmla="*/ 0 h 57"/>
                    <a:gd name="T14" fmla="*/ 1 w 85"/>
                    <a:gd name="T15" fmla="*/ 0 h 57"/>
                    <a:gd name="T16" fmla="*/ 1 w 85"/>
                    <a:gd name="T17" fmla="*/ 1 h 57"/>
                    <a:gd name="T18" fmla="*/ 0 w 85"/>
                    <a:gd name="T19" fmla="*/ 1 h 57"/>
                    <a:gd name="T20" fmla="*/ 1 w 85"/>
                    <a:gd name="T21" fmla="*/ 1 h 57"/>
                    <a:gd name="T22" fmla="*/ 1 w 85"/>
                    <a:gd name="T23" fmla="*/ 1 h 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5" h="57">
                      <a:moveTo>
                        <a:pt x="4" y="12"/>
                      </a:moveTo>
                      <a:lnTo>
                        <a:pt x="4" y="13"/>
                      </a:lnTo>
                      <a:lnTo>
                        <a:pt x="78" y="57"/>
                      </a:lnTo>
                      <a:lnTo>
                        <a:pt x="85" y="43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3" name="Freeform 144">
                  <a:extLst>
                    <a:ext uri="{FF2B5EF4-FFF2-40B4-BE49-F238E27FC236}">
                      <a16:creationId xmlns:a16="http://schemas.microsoft.com/office/drawing/2014/main" id="{C6F55E06-C0DE-4030-92AE-F773EA58CF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2695"/>
                  <a:ext cx="44" cy="31"/>
                </a:xfrm>
                <a:custGeom>
                  <a:avLst/>
                  <a:gdLst>
                    <a:gd name="T0" fmla="*/ 1 w 87"/>
                    <a:gd name="T1" fmla="*/ 1 h 61"/>
                    <a:gd name="T2" fmla="*/ 1 w 87"/>
                    <a:gd name="T3" fmla="*/ 1 h 61"/>
                    <a:gd name="T4" fmla="*/ 1 w 87"/>
                    <a:gd name="T5" fmla="*/ 1 h 61"/>
                    <a:gd name="T6" fmla="*/ 1 w 87"/>
                    <a:gd name="T7" fmla="*/ 1 h 61"/>
                    <a:gd name="T8" fmla="*/ 1 w 87"/>
                    <a:gd name="T9" fmla="*/ 1 h 61"/>
                    <a:gd name="T10" fmla="*/ 1 w 87"/>
                    <a:gd name="T11" fmla="*/ 1 h 61"/>
                    <a:gd name="T12" fmla="*/ 1 w 87"/>
                    <a:gd name="T13" fmla="*/ 1 h 61"/>
                    <a:gd name="T14" fmla="*/ 1 w 87"/>
                    <a:gd name="T15" fmla="*/ 0 h 61"/>
                    <a:gd name="T16" fmla="*/ 1 w 87"/>
                    <a:gd name="T17" fmla="*/ 1 h 61"/>
                    <a:gd name="T18" fmla="*/ 0 w 87"/>
                    <a:gd name="T19" fmla="*/ 1 h 61"/>
                    <a:gd name="T20" fmla="*/ 1 w 87"/>
                    <a:gd name="T21" fmla="*/ 1 h 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61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80" y="61"/>
                      </a:lnTo>
                      <a:lnTo>
                        <a:pt x="87" y="50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4" name="Freeform 145">
                  <a:extLst>
                    <a:ext uri="{FF2B5EF4-FFF2-40B4-BE49-F238E27FC236}">
                      <a16:creationId xmlns:a16="http://schemas.microsoft.com/office/drawing/2014/main" id="{CB8DD70F-7EA7-42A6-8DB5-C0C89AB67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4" y="2670"/>
                  <a:ext cx="46" cy="31"/>
                </a:xfrm>
                <a:custGeom>
                  <a:avLst/>
                  <a:gdLst>
                    <a:gd name="T0" fmla="*/ 1 w 92"/>
                    <a:gd name="T1" fmla="*/ 0 h 63"/>
                    <a:gd name="T2" fmla="*/ 1 w 92"/>
                    <a:gd name="T3" fmla="*/ 0 h 63"/>
                    <a:gd name="T4" fmla="*/ 1 w 92"/>
                    <a:gd name="T5" fmla="*/ 0 h 63"/>
                    <a:gd name="T6" fmla="*/ 1 w 92"/>
                    <a:gd name="T7" fmla="*/ 0 h 63"/>
                    <a:gd name="T8" fmla="*/ 1 w 92"/>
                    <a:gd name="T9" fmla="*/ 0 h 63"/>
                    <a:gd name="T10" fmla="*/ 1 w 92"/>
                    <a:gd name="T11" fmla="*/ 0 h 63"/>
                    <a:gd name="T12" fmla="*/ 1 w 92"/>
                    <a:gd name="T13" fmla="*/ 0 h 63"/>
                    <a:gd name="T14" fmla="*/ 1 w 92"/>
                    <a:gd name="T15" fmla="*/ 0 h 63"/>
                    <a:gd name="T16" fmla="*/ 1 w 92"/>
                    <a:gd name="T17" fmla="*/ 0 h 63"/>
                    <a:gd name="T18" fmla="*/ 0 w 92"/>
                    <a:gd name="T19" fmla="*/ 0 h 63"/>
                    <a:gd name="T20" fmla="*/ 1 w 92"/>
                    <a:gd name="T21" fmla="*/ 0 h 63"/>
                    <a:gd name="T22" fmla="*/ 1 w 92"/>
                    <a:gd name="T23" fmla="*/ 0 h 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2" h="63">
                      <a:moveTo>
                        <a:pt x="2" y="13"/>
                      </a:moveTo>
                      <a:lnTo>
                        <a:pt x="2" y="12"/>
                      </a:lnTo>
                      <a:lnTo>
                        <a:pt x="85" y="63"/>
                      </a:lnTo>
                      <a:lnTo>
                        <a:pt x="92" y="5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5" name="Freeform 146">
                  <a:extLst>
                    <a:ext uri="{FF2B5EF4-FFF2-40B4-BE49-F238E27FC236}">
                      <a16:creationId xmlns:a16="http://schemas.microsoft.com/office/drawing/2014/main" id="{97463A7D-9905-4406-9945-D44CCA35F0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" y="2643"/>
                  <a:ext cx="51" cy="34"/>
                </a:xfrm>
                <a:custGeom>
                  <a:avLst/>
                  <a:gdLst>
                    <a:gd name="T0" fmla="*/ 1 w 101"/>
                    <a:gd name="T1" fmla="*/ 1 h 66"/>
                    <a:gd name="T2" fmla="*/ 1 w 101"/>
                    <a:gd name="T3" fmla="*/ 1 h 66"/>
                    <a:gd name="T4" fmla="*/ 1 w 101"/>
                    <a:gd name="T5" fmla="*/ 1 h 66"/>
                    <a:gd name="T6" fmla="*/ 1 w 101"/>
                    <a:gd name="T7" fmla="*/ 1 h 66"/>
                    <a:gd name="T8" fmla="*/ 1 w 101"/>
                    <a:gd name="T9" fmla="*/ 0 h 66"/>
                    <a:gd name="T10" fmla="*/ 1 w 101"/>
                    <a:gd name="T11" fmla="*/ 1 h 66"/>
                    <a:gd name="T12" fmla="*/ 1 w 101"/>
                    <a:gd name="T13" fmla="*/ 0 h 66"/>
                    <a:gd name="T14" fmla="*/ 1 w 101"/>
                    <a:gd name="T15" fmla="*/ 0 h 66"/>
                    <a:gd name="T16" fmla="*/ 1 w 101"/>
                    <a:gd name="T17" fmla="*/ 1 h 66"/>
                    <a:gd name="T18" fmla="*/ 0 w 101"/>
                    <a:gd name="T19" fmla="*/ 1 h 66"/>
                    <a:gd name="T20" fmla="*/ 1 w 101"/>
                    <a:gd name="T21" fmla="*/ 1 h 66"/>
                    <a:gd name="T22" fmla="*/ 1 w 101"/>
                    <a:gd name="T23" fmla="*/ 1 h 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1" h="66">
                      <a:moveTo>
                        <a:pt x="4" y="12"/>
                      </a:moveTo>
                      <a:lnTo>
                        <a:pt x="4" y="13"/>
                      </a:lnTo>
                      <a:lnTo>
                        <a:pt x="94" y="66"/>
                      </a:lnTo>
                      <a:lnTo>
                        <a:pt x="101" y="53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6" name="Freeform 147">
                  <a:extLst>
                    <a:ext uri="{FF2B5EF4-FFF2-40B4-BE49-F238E27FC236}">
                      <a16:creationId xmlns:a16="http://schemas.microsoft.com/office/drawing/2014/main" id="{B8E84CB6-967A-40F4-AB0B-A8365C6A4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" y="2613"/>
                  <a:ext cx="51" cy="37"/>
                </a:xfrm>
                <a:custGeom>
                  <a:avLst/>
                  <a:gdLst>
                    <a:gd name="T0" fmla="*/ 1 w 101"/>
                    <a:gd name="T1" fmla="*/ 1 h 72"/>
                    <a:gd name="T2" fmla="*/ 1 w 101"/>
                    <a:gd name="T3" fmla="*/ 1 h 72"/>
                    <a:gd name="T4" fmla="*/ 1 w 101"/>
                    <a:gd name="T5" fmla="*/ 1 h 72"/>
                    <a:gd name="T6" fmla="*/ 1 w 101"/>
                    <a:gd name="T7" fmla="*/ 1 h 72"/>
                    <a:gd name="T8" fmla="*/ 1 w 101"/>
                    <a:gd name="T9" fmla="*/ 1 h 72"/>
                    <a:gd name="T10" fmla="*/ 1 w 101"/>
                    <a:gd name="T11" fmla="*/ 0 h 72"/>
                    <a:gd name="T12" fmla="*/ 1 w 101"/>
                    <a:gd name="T13" fmla="*/ 1 h 72"/>
                    <a:gd name="T14" fmla="*/ 1 w 101"/>
                    <a:gd name="T15" fmla="*/ 0 h 72"/>
                    <a:gd name="T16" fmla="*/ 1 w 101"/>
                    <a:gd name="T17" fmla="*/ 1 h 72"/>
                    <a:gd name="T18" fmla="*/ 0 w 101"/>
                    <a:gd name="T19" fmla="*/ 1 h 72"/>
                    <a:gd name="T20" fmla="*/ 1 w 101"/>
                    <a:gd name="T21" fmla="*/ 1 h 72"/>
                    <a:gd name="T22" fmla="*/ 1 w 101"/>
                    <a:gd name="T23" fmla="*/ 1 h 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1" h="72">
                      <a:moveTo>
                        <a:pt x="2" y="13"/>
                      </a:moveTo>
                      <a:lnTo>
                        <a:pt x="2" y="12"/>
                      </a:lnTo>
                      <a:lnTo>
                        <a:pt x="94" y="72"/>
                      </a:lnTo>
                      <a:lnTo>
                        <a:pt x="101" y="6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7" name="Freeform 148">
                  <a:extLst>
                    <a:ext uri="{FF2B5EF4-FFF2-40B4-BE49-F238E27FC236}">
                      <a16:creationId xmlns:a16="http://schemas.microsoft.com/office/drawing/2014/main" id="{1A65BABC-EBA0-4096-A7F6-2F7FBC238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585"/>
                  <a:ext cx="53" cy="35"/>
                </a:xfrm>
                <a:custGeom>
                  <a:avLst/>
                  <a:gdLst>
                    <a:gd name="T0" fmla="*/ 1 w 106"/>
                    <a:gd name="T1" fmla="*/ 0 h 71"/>
                    <a:gd name="T2" fmla="*/ 1 w 106"/>
                    <a:gd name="T3" fmla="*/ 0 h 71"/>
                    <a:gd name="T4" fmla="*/ 1 w 106"/>
                    <a:gd name="T5" fmla="*/ 0 h 71"/>
                    <a:gd name="T6" fmla="*/ 1 w 106"/>
                    <a:gd name="T7" fmla="*/ 0 h 71"/>
                    <a:gd name="T8" fmla="*/ 1 w 106"/>
                    <a:gd name="T9" fmla="*/ 0 h 71"/>
                    <a:gd name="T10" fmla="*/ 1 w 106"/>
                    <a:gd name="T11" fmla="*/ 0 h 71"/>
                    <a:gd name="T12" fmla="*/ 1 w 106"/>
                    <a:gd name="T13" fmla="*/ 0 h 71"/>
                    <a:gd name="T14" fmla="*/ 1 w 106"/>
                    <a:gd name="T15" fmla="*/ 0 h 71"/>
                    <a:gd name="T16" fmla="*/ 1 w 106"/>
                    <a:gd name="T17" fmla="*/ 0 h 71"/>
                    <a:gd name="T18" fmla="*/ 0 w 106"/>
                    <a:gd name="T19" fmla="*/ 0 h 71"/>
                    <a:gd name="T20" fmla="*/ 1 w 106"/>
                    <a:gd name="T21" fmla="*/ 0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71">
                      <a:moveTo>
                        <a:pt x="2" y="13"/>
                      </a:moveTo>
                      <a:lnTo>
                        <a:pt x="2" y="14"/>
                      </a:lnTo>
                      <a:lnTo>
                        <a:pt x="99" y="71"/>
                      </a:lnTo>
                      <a:lnTo>
                        <a:pt x="106" y="58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8" name="Freeform 149">
                  <a:extLst>
                    <a:ext uri="{FF2B5EF4-FFF2-40B4-BE49-F238E27FC236}">
                      <a16:creationId xmlns:a16="http://schemas.microsoft.com/office/drawing/2014/main" id="{3624B08B-5A86-4D53-A92A-743BDDD79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5" y="2555"/>
                  <a:ext cx="55" cy="36"/>
                </a:xfrm>
                <a:custGeom>
                  <a:avLst/>
                  <a:gdLst>
                    <a:gd name="T0" fmla="*/ 1 w 108"/>
                    <a:gd name="T1" fmla="*/ 0 h 73"/>
                    <a:gd name="T2" fmla="*/ 1 w 108"/>
                    <a:gd name="T3" fmla="*/ 0 h 73"/>
                    <a:gd name="T4" fmla="*/ 1 w 108"/>
                    <a:gd name="T5" fmla="*/ 0 h 73"/>
                    <a:gd name="T6" fmla="*/ 1 w 108"/>
                    <a:gd name="T7" fmla="*/ 0 h 73"/>
                    <a:gd name="T8" fmla="*/ 1 w 108"/>
                    <a:gd name="T9" fmla="*/ 0 h 73"/>
                    <a:gd name="T10" fmla="*/ 1 w 108"/>
                    <a:gd name="T11" fmla="*/ 0 h 73"/>
                    <a:gd name="T12" fmla="*/ 1 w 108"/>
                    <a:gd name="T13" fmla="*/ 0 h 73"/>
                    <a:gd name="T14" fmla="*/ 1 w 108"/>
                    <a:gd name="T15" fmla="*/ 0 h 73"/>
                    <a:gd name="T16" fmla="*/ 1 w 108"/>
                    <a:gd name="T17" fmla="*/ 0 h 73"/>
                    <a:gd name="T18" fmla="*/ 0 w 108"/>
                    <a:gd name="T19" fmla="*/ 0 h 73"/>
                    <a:gd name="T20" fmla="*/ 1 w 108"/>
                    <a:gd name="T21" fmla="*/ 0 h 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8" h="7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01" y="73"/>
                      </a:lnTo>
                      <a:lnTo>
                        <a:pt x="108" y="61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9" name="Freeform 150">
                  <a:extLst>
                    <a:ext uri="{FF2B5EF4-FFF2-40B4-BE49-F238E27FC236}">
                      <a16:creationId xmlns:a16="http://schemas.microsoft.com/office/drawing/2014/main" id="{EFEF65DA-6842-4E17-A1D1-70104B2C8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5" y="2523"/>
                  <a:ext cx="55" cy="38"/>
                </a:xfrm>
                <a:custGeom>
                  <a:avLst/>
                  <a:gdLst>
                    <a:gd name="T0" fmla="*/ 1 w 110"/>
                    <a:gd name="T1" fmla="*/ 1 h 75"/>
                    <a:gd name="T2" fmla="*/ 1 w 110"/>
                    <a:gd name="T3" fmla="*/ 1 h 75"/>
                    <a:gd name="T4" fmla="*/ 1 w 110"/>
                    <a:gd name="T5" fmla="*/ 1 h 75"/>
                    <a:gd name="T6" fmla="*/ 1 w 110"/>
                    <a:gd name="T7" fmla="*/ 1 h 75"/>
                    <a:gd name="T8" fmla="*/ 1 w 110"/>
                    <a:gd name="T9" fmla="*/ 1 h 75"/>
                    <a:gd name="T10" fmla="*/ 1 w 110"/>
                    <a:gd name="T11" fmla="*/ 1 h 75"/>
                    <a:gd name="T12" fmla="*/ 1 w 110"/>
                    <a:gd name="T13" fmla="*/ 1 h 75"/>
                    <a:gd name="T14" fmla="*/ 1 w 110"/>
                    <a:gd name="T15" fmla="*/ 0 h 75"/>
                    <a:gd name="T16" fmla="*/ 1 w 110"/>
                    <a:gd name="T17" fmla="*/ 1 h 75"/>
                    <a:gd name="T18" fmla="*/ 0 w 110"/>
                    <a:gd name="T19" fmla="*/ 1 h 75"/>
                    <a:gd name="T20" fmla="*/ 1 w 110"/>
                    <a:gd name="T21" fmla="*/ 1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0" h="75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03" y="75"/>
                      </a:lnTo>
                      <a:lnTo>
                        <a:pt x="110" y="63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0" name="Freeform 151">
                  <a:extLst>
                    <a:ext uri="{FF2B5EF4-FFF2-40B4-BE49-F238E27FC236}">
                      <a16:creationId xmlns:a16="http://schemas.microsoft.com/office/drawing/2014/main" id="{51DFF533-5792-4F78-ADEC-7A44B04DD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" y="2492"/>
                  <a:ext cx="56" cy="38"/>
                </a:xfrm>
                <a:custGeom>
                  <a:avLst/>
                  <a:gdLst>
                    <a:gd name="T0" fmla="*/ 0 w 113"/>
                    <a:gd name="T1" fmla="*/ 1 h 75"/>
                    <a:gd name="T2" fmla="*/ 0 w 113"/>
                    <a:gd name="T3" fmla="*/ 1 h 75"/>
                    <a:gd name="T4" fmla="*/ 0 w 113"/>
                    <a:gd name="T5" fmla="*/ 1 h 75"/>
                    <a:gd name="T6" fmla="*/ 0 w 113"/>
                    <a:gd name="T7" fmla="*/ 1 h 75"/>
                    <a:gd name="T8" fmla="*/ 0 w 113"/>
                    <a:gd name="T9" fmla="*/ 1 h 75"/>
                    <a:gd name="T10" fmla="*/ 0 w 113"/>
                    <a:gd name="T11" fmla="*/ 1 h 75"/>
                    <a:gd name="T12" fmla="*/ 0 w 113"/>
                    <a:gd name="T13" fmla="*/ 1 h 75"/>
                    <a:gd name="T14" fmla="*/ 0 w 113"/>
                    <a:gd name="T15" fmla="*/ 0 h 75"/>
                    <a:gd name="T16" fmla="*/ 0 w 113"/>
                    <a:gd name="T17" fmla="*/ 1 h 75"/>
                    <a:gd name="T18" fmla="*/ 0 w 113"/>
                    <a:gd name="T19" fmla="*/ 1 h 75"/>
                    <a:gd name="T20" fmla="*/ 0 w 113"/>
                    <a:gd name="T21" fmla="*/ 1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75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106" y="75"/>
                      </a:lnTo>
                      <a:lnTo>
                        <a:pt x="113" y="63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1" name="Freeform 152">
                  <a:extLst>
                    <a:ext uri="{FF2B5EF4-FFF2-40B4-BE49-F238E27FC236}">
                      <a16:creationId xmlns:a16="http://schemas.microsoft.com/office/drawing/2014/main" id="{ABED09F9-832F-4E34-B439-1CE73115A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460"/>
                  <a:ext cx="56" cy="39"/>
                </a:xfrm>
                <a:custGeom>
                  <a:avLst/>
                  <a:gdLst>
                    <a:gd name="T0" fmla="*/ 1 w 111"/>
                    <a:gd name="T1" fmla="*/ 1 h 77"/>
                    <a:gd name="T2" fmla="*/ 1 w 111"/>
                    <a:gd name="T3" fmla="*/ 1 h 77"/>
                    <a:gd name="T4" fmla="*/ 1 w 111"/>
                    <a:gd name="T5" fmla="*/ 1 h 77"/>
                    <a:gd name="T6" fmla="*/ 1 w 111"/>
                    <a:gd name="T7" fmla="*/ 1 h 77"/>
                    <a:gd name="T8" fmla="*/ 1 w 111"/>
                    <a:gd name="T9" fmla="*/ 1 h 77"/>
                    <a:gd name="T10" fmla="*/ 1 w 111"/>
                    <a:gd name="T11" fmla="*/ 1 h 77"/>
                    <a:gd name="T12" fmla="*/ 1 w 111"/>
                    <a:gd name="T13" fmla="*/ 1 h 77"/>
                    <a:gd name="T14" fmla="*/ 1 w 111"/>
                    <a:gd name="T15" fmla="*/ 0 h 77"/>
                    <a:gd name="T16" fmla="*/ 1 w 111"/>
                    <a:gd name="T17" fmla="*/ 1 h 77"/>
                    <a:gd name="T18" fmla="*/ 0 w 111"/>
                    <a:gd name="T19" fmla="*/ 1 h 77"/>
                    <a:gd name="T20" fmla="*/ 1 w 111"/>
                    <a:gd name="T21" fmla="*/ 1 h 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77">
                      <a:moveTo>
                        <a:pt x="3" y="13"/>
                      </a:moveTo>
                      <a:lnTo>
                        <a:pt x="3" y="13"/>
                      </a:lnTo>
                      <a:lnTo>
                        <a:pt x="104" y="77"/>
                      </a:lnTo>
                      <a:lnTo>
                        <a:pt x="111" y="66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2" name="Freeform 153">
                  <a:extLst>
                    <a:ext uri="{FF2B5EF4-FFF2-40B4-BE49-F238E27FC236}">
                      <a16:creationId xmlns:a16="http://schemas.microsoft.com/office/drawing/2014/main" id="{CC6DEB18-6782-4969-A01D-DE5A8AD63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" y="2429"/>
                  <a:ext cx="57" cy="37"/>
                </a:xfrm>
                <a:custGeom>
                  <a:avLst/>
                  <a:gdLst>
                    <a:gd name="T0" fmla="*/ 1 w 113"/>
                    <a:gd name="T1" fmla="*/ 0 h 75"/>
                    <a:gd name="T2" fmla="*/ 1 w 113"/>
                    <a:gd name="T3" fmla="*/ 0 h 75"/>
                    <a:gd name="T4" fmla="*/ 1 w 113"/>
                    <a:gd name="T5" fmla="*/ 0 h 75"/>
                    <a:gd name="T6" fmla="*/ 1 w 113"/>
                    <a:gd name="T7" fmla="*/ 0 h 75"/>
                    <a:gd name="T8" fmla="*/ 1 w 113"/>
                    <a:gd name="T9" fmla="*/ 0 h 75"/>
                    <a:gd name="T10" fmla="*/ 1 w 113"/>
                    <a:gd name="T11" fmla="*/ 0 h 75"/>
                    <a:gd name="T12" fmla="*/ 1 w 113"/>
                    <a:gd name="T13" fmla="*/ 0 h 75"/>
                    <a:gd name="T14" fmla="*/ 1 w 113"/>
                    <a:gd name="T15" fmla="*/ 0 h 75"/>
                    <a:gd name="T16" fmla="*/ 1 w 113"/>
                    <a:gd name="T17" fmla="*/ 0 h 75"/>
                    <a:gd name="T18" fmla="*/ 0 w 113"/>
                    <a:gd name="T19" fmla="*/ 0 h 75"/>
                    <a:gd name="T20" fmla="*/ 1 w 113"/>
                    <a:gd name="T21" fmla="*/ 0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75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06" y="75"/>
                      </a:lnTo>
                      <a:lnTo>
                        <a:pt x="113" y="63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3" name="Freeform 154">
                  <a:extLst>
                    <a:ext uri="{FF2B5EF4-FFF2-40B4-BE49-F238E27FC236}">
                      <a16:creationId xmlns:a16="http://schemas.microsoft.com/office/drawing/2014/main" id="{2457B958-672F-4518-A21B-E0251EFFA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2398"/>
                  <a:ext cx="56" cy="37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0 h 75"/>
                    <a:gd name="T4" fmla="*/ 0 w 113"/>
                    <a:gd name="T5" fmla="*/ 0 h 75"/>
                    <a:gd name="T6" fmla="*/ 0 w 113"/>
                    <a:gd name="T7" fmla="*/ 0 h 75"/>
                    <a:gd name="T8" fmla="*/ 0 w 113"/>
                    <a:gd name="T9" fmla="*/ 0 h 75"/>
                    <a:gd name="T10" fmla="*/ 0 w 113"/>
                    <a:gd name="T11" fmla="*/ 0 h 75"/>
                    <a:gd name="T12" fmla="*/ 0 w 113"/>
                    <a:gd name="T13" fmla="*/ 0 h 75"/>
                    <a:gd name="T14" fmla="*/ 0 w 113"/>
                    <a:gd name="T15" fmla="*/ 0 h 75"/>
                    <a:gd name="T16" fmla="*/ 0 w 113"/>
                    <a:gd name="T17" fmla="*/ 0 h 75"/>
                    <a:gd name="T18" fmla="*/ 0 w 113"/>
                    <a:gd name="T19" fmla="*/ 0 h 75"/>
                    <a:gd name="T20" fmla="*/ 0 w 113"/>
                    <a:gd name="T21" fmla="*/ 0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75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106" y="75"/>
                      </a:lnTo>
                      <a:lnTo>
                        <a:pt x="113" y="63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4" name="Freeform 155">
                  <a:extLst>
                    <a:ext uri="{FF2B5EF4-FFF2-40B4-BE49-F238E27FC236}">
                      <a16:creationId xmlns:a16="http://schemas.microsoft.com/office/drawing/2014/main" id="{ADBDE78C-64B8-45EF-88DB-F96038A37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" y="2366"/>
                  <a:ext cx="55" cy="38"/>
                </a:xfrm>
                <a:custGeom>
                  <a:avLst/>
                  <a:gdLst>
                    <a:gd name="T0" fmla="*/ 1 w 110"/>
                    <a:gd name="T1" fmla="*/ 0 h 77"/>
                    <a:gd name="T2" fmla="*/ 1 w 110"/>
                    <a:gd name="T3" fmla="*/ 0 h 77"/>
                    <a:gd name="T4" fmla="*/ 1 w 110"/>
                    <a:gd name="T5" fmla="*/ 0 h 77"/>
                    <a:gd name="T6" fmla="*/ 1 w 110"/>
                    <a:gd name="T7" fmla="*/ 0 h 77"/>
                    <a:gd name="T8" fmla="*/ 1 w 110"/>
                    <a:gd name="T9" fmla="*/ 0 h 77"/>
                    <a:gd name="T10" fmla="*/ 1 w 110"/>
                    <a:gd name="T11" fmla="*/ 0 h 77"/>
                    <a:gd name="T12" fmla="*/ 1 w 110"/>
                    <a:gd name="T13" fmla="*/ 0 h 77"/>
                    <a:gd name="T14" fmla="*/ 1 w 110"/>
                    <a:gd name="T15" fmla="*/ 0 h 77"/>
                    <a:gd name="T16" fmla="*/ 1 w 110"/>
                    <a:gd name="T17" fmla="*/ 0 h 77"/>
                    <a:gd name="T18" fmla="*/ 0 w 110"/>
                    <a:gd name="T19" fmla="*/ 0 h 77"/>
                    <a:gd name="T20" fmla="*/ 1 w 110"/>
                    <a:gd name="T21" fmla="*/ 0 h 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0" h="77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03" y="77"/>
                      </a:lnTo>
                      <a:lnTo>
                        <a:pt x="110" y="66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5" name="Freeform 156">
                  <a:extLst>
                    <a:ext uri="{FF2B5EF4-FFF2-40B4-BE49-F238E27FC236}">
                      <a16:creationId xmlns:a16="http://schemas.microsoft.com/office/drawing/2014/main" id="{7086DBDD-4BEC-4470-A7E7-C5CF0856A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8" y="2336"/>
                  <a:ext cx="54" cy="36"/>
                </a:xfrm>
                <a:custGeom>
                  <a:avLst/>
                  <a:gdLst>
                    <a:gd name="T0" fmla="*/ 1 w 108"/>
                    <a:gd name="T1" fmla="*/ 0 h 73"/>
                    <a:gd name="T2" fmla="*/ 1 w 108"/>
                    <a:gd name="T3" fmla="*/ 0 h 73"/>
                    <a:gd name="T4" fmla="*/ 1 w 108"/>
                    <a:gd name="T5" fmla="*/ 0 h 73"/>
                    <a:gd name="T6" fmla="*/ 1 w 108"/>
                    <a:gd name="T7" fmla="*/ 0 h 73"/>
                    <a:gd name="T8" fmla="*/ 1 w 108"/>
                    <a:gd name="T9" fmla="*/ 0 h 73"/>
                    <a:gd name="T10" fmla="*/ 1 w 108"/>
                    <a:gd name="T11" fmla="*/ 0 h 73"/>
                    <a:gd name="T12" fmla="*/ 1 w 108"/>
                    <a:gd name="T13" fmla="*/ 0 h 73"/>
                    <a:gd name="T14" fmla="*/ 1 w 108"/>
                    <a:gd name="T15" fmla="*/ 0 h 73"/>
                    <a:gd name="T16" fmla="*/ 1 w 108"/>
                    <a:gd name="T17" fmla="*/ 0 h 73"/>
                    <a:gd name="T18" fmla="*/ 0 w 108"/>
                    <a:gd name="T19" fmla="*/ 0 h 73"/>
                    <a:gd name="T20" fmla="*/ 1 w 108"/>
                    <a:gd name="T21" fmla="*/ 0 h 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8" h="7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01" y="73"/>
                      </a:lnTo>
                      <a:lnTo>
                        <a:pt x="108" y="61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6" name="Freeform 157">
                  <a:extLst>
                    <a:ext uri="{FF2B5EF4-FFF2-40B4-BE49-F238E27FC236}">
                      <a16:creationId xmlns:a16="http://schemas.microsoft.com/office/drawing/2014/main" id="{93C375DC-DDAD-4B50-954B-5A6BE36F5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1" y="2307"/>
                  <a:ext cx="52" cy="35"/>
                </a:xfrm>
                <a:custGeom>
                  <a:avLst/>
                  <a:gdLst>
                    <a:gd name="T0" fmla="*/ 1 w 104"/>
                    <a:gd name="T1" fmla="*/ 1 h 70"/>
                    <a:gd name="T2" fmla="*/ 1 w 104"/>
                    <a:gd name="T3" fmla="*/ 1 h 70"/>
                    <a:gd name="T4" fmla="*/ 1 w 104"/>
                    <a:gd name="T5" fmla="*/ 1 h 70"/>
                    <a:gd name="T6" fmla="*/ 1 w 104"/>
                    <a:gd name="T7" fmla="*/ 1 h 70"/>
                    <a:gd name="T8" fmla="*/ 1 w 104"/>
                    <a:gd name="T9" fmla="*/ 1 h 70"/>
                    <a:gd name="T10" fmla="*/ 1 w 104"/>
                    <a:gd name="T11" fmla="*/ 1 h 70"/>
                    <a:gd name="T12" fmla="*/ 1 w 104"/>
                    <a:gd name="T13" fmla="*/ 1 h 70"/>
                    <a:gd name="T14" fmla="*/ 1 w 104"/>
                    <a:gd name="T15" fmla="*/ 0 h 70"/>
                    <a:gd name="T16" fmla="*/ 1 w 104"/>
                    <a:gd name="T17" fmla="*/ 1 h 70"/>
                    <a:gd name="T18" fmla="*/ 0 w 104"/>
                    <a:gd name="T19" fmla="*/ 1 h 70"/>
                    <a:gd name="T20" fmla="*/ 1 w 104"/>
                    <a:gd name="T21" fmla="*/ 1 h 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70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97" y="70"/>
                      </a:lnTo>
                      <a:lnTo>
                        <a:pt x="104" y="58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7" name="Freeform 158">
                  <a:extLst>
                    <a:ext uri="{FF2B5EF4-FFF2-40B4-BE49-F238E27FC236}">
                      <a16:creationId xmlns:a16="http://schemas.microsoft.com/office/drawing/2014/main" id="{BF4A5A09-8151-46F5-AEA3-395B7B77F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" y="2278"/>
                  <a:ext cx="51" cy="35"/>
                </a:xfrm>
                <a:custGeom>
                  <a:avLst/>
                  <a:gdLst>
                    <a:gd name="T0" fmla="*/ 1 w 101"/>
                    <a:gd name="T1" fmla="*/ 1 h 70"/>
                    <a:gd name="T2" fmla="*/ 1 w 101"/>
                    <a:gd name="T3" fmla="*/ 1 h 70"/>
                    <a:gd name="T4" fmla="*/ 1 w 101"/>
                    <a:gd name="T5" fmla="*/ 1 h 70"/>
                    <a:gd name="T6" fmla="*/ 1 w 101"/>
                    <a:gd name="T7" fmla="*/ 1 h 70"/>
                    <a:gd name="T8" fmla="*/ 1 w 101"/>
                    <a:gd name="T9" fmla="*/ 1 h 70"/>
                    <a:gd name="T10" fmla="*/ 1 w 101"/>
                    <a:gd name="T11" fmla="*/ 1 h 70"/>
                    <a:gd name="T12" fmla="*/ 1 w 101"/>
                    <a:gd name="T13" fmla="*/ 1 h 70"/>
                    <a:gd name="T14" fmla="*/ 1 w 101"/>
                    <a:gd name="T15" fmla="*/ 0 h 70"/>
                    <a:gd name="T16" fmla="*/ 1 w 101"/>
                    <a:gd name="T17" fmla="*/ 1 h 70"/>
                    <a:gd name="T18" fmla="*/ 0 w 101"/>
                    <a:gd name="T19" fmla="*/ 1 h 70"/>
                    <a:gd name="T20" fmla="*/ 1 w 101"/>
                    <a:gd name="T21" fmla="*/ 1 h 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70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94" y="70"/>
                      </a:lnTo>
                      <a:lnTo>
                        <a:pt x="101" y="59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8" name="Freeform 159">
                  <a:extLst>
                    <a:ext uri="{FF2B5EF4-FFF2-40B4-BE49-F238E27FC236}">
                      <a16:creationId xmlns:a16="http://schemas.microsoft.com/office/drawing/2014/main" id="{3FD49F28-58A3-4E7C-909B-A66277833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1" y="2252"/>
                  <a:ext cx="49" cy="32"/>
                </a:xfrm>
                <a:custGeom>
                  <a:avLst/>
                  <a:gdLst>
                    <a:gd name="T0" fmla="*/ 1 w 97"/>
                    <a:gd name="T1" fmla="*/ 0 h 66"/>
                    <a:gd name="T2" fmla="*/ 1 w 97"/>
                    <a:gd name="T3" fmla="*/ 0 h 66"/>
                    <a:gd name="T4" fmla="*/ 1 w 97"/>
                    <a:gd name="T5" fmla="*/ 0 h 66"/>
                    <a:gd name="T6" fmla="*/ 1 w 97"/>
                    <a:gd name="T7" fmla="*/ 0 h 66"/>
                    <a:gd name="T8" fmla="*/ 1 w 97"/>
                    <a:gd name="T9" fmla="*/ 0 h 66"/>
                    <a:gd name="T10" fmla="*/ 1 w 97"/>
                    <a:gd name="T11" fmla="*/ 0 h 66"/>
                    <a:gd name="T12" fmla="*/ 1 w 97"/>
                    <a:gd name="T13" fmla="*/ 0 h 66"/>
                    <a:gd name="T14" fmla="*/ 1 w 97"/>
                    <a:gd name="T15" fmla="*/ 0 h 66"/>
                    <a:gd name="T16" fmla="*/ 1 w 97"/>
                    <a:gd name="T17" fmla="*/ 0 h 66"/>
                    <a:gd name="T18" fmla="*/ 0 w 97"/>
                    <a:gd name="T19" fmla="*/ 0 h 66"/>
                    <a:gd name="T20" fmla="*/ 1 w 97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66">
                      <a:moveTo>
                        <a:pt x="3" y="13"/>
                      </a:moveTo>
                      <a:lnTo>
                        <a:pt x="3" y="13"/>
                      </a:lnTo>
                      <a:lnTo>
                        <a:pt x="90" y="66"/>
                      </a:lnTo>
                      <a:lnTo>
                        <a:pt x="97" y="54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9" name="Freeform 160">
                  <a:extLst>
                    <a:ext uri="{FF2B5EF4-FFF2-40B4-BE49-F238E27FC236}">
                      <a16:creationId xmlns:a16="http://schemas.microsoft.com/office/drawing/2014/main" id="{B7F4B060-C610-4684-9935-01AE5BF3B2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1" y="2226"/>
                  <a:ext cx="45" cy="32"/>
                </a:xfrm>
                <a:custGeom>
                  <a:avLst/>
                  <a:gdLst>
                    <a:gd name="T0" fmla="*/ 1 w 90"/>
                    <a:gd name="T1" fmla="*/ 1 h 64"/>
                    <a:gd name="T2" fmla="*/ 1 w 90"/>
                    <a:gd name="T3" fmla="*/ 1 h 64"/>
                    <a:gd name="T4" fmla="*/ 1 w 90"/>
                    <a:gd name="T5" fmla="*/ 1 h 64"/>
                    <a:gd name="T6" fmla="*/ 1 w 90"/>
                    <a:gd name="T7" fmla="*/ 1 h 64"/>
                    <a:gd name="T8" fmla="*/ 1 w 90"/>
                    <a:gd name="T9" fmla="*/ 1 h 64"/>
                    <a:gd name="T10" fmla="*/ 1 w 90"/>
                    <a:gd name="T11" fmla="*/ 0 h 64"/>
                    <a:gd name="T12" fmla="*/ 1 w 90"/>
                    <a:gd name="T13" fmla="*/ 1 h 64"/>
                    <a:gd name="T14" fmla="*/ 1 w 90"/>
                    <a:gd name="T15" fmla="*/ 0 h 64"/>
                    <a:gd name="T16" fmla="*/ 1 w 90"/>
                    <a:gd name="T17" fmla="*/ 1 h 64"/>
                    <a:gd name="T18" fmla="*/ 0 w 90"/>
                    <a:gd name="T19" fmla="*/ 1 h 64"/>
                    <a:gd name="T20" fmla="*/ 1 w 90"/>
                    <a:gd name="T21" fmla="*/ 1 h 64"/>
                    <a:gd name="T22" fmla="*/ 1 w 90"/>
                    <a:gd name="T23" fmla="*/ 1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0" h="64">
                      <a:moveTo>
                        <a:pt x="2" y="14"/>
                      </a:moveTo>
                      <a:lnTo>
                        <a:pt x="2" y="13"/>
                      </a:lnTo>
                      <a:lnTo>
                        <a:pt x="83" y="64"/>
                      </a:lnTo>
                      <a:lnTo>
                        <a:pt x="90" y="5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0" name="Freeform 161">
                  <a:extLst>
                    <a:ext uri="{FF2B5EF4-FFF2-40B4-BE49-F238E27FC236}">
                      <a16:creationId xmlns:a16="http://schemas.microsoft.com/office/drawing/2014/main" id="{2C2D292A-0B78-4C1E-80AA-5F3A9E18B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" y="2203"/>
                  <a:ext cx="44" cy="30"/>
                </a:xfrm>
                <a:custGeom>
                  <a:avLst/>
                  <a:gdLst>
                    <a:gd name="T0" fmla="*/ 0 w 90"/>
                    <a:gd name="T1" fmla="*/ 1 h 60"/>
                    <a:gd name="T2" fmla="*/ 0 w 90"/>
                    <a:gd name="T3" fmla="*/ 1 h 60"/>
                    <a:gd name="T4" fmla="*/ 0 w 90"/>
                    <a:gd name="T5" fmla="*/ 1 h 60"/>
                    <a:gd name="T6" fmla="*/ 0 w 90"/>
                    <a:gd name="T7" fmla="*/ 1 h 60"/>
                    <a:gd name="T8" fmla="*/ 0 w 90"/>
                    <a:gd name="T9" fmla="*/ 0 h 60"/>
                    <a:gd name="T10" fmla="*/ 0 w 90"/>
                    <a:gd name="T11" fmla="*/ 1 h 60"/>
                    <a:gd name="T12" fmla="*/ 0 w 90"/>
                    <a:gd name="T13" fmla="*/ 0 h 60"/>
                    <a:gd name="T14" fmla="*/ 0 w 90"/>
                    <a:gd name="T15" fmla="*/ 0 h 60"/>
                    <a:gd name="T16" fmla="*/ 0 w 90"/>
                    <a:gd name="T17" fmla="*/ 1 h 60"/>
                    <a:gd name="T18" fmla="*/ 0 w 90"/>
                    <a:gd name="T19" fmla="*/ 1 h 60"/>
                    <a:gd name="T20" fmla="*/ 0 w 90"/>
                    <a:gd name="T21" fmla="*/ 1 h 60"/>
                    <a:gd name="T22" fmla="*/ 0 w 90"/>
                    <a:gd name="T23" fmla="*/ 1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0" h="60">
                      <a:moveTo>
                        <a:pt x="5" y="13"/>
                      </a:moveTo>
                      <a:lnTo>
                        <a:pt x="5" y="14"/>
                      </a:lnTo>
                      <a:lnTo>
                        <a:pt x="83" y="60"/>
                      </a:lnTo>
                      <a:lnTo>
                        <a:pt x="90" y="46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1" name="Freeform 162">
                  <a:extLst>
                    <a:ext uri="{FF2B5EF4-FFF2-40B4-BE49-F238E27FC236}">
                      <a16:creationId xmlns:a16="http://schemas.microsoft.com/office/drawing/2014/main" id="{B19392EE-7541-476B-A2F6-A3E3C0B78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7" y="2181"/>
                  <a:ext cx="39" cy="29"/>
                </a:xfrm>
                <a:custGeom>
                  <a:avLst/>
                  <a:gdLst>
                    <a:gd name="T0" fmla="*/ 0 w 79"/>
                    <a:gd name="T1" fmla="*/ 1 h 56"/>
                    <a:gd name="T2" fmla="*/ 0 w 79"/>
                    <a:gd name="T3" fmla="*/ 1 h 56"/>
                    <a:gd name="T4" fmla="*/ 0 w 79"/>
                    <a:gd name="T5" fmla="*/ 1 h 56"/>
                    <a:gd name="T6" fmla="*/ 0 w 79"/>
                    <a:gd name="T7" fmla="*/ 1 h 56"/>
                    <a:gd name="T8" fmla="*/ 0 w 79"/>
                    <a:gd name="T9" fmla="*/ 1 h 56"/>
                    <a:gd name="T10" fmla="*/ 0 w 79"/>
                    <a:gd name="T11" fmla="*/ 0 h 56"/>
                    <a:gd name="T12" fmla="*/ 0 w 79"/>
                    <a:gd name="T13" fmla="*/ 1 h 56"/>
                    <a:gd name="T14" fmla="*/ 0 w 79"/>
                    <a:gd name="T15" fmla="*/ 0 h 56"/>
                    <a:gd name="T16" fmla="*/ 0 w 79"/>
                    <a:gd name="T17" fmla="*/ 1 h 56"/>
                    <a:gd name="T18" fmla="*/ 0 w 79"/>
                    <a:gd name="T19" fmla="*/ 1 h 56"/>
                    <a:gd name="T20" fmla="*/ 0 w 79"/>
                    <a:gd name="T21" fmla="*/ 1 h 56"/>
                    <a:gd name="T22" fmla="*/ 0 w 79"/>
                    <a:gd name="T23" fmla="*/ 1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9" h="56">
                      <a:moveTo>
                        <a:pt x="3" y="13"/>
                      </a:moveTo>
                      <a:lnTo>
                        <a:pt x="3" y="12"/>
                      </a:lnTo>
                      <a:lnTo>
                        <a:pt x="72" y="56"/>
                      </a:lnTo>
                      <a:lnTo>
                        <a:pt x="79" y="45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2" name="Freeform 163">
                  <a:extLst>
                    <a:ext uri="{FF2B5EF4-FFF2-40B4-BE49-F238E27FC236}">
                      <a16:creationId xmlns:a16="http://schemas.microsoft.com/office/drawing/2014/main" id="{75A6CD9E-4029-410F-8161-6C7839686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5" y="2163"/>
                  <a:ext cx="37" cy="25"/>
                </a:xfrm>
                <a:custGeom>
                  <a:avLst/>
                  <a:gdLst>
                    <a:gd name="T0" fmla="*/ 1 w 73"/>
                    <a:gd name="T1" fmla="*/ 1 h 50"/>
                    <a:gd name="T2" fmla="*/ 1 w 73"/>
                    <a:gd name="T3" fmla="*/ 1 h 50"/>
                    <a:gd name="T4" fmla="*/ 1 w 73"/>
                    <a:gd name="T5" fmla="*/ 1 h 50"/>
                    <a:gd name="T6" fmla="*/ 1 w 73"/>
                    <a:gd name="T7" fmla="*/ 1 h 50"/>
                    <a:gd name="T8" fmla="*/ 1 w 73"/>
                    <a:gd name="T9" fmla="*/ 0 h 50"/>
                    <a:gd name="T10" fmla="*/ 1 w 73"/>
                    <a:gd name="T11" fmla="*/ 1 h 50"/>
                    <a:gd name="T12" fmla="*/ 1 w 73"/>
                    <a:gd name="T13" fmla="*/ 0 h 50"/>
                    <a:gd name="T14" fmla="*/ 1 w 73"/>
                    <a:gd name="T15" fmla="*/ 0 h 50"/>
                    <a:gd name="T16" fmla="*/ 1 w 73"/>
                    <a:gd name="T17" fmla="*/ 1 h 50"/>
                    <a:gd name="T18" fmla="*/ 0 w 73"/>
                    <a:gd name="T19" fmla="*/ 1 h 50"/>
                    <a:gd name="T20" fmla="*/ 1 w 73"/>
                    <a:gd name="T21" fmla="*/ 1 h 50"/>
                    <a:gd name="T22" fmla="*/ 1 w 73"/>
                    <a:gd name="T23" fmla="*/ 1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50">
                      <a:moveTo>
                        <a:pt x="4" y="12"/>
                      </a:moveTo>
                      <a:lnTo>
                        <a:pt x="4" y="14"/>
                      </a:lnTo>
                      <a:lnTo>
                        <a:pt x="67" y="50"/>
                      </a:lnTo>
                      <a:lnTo>
                        <a:pt x="73" y="37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3" name="Freeform 164">
                  <a:extLst>
                    <a:ext uri="{FF2B5EF4-FFF2-40B4-BE49-F238E27FC236}">
                      <a16:creationId xmlns:a16="http://schemas.microsoft.com/office/drawing/2014/main" id="{9D3424A0-EC47-400C-8B53-7DC64040D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9" y="2146"/>
                  <a:ext cx="32" cy="23"/>
                </a:xfrm>
                <a:custGeom>
                  <a:avLst/>
                  <a:gdLst>
                    <a:gd name="T0" fmla="*/ 1 w 62"/>
                    <a:gd name="T1" fmla="*/ 0 h 47"/>
                    <a:gd name="T2" fmla="*/ 1 w 62"/>
                    <a:gd name="T3" fmla="*/ 0 h 47"/>
                    <a:gd name="T4" fmla="*/ 1 w 62"/>
                    <a:gd name="T5" fmla="*/ 0 h 47"/>
                    <a:gd name="T6" fmla="*/ 1 w 62"/>
                    <a:gd name="T7" fmla="*/ 0 h 47"/>
                    <a:gd name="T8" fmla="*/ 1 w 62"/>
                    <a:gd name="T9" fmla="*/ 0 h 47"/>
                    <a:gd name="T10" fmla="*/ 1 w 62"/>
                    <a:gd name="T11" fmla="*/ 0 h 47"/>
                    <a:gd name="T12" fmla="*/ 1 w 62"/>
                    <a:gd name="T13" fmla="*/ 0 h 47"/>
                    <a:gd name="T14" fmla="*/ 1 w 62"/>
                    <a:gd name="T15" fmla="*/ 0 h 47"/>
                    <a:gd name="T16" fmla="*/ 1 w 62"/>
                    <a:gd name="T17" fmla="*/ 0 h 47"/>
                    <a:gd name="T18" fmla="*/ 0 w 62"/>
                    <a:gd name="T19" fmla="*/ 0 h 47"/>
                    <a:gd name="T20" fmla="*/ 1 w 62"/>
                    <a:gd name="T21" fmla="*/ 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" h="47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55" y="47"/>
                      </a:lnTo>
                      <a:lnTo>
                        <a:pt x="62" y="36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4" name="Freeform 165">
                  <a:extLst>
                    <a:ext uri="{FF2B5EF4-FFF2-40B4-BE49-F238E27FC236}">
                      <a16:creationId xmlns:a16="http://schemas.microsoft.com/office/drawing/2014/main" id="{A4B22D6D-4588-42CE-8A22-FBFD8A00E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" y="2132"/>
                  <a:ext cx="28" cy="20"/>
                </a:xfrm>
                <a:custGeom>
                  <a:avLst/>
                  <a:gdLst>
                    <a:gd name="T0" fmla="*/ 1 w 55"/>
                    <a:gd name="T1" fmla="*/ 1 h 40"/>
                    <a:gd name="T2" fmla="*/ 1 w 55"/>
                    <a:gd name="T3" fmla="*/ 1 h 40"/>
                    <a:gd name="T4" fmla="*/ 1 w 55"/>
                    <a:gd name="T5" fmla="*/ 1 h 40"/>
                    <a:gd name="T6" fmla="*/ 1 w 55"/>
                    <a:gd name="T7" fmla="*/ 1 h 40"/>
                    <a:gd name="T8" fmla="*/ 1 w 55"/>
                    <a:gd name="T9" fmla="*/ 1 h 40"/>
                    <a:gd name="T10" fmla="*/ 1 w 55"/>
                    <a:gd name="T11" fmla="*/ 1 h 40"/>
                    <a:gd name="T12" fmla="*/ 1 w 55"/>
                    <a:gd name="T13" fmla="*/ 1 h 40"/>
                    <a:gd name="T14" fmla="*/ 1 w 55"/>
                    <a:gd name="T15" fmla="*/ 0 h 40"/>
                    <a:gd name="T16" fmla="*/ 1 w 55"/>
                    <a:gd name="T17" fmla="*/ 1 h 40"/>
                    <a:gd name="T18" fmla="*/ 0 w 55"/>
                    <a:gd name="T19" fmla="*/ 1 h 40"/>
                    <a:gd name="T20" fmla="*/ 1 w 55"/>
                    <a:gd name="T21" fmla="*/ 1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0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48" y="40"/>
                      </a:lnTo>
                      <a:lnTo>
                        <a:pt x="55" y="28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5" name="Freeform 166">
                  <a:extLst>
                    <a:ext uri="{FF2B5EF4-FFF2-40B4-BE49-F238E27FC236}">
                      <a16:creationId xmlns:a16="http://schemas.microsoft.com/office/drawing/2014/main" id="{536C1D13-903C-4215-AD2C-778DCF64F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9" y="2121"/>
                  <a:ext cx="22" cy="17"/>
                </a:xfrm>
                <a:custGeom>
                  <a:avLst/>
                  <a:gdLst>
                    <a:gd name="T0" fmla="*/ 1 w 44"/>
                    <a:gd name="T1" fmla="*/ 1 h 33"/>
                    <a:gd name="T2" fmla="*/ 1 w 44"/>
                    <a:gd name="T3" fmla="*/ 1 h 33"/>
                    <a:gd name="T4" fmla="*/ 1 w 44"/>
                    <a:gd name="T5" fmla="*/ 1 h 33"/>
                    <a:gd name="T6" fmla="*/ 1 w 44"/>
                    <a:gd name="T7" fmla="*/ 1 h 33"/>
                    <a:gd name="T8" fmla="*/ 1 w 44"/>
                    <a:gd name="T9" fmla="*/ 1 h 33"/>
                    <a:gd name="T10" fmla="*/ 1 w 44"/>
                    <a:gd name="T11" fmla="*/ 0 h 33"/>
                    <a:gd name="T12" fmla="*/ 1 w 44"/>
                    <a:gd name="T13" fmla="*/ 1 h 33"/>
                    <a:gd name="T14" fmla="*/ 1 w 44"/>
                    <a:gd name="T15" fmla="*/ 0 h 33"/>
                    <a:gd name="T16" fmla="*/ 1 w 44"/>
                    <a:gd name="T17" fmla="*/ 1 h 33"/>
                    <a:gd name="T18" fmla="*/ 0 w 44"/>
                    <a:gd name="T19" fmla="*/ 1 h 33"/>
                    <a:gd name="T20" fmla="*/ 1 w 44"/>
                    <a:gd name="T21" fmla="*/ 1 h 33"/>
                    <a:gd name="T22" fmla="*/ 1 w 44"/>
                    <a:gd name="T23" fmla="*/ 1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3">
                      <a:moveTo>
                        <a:pt x="3" y="14"/>
                      </a:moveTo>
                      <a:lnTo>
                        <a:pt x="3" y="12"/>
                      </a:lnTo>
                      <a:lnTo>
                        <a:pt x="37" y="33"/>
                      </a:lnTo>
                      <a:lnTo>
                        <a:pt x="44" y="22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6" name="Freeform 167">
                  <a:extLst>
                    <a:ext uri="{FF2B5EF4-FFF2-40B4-BE49-F238E27FC236}">
                      <a16:creationId xmlns:a16="http://schemas.microsoft.com/office/drawing/2014/main" id="{1CB7006C-B62B-46FF-8A15-3B9E60346A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" y="2113"/>
                  <a:ext cx="20" cy="15"/>
                </a:xfrm>
                <a:custGeom>
                  <a:avLst/>
                  <a:gdLst>
                    <a:gd name="T0" fmla="*/ 1 w 40"/>
                    <a:gd name="T1" fmla="*/ 1 h 30"/>
                    <a:gd name="T2" fmla="*/ 1 w 40"/>
                    <a:gd name="T3" fmla="*/ 1 h 30"/>
                    <a:gd name="T4" fmla="*/ 1 w 40"/>
                    <a:gd name="T5" fmla="*/ 1 h 30"/>
                    <a:gd name="T6" fmla="*/ 1 w 40"/>
                    <a:gd name="T7" fmla="*/ 1 h 30"/>
                    <a:gd name="T8" fmla="*/ 1 w 40"/>
                    <a:gd name="T9" fmla="*/ 0 h 30"/>
                    <a:gd name="T10" fmla="*/ 1 w 40"/>
                    <a:gd name="T11" fmla="*/ 1 h 30"/>
                    <a:gd name="T12" fmla="*/ 1 w 40"/>
                    <a:gd name="T13" fmla="*/ 0 h 30"/>
                    <a:gd name="T14" fmla="*/ 1 w 40"/>
                    <a:gd name="T15" fmla="*/ 0 h 30"/>
                    <a:gd name="T16" fmla="*/ 1 w 40"/>
                    <a:gd name="T17" fmla="*/ 1 h 30"/>
                    <a:gd name="T18" fmla="*/ 0 w 40"/>
                    <a:gd name="T19" fmla="*/ 1 h 30"/>
                    <a:gd name="T20" fmla="*/ 1 w 40"/>
                    <a:gd name="T21" fmla="*/ 1 h 30"/>
                    <a:gd name="T22" fmla="*/ 1 w 40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30">
                      <a:moveTo>
                        <a:pt x="4" y="12"/>
                      </a:moveTo>
                      <a:lnTo>
                        <a:pt x="5" y="13"/>
                      </a:lnTo>
                      <a:lnTo>
                        <a:pt x="33" y="30"/>
                      </a:lnTo>
                      <a:lnTo>
                        <a:pt x="40" y="16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7" name="Freeform 168">
                  <a:extLst>
                    <a:ext uri="{FF2B5EF4-FFF2-40B4-BE49-F238E27FC236}">
                      <a16:creationId xmlns:a16="http://schemas.microsoft.com/office/drawing/2014/main" id="{23DFF172-91EB-4D29-9005-7C8D5B35E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8" y="2108"/>
                  <a:ext cx="13" cy="12"/>
                </a:xfrm>
                <a:custGeom>
                  <a:avLst/>
                  <a:gdLst>
                    <a:gd name="T0" fmla="*/ 1 w 25"/>
                    <a:gd name="T1" fmla="*/ 1 h 24"/>
                    <a:gd name="T2" fmla="*/ 1 w 25"/>
                    <a:gd name="T3" fmla="*/ 1 h 24"/>
                    <a:gd name="T4" fmla="*/ 1 w 25"/>
                    <a:gd name="T5" fmla="*/ 1 h 24"/>
                    <a:gd name="T6" fmla="*/ 1 w 25"/>
                    <a:gd name="T7" fmla="*/ 1 h 24"/>
                    <a:gd name="T8" fmla="*/ 1 w 25"/>
                    <a:gd name="T9" fmla="*/ 1 h 24"/>
                    <a:gd name="T10" fmla="*/ 1 w 25"/>
                    <a:gd name="T11" fmla="*/ 1 h 24"/>
                    <a:gd name="T12" fmla="*/ 1 w 25"/>
                    <a:gd name="T13" fmla="*/ 1 h 24"/>
                    <a:gd name="T14" fmla="*/ 1 w 25"/>
                    <a:gd name="T15" fmla="*/ 0 h 24"/>
                    <a:gd name="T16" fmla="*/ 1 w 25"/>
                    <a:gd name="T17" fmla="*/ 1 h 24"/>
                    <a:gd name="T18" fmla="*/ 0 w 25"/>
                    <a:gd name="T19" fmla="*/ 1 h 24"/>
                    <a:gd name="T20" fmla="*/ 1 w 25"/>
                    <a:gd name="T21" fmla="*/ 1 h 24"/>
                    <a:gd name="T22" fmla="*/ 1 w 25"/>
                    <a:gd name="T23" fmla="*/ 1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" h="24">
                      <a:moveTo>
                        <a:pt x="3" y="13"/>
                      </a:moveTo>
                      <a:lnTo>
                        <a:pt x="2" y="13"/>
                      </a:lnTo>
                      <a:lnTo>
                        <a:pt x="16" y="24"/>
                      </a:lnTo>
                      <a:lnTo>
                        <a:pt x="25" y="13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" name="Freeform 169">
                  <a:extLst>
                    <a:ext uri="{FF2B5EF4-FFF2-40B4-BE49-F238E27FC236}">
                      <a16:creationId xmlns:a16="http://schemas.microsoft.com/office/drawing/2014/main" id="{D9D463C1-F723-4887-8A74-A0B608417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3" y="2097"/>
                  <a:ext cx="20" cy="17"/>
                </a:xfrm>
                <a:custGeom>
                  <a:avLst/>
                  <a:gdLst>
                    <a:gd name="T0" fmla="*/ 1 w 39"/>
                    <a:gd name="T1" fmla="*/ 1 h 34"/>
                    <a:gd name="T2" fmla="*/ 1 w 39"/>
                    <a:gd name="T3" fmla="*/ 1 h 34"/>
                    <a:gd name="T4" fmla="*/ 1 w 39"/>
                    <a:gd name="T5" fmla="*/ 1 h 34"/>
                    <a:gd name="T6" fmla="*/ 1 w 39"/>
                    <a:gd name="T7" fmla="*/ 1 h 34"/>
                    <a:gd name="T8" fmla="*/ 1 w 39"/>
                    <a:gd name="T9" fmla="*/ 1 h 34"/>
                    <a:gd name="T10" fmla="*/ 1 w 39"/>
                    <a:gd name="T11" fmla="*/ 1 h 34"/>
                    <a:gd name="T12" fmla="*/ 1 w 39"/>
                    <a:gd name="T13" fmla="*/ 1 h 34"/>
                    <a:gd name="T14" fmla="*/ 1 w 39"/>
                    <a:gd name="T15" fmla="*/ 0 h 34"/>
                    <a:gd name="T16" fmla="*/ 1 w 39"/>
                    <a:gd name="T17" fmla="*/ 1 h 34"/>
                    <a:gd name="T18" fmla="*/ 0 w 39"/>
                    <a:gd name="T19" fmla="*/ 1 h 34"/>
                    <a:gd name="T20" fmla="*/ 1 w 39"/>
                    <a:gd name="T21" fmla="*/ 1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34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32" y="34"/>
                      </a:lnTo>
                      <a:lnTo>
                        <a:pt x="39" y="22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9" name="Freeform 170">
                  <a:extLst>
                    <a:ext uri="{FF2B5EF4-FFF2-40B4-BE49-F238E27FC236}">
                      <a16:creationId xmlns:a16="http://schemas.microsoft.com/office/drawing/2014/main" id="{90B9454F-063A-4EB3-83CF-905947B38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5" y="2086"/>
                  <a:ext cx="23" cy="18"/>
                </a:xfrm>
                <a:custGeom>
                  <a:avLst/>
                  <a:gdLst>
                    <a:gd name="T0" fmla="*/ 1 w 46"/>
                    <a:gd name="T1" fmla="*/ 1 h 36"/>
                    <a:gd name="T2" fmla="*/ 1 w 46"/>
                    <a:gd name="T3" fmla="*/ 1 h 36"/>
                    <a:gd name="T4" fmla="*/ 1 w 46"/>
                    <a:gd name="T5" fmla="*/ 1 h 36"/>
                    <a:gd name="T6" fmla="*/ 1 w 46"/>
                    <a:gd name="T7" fmla="*/ 1 h 36"/>
                    <a:gd name="T8" fmla="*/ 1 w 46"/>
                    <a:gd name="T9" fmla="*/ 1 h 36"/>
                    <a:gd name="T10" fmla="*/ 1 w 46"/>
                    <a:gd name="T11" fmla="*/ 1 h 36"/>
                    <a:gd name="T12" fmla="*/ 1 w 46"/>
                    <a:gd name="T13" fmla="*/ 1 h 36"/>
                    <a:gd name="T14" fmla="*/ 1 w 46"/>
                    <a:gd name="T15" fmla="*/ 0 h 36"/>
                    <a:gd name="T16" fmla="*/ 1 w 46"/>
                    <a:gd name="T17" fmla="*/ 1 h 36"/>
                    <a:gd name="T18" fmla="*/ 0 w 46"/>
                    <a:gd name="T19" fmla="*/ 1 h 36"/>
                    <a:gd name="T20" fmla="*/ 1 w 46"/>
                    <a:gd name="T21" fmla="*/ 1 h 36"/>
                    <a:gd name="T22" fmla="*/ 1 w 46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36">
                      <a:moveTo>
                        <a:pt x="1" y="13"/>
                      </a:moveTo>
                      <a:lnTo>
                        <a:pt x="2" y="13"/>
                      </a:lnTo>
                      <a:lnTo>
                        <a:pt x="39" y="36"/>
                      </a:lnTo>
                      <a:lnTo>
                        <a:pt x="46" y="25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0" name="Freeform 171">
                  <a:extLst>
                    <a:ext uri="{FF2B5EF4-FFF2-40B4-BE49-F238E27FC236}">
                      <a16:creationId xmlns:a16="http://schemas.microsoft.com/office/drawing/2014/main" id="{D3396529-A5EF-42DE-9AE8-771E3EEE6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6" y="2072"/>
                  <a:ext cx="24" cy="20"/>
                </a:xfrm>
                <a:custGeom>
                  <a:avLst/>
                  <a:gdLst>
                    <a:gd name="T0" fmla="*/ 1 w 48"/>
                    <a:gd name="T1" fmla="*/ 1 h 40"/>
                    <a:gd name="T2" fmla="*/ 1 w 48"/>
                    <a:gd name="T3" fmla="*/ 1 h 40"/>
                    <a:gd name="T4" fmla="*/ 1 w 48"/>
                    <a:gd name="T5" fmla="*/ 1 h 40"/>
                    <a:gd name="T6" fmla="*/ 1 w 48"/>
                    <a:gd name="T7" fmla="*/ 1 h 40"/>
                    <a:gd name="T8" fmla="*/ 1 w 48"/>
                    <a:gd name="T9" fmla="*/ 1 h 40"/>
                    <a:gd name="T10" fmla="*/ 1 w 48"/>
                    <a:gd name="T11" fmla="*/ 1 h 40"/>
                    <a:gd name="T12" fmla="*/ 1 w 48"/>
                    <a:gd name="T13" fmla="*/ 1 h 40"/>
                    <a:gd name="T14" fmla="*/ 1 w 48"/>
                    <a:gd name="T15" fmla="*/ 0 h 40"/>
                    <a:gd name="T16" fmla="*/ 1 w 48"/>
                    <a:gd name="T17" fmla="*/ 1 h 40"/>
                    <a:gd name="T18" fmla="*/ 0 w 48"/>
                    <a:gd name="T19" fmla="*/ 1 h 40"/>
                    <a:gd name="T20" fmla="*/ 1 w 48"/>
                    <a:gd name="T21" fmla="*/ 1 h 40"/>
                    <a:gd name="T22" fmla="*/ 1 w 48"/>
                    <a:gd name="T23" fmla="*/ 1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40">
                      <a:moveTo>
                        <a:pt x="3" y="12"/>
                      </a:moveTo>
                      <a:lnTo>
                        <a:pt x="2" y="12"/>
                      </a:lnTo>
                      <a:lnTo>
                        <a:pt x="39" y="40"/>
                      </a:lnTo>
                      <a:lnTo>
                        <a:pt x="48" y="28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1" name="Freeform 172">
                  <a:extLst>
                    <a:ext uri="{FF2B5EF4-FFF2-40B4-BE49-F238E27FC236}">
                      <a16:creationId xmlns:a16="http://schemas.microsoft.com/office/drawing/2014/main" id="{018B68F0-16EF-4B46-A7B5-ED8B02D26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8" y="2059"/>
                  <a:ext cx="23" cy="19"/>
                </a:xfrm>
                <a:custGeom>
                  <a:avLst/>
                  <a:gdLst>
                    <a:gd name="T0" fmla="*/ 1 w 46"/>
                    <a:gd name="T1" fmla="*/ 1 h 38"/>
                    <a:gd name="T2" fmla="*/ 1 w 46"/>
                    <a:gd name="T3" fmla="*/ 1 h 38"/>
                    <a:gd name="T4" fmla="*/ 1 w 46"/>
                    <a:gd name="T5" fmla="*/ 1 h 38"/>
                    <a:gd name="T6" fmla="*/ 1 w 46"/>
                    <a:gd name="T7" fmla="*/ 1 h 38"/>
                    <a:gd name="T8" fmla="*/ 1 w 46"/>
                    <a:gd name="T9" fmla="*/ 1 h 38"/>
                    <a:gd name="T10" fmla="*/ 1 w 46"/>
                    <a:gd name="T11" fmla="*/ 1 h 38"/>
                    <a:gd name="T12" fmla="*/ 1 w 46"/>
                    <a:gd name="T13" fmla="*/ 1 h 38"/>
                    <a:gd name="T14" fmla="*/ 1 w 46"/>
                    <a:gd name="T15" fmla="*/ 0 h 38"/>
                    <a:gd name="T16" fmla="*/ 1 w 46"/>
                    <a:gd name="T17" fmla="*/ 1 h 38"/>
                    <a:gd name="T18" fmla="*/ 0 w 46"/>
                    <a:gd name="T19" fmla="*/ 1 h 38"/>
                    <a:gd name="T20" fmla="*/ 1 w 46"/>
                    <a:gd name="T21" fmla="*/ 1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38">
                      <a:moveTo>
                        <a:pt x="3" y="13"/>
                      </a:moveTo>
                      <a:lnTo>
                        <a:pt x="3" y="13"/>
                      </a:lnTo>
                      <a:lnTo>
                        <a:pt x="39" y="38"/>
                      </a:lnTo>
                      <a:lnTo>
                        <a:pt x="46" y="27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2" name="Freeform 173">
                  <a:extLst>
                    <a:ext uri="{FF2B5EF4-FFF2-40B4-BE49-F238E27FC236}">
                      <a16:creationId xmlns:a16="http://schemas.microsoft.com/office/drawing/2014/main" id="{188AE996-5655-4633-8A17-3BA0DAD7C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" y="2048"/>
                  <a:ext cx="22" cy="18"/>
                </a:xfrm>
                <a:custGeom>
                  <a:avLst/>
                  <a:gdLst>
                    <a:gd name="T0" fmla="*/ 1 w 44"/>
                    <a:gd name="T1" fmla="*/ 1 h 36"/>
                    <a:gd name="T2" fmla="*/ 1 w 44"/>
                    <a:gd name="T3" fmla="*/ 1 h 36"/>
                    <a:gd name="T4" fmla="*/ 1 w 44"/>
                    <a:gd name="T5" fmla="*/ 1 h 36"/>
                    <a:gd name="T6" fmla="*/ 1 w 44"/>
                    <a:gd name="T7" fmla="*/ 1 h 36"/>
                    <a:gd name="T8" fmla="*/ 1 w 44"/>
                    <a:gd name="T9" fmla="*/ 1 h 36"/>
                    <a:gd name="T10" fmla="*/ 1 w 44"/>
                    <a:gd name="T11" fmla="*/ 0 h 36"/>
                    <a:gd name="T12" fmla="*/ 1 w 44"/>
                    <a:gd name="T13" fmla="*/ 1 h 36"/>
                    <a:gd name="T14" fmla="*/ 1 w 44"/>
                    <a:gd name="T15" fmla="*/ 0 h 36"/>
                    <a:gd name="T16" fmla="*/ 1 w 44"/>
                    <a:gd name="T17" fmla="*/ 1 h 36"/>
                    <a:gd name="T18" fmla="*/ 0 w 44"/>
                    <a:gd name="T19" fmla="*/ 1 h 36"/>
                    <a:gd name="T20" fmla="*/ 1 w 44"/>
                    <a:gd name="T21" fmla="*/ 1 h 36"/>
                    <a:gd name="T22" fmla="*/ 1 w 44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6">
                      <a:moveTo>
                        <a:pt x="3" y="14"/>
                      </a:moveTo>
                      <a:lnTo>
                        <a:pt x="2" y="13"/>
                      </a:lnTo>
                      <a:lnTo>
                        <a:pt x="37" y="36"/>
                      </a:lnTo>
                      <a:lnTo>
                        <a:pt x="44" y="24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3" name="Freeform 174">
                  <a:extLst>
                    <a:ext uri="{FF2B5EF4-FFF2-40B4-BE49-F238E27FC236}">
                      <a16:creationId xmlns:a16="http://schemas.microsoft.com/office/drawing/2014/main" id="{52FCE7D7-E7C8-4C78-810A-0BBB093940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" y="2041"/>
                  <a:ext cx="22" cy="14"/>
                </a:xfrm>
                <a:custGeom>
                  <a:avLst/>
                  <a:gdLst>
                    <a:gd name="T0" fmla="*/ 1 w 44"/>
                    <a:gd name="T1" fmla="*/ 1 h 28"/>
                    <a:gd name="T2" fmla="*/ 1 w 44"/>
                    <a:gd name="T3" fmla="*/ 1 h 28"/>
                    <a:gd name="T4" fmla="*/ 1 w 44"/>
                    <a:gd name="T5" fmla="*/ 1 h 28"/>
                    <a:gd name="T6" fmla="*/ 1 w 44"/>
                    <a:gd name="T7" fmla="*/ 1 h 28"/>
                    <a:gd name="T8" fmla="*/ 1 w 44"/>
                    <a:gd name="T9" fmla="*/ 0 h 28"/>
                    <a:gd name="T10" fmla="*/ 1 w 44"/>
                    <a:gd name="T11" fmla="*/ 0 h 28"/>
                    <a:gd name="T12" fmla="*/ 1 w 44"/>
                    <a:gd name="T13" fmla="*/ 0 h 28"/>
                    <a:gd name="T14" fmla="*/ 1 w 44"/>
                    <a:gd name="T15" fmla="*/ 1 h 28"/>
                    <a:gd name="T16" fmla="*/ 0 w 44"/>
                    <a:gd name="T17" fmla="*/ 1 h 28"/>
                    <a:gd name="T18" fmla="*/ 0 w 44"/>
                    <a:gd name="T19" fmla="*/ 1 h 28"/>
                    <a:gd name="T20" fmla="*/ 1 w 44"/>
                    <a:gd name="T21" fmla="*/ 1 h 28"/>
                    <a:gd name="T22" fmla="*/ 1 w 44"/>
                    <a:gd name="T23" fmla="*/ 1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28">
                      <a:moveTo>
                        <a:pt x="6" y="14"/>
                      </a:moveTo>
                      <a:lnTo>
                        <a:pt x="5" y="14"/>
                      </a:lnTo>
                      <a:lnTo>
                        <a:pt x="39" y="28"/>
                      </a:lnTo>
                      <a:lnTo>
                        <a:pt x="44" y="14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4" name="Freeform 175">
                  <a:extLst>
                    <a:ext uri="{FF2B5EF4-FFF2-40B4-BE49-F238E27FC236}">
                      <a16:creationId xmlns:a16="http://schemas.microsoft.com/office/drawing/2014/main" id="{8B91A2ED-D984-49F7-B764-1D09475BC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" y="2037"/>
                  <a:ext cx="18" cy="11"/>
                </a:xfrm>
                <a:custGeom>
                  <a:avLst/>
                  <a:gdLst>
                    <a:gd name="T0" fmla="*/ 1 w 36"/>
                    <a:gd name="T1" fmla="*/ 1 h 20"/>
                    <a:gd name="T2" fmla="*/ 1 w 36"/>
                    <a:gd name="T3" fmla="*/ 1 h 20"/>
                    <a:gd name="T4" fmla="*/ 1 w 36"/>
                    <a:gd name="T5" fmla="*/ 1 h 20"/>
                    <a:gd name="T6" fmla="*/ 1 w 36"/>
                    <a:gd name="T7" fmla="*/ 1 h 20"/>
                    <a:gd name="T8" fmla="*/ 1 w 36"/>
                    <a:gd name="T9" fmla="*/ 0 h 20"/>
                    <a:gd name="T10" fmla="*/ 1 w 36"/>
                    <a:gd name="T11" fmla="*/ 0 h 20"/>
                    <a:gd name="T12" fmla="*/ 1 w 36"/>
                    <a:gd name="T13" fmla="*/ 0 h 20"/>
                    <a:gd name="T14" fmla="*/ 1 w 36"/>
                    <a:gd name="T15" fmla="*/ 1 h 20"/>
                    <a:gd name="T16" fmla="*/ 0 w 36"/>
                    <a:gd name="T17" fmla="*/ 1 h 20"/>
                    <a:gd name="T18" fmla="*/ 1 w 36"/>
                    <a:gd name="T19" fmla="*/ 1 h 20"/>
                    <a:gd name="T20" fmla="*/ 1 w 36"/>
                    <a:gd name="T21" fmla="*/ 1 h 20"/>
                    <a:gd name="T22" fmla="*/ 1 w 36"/>
                    <a:gd name="T23" fmla="*/ 1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20">
                      <a:moveTo>
                        <a:pt x="10" y="13"/>
                      </a:moveTo>
                      <a:lnTo>
                        <a:pt x="6" y="13"/>
                      </a:lnTo>
                      <a:lnTo>
                        <a:pt x="34" y="20"/>
                      </a:lnTo>
                      <a:lnTo>
                        <a:pt x="36" y="6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2" y="11"/>
                      </a:lnTo>
                      <a:lnTo>
                        <a:pt x="6" y="13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5" name="Freeform 176">
                  <a:extLst>
                    <a:ext uri="{FF2B5EF4-FFF2-40B4-BE49-F238E27FC236}">
                      <a16:creationId xmlns:a16="http://schemas.microsoft.com/office/drawing/2014/main" id="{14DE27A2-FD3E-4155-86EF-B229E8DA9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9" y="2037"/>
                  <a:ext cx="15" cy="11"/>
                </a:xfrm>
                <a:custGeom>
                  <a:avLst/>
                  <a:gdLst>
                    <a:gd name="T0" fmla="*/ 1 w 30"/>
                    <a:gd name="T1" fmla="*/ 1 h 20"/>
                    <a:gd name="T2" fmla="*/ 1 w 30"/>
                    <a:gd name="T3" fmla="*/ 1 h 20"/>
                    <a:gd name="T4" fmla="*/ 1 w 30"/>
                    <a:gd name="T5" fmla="*/ 1 h 20"/>
                    <a:gd name="T6" fmla="*/ 1 w 30"/>
                    <a:gd name="T7" fmla="*/ 0 h 20"/>
                    <a:gd name="T8" fmla="*/ 1 w 30"/>
                    <a:gd name="T9" fmla="*/ 1 h 20"/>
                    <a:gd name="T10" fmla="*/ 1 w 30"/>
                    <a:gd name="T11" fmla="*/ 1 h 20"/>
                    <a:gd name="T12" fmla="*/ 1 w 30"/>
                    <a:gd name="T13" fmla="*/ 1 h 20"/>
                    <a:gd name="T14" fmla="*/ 0 w 30"/>
                    <a:gd name="T15" fmla="*/ 1 h 20"/>
                    <a:gd name="T16" fmla="*/ 0 w 30"/>
                    <a:gd name="T17" fmla="*/ 1 h 20"/>
                    <a:gd name="T18" fmla="*/ 1 w 30"/>
                    <a:gd name="T19" fmla="*/ 1 h 20"/>
                    <a:gd name="T20" fmla="*/ 1 w 30"/>
                    <a:gd name="T21" fmla="*/ 1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20">
                      <a:moveTo>
                        <a:pt x="9" y="20"/>
                      </a:moveTo>
                      <a:lnTo>
                        <a:pt x="9" y="20"/>
                      </a:lnTo>
                      <a:lnTo>
                        <a:pt x="30" y="13"/>
                      </a:lnTo>
                      <a:lnTo>
                        <a:pt x="25" y="0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3" y="19"/>
                      </a:lnTo>
                      <a:lnTo>
                        <a:pt x="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6" name="Freeform 177">
                  <a:extLst>
                    <a:ext uri="{FF2B5EF4-FFF2-40B4-BE49-F238E27FC236}">
                      <a16:creationId xmlns:a16="http://schemas.microsoft.com/office/drawing/2014/main" id="{CE4779C3-4581-48C3-B788-6B1369D42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0" y="2041"/>
                  <a:ext cx="23" cy="15"/>
                </a:xfrm>
                <a:custGeom>
                  <a:avLst/>
                  <a:gdLst>
                    <a:gd name="T0" fmla="*/ 1 w 46"/>
                    <a:gd name="T1" fmla="*/ 1 h 30"/>
                    <a:gd name="T2" fmla="*/ 1 w 46"/>
                    <a:gd name="T3" fmla="*/ 1 h 30"/>
                    <a:gd name="T4" fmla="*/ 1 w 46"/>
                    <a:gd name="T5" fmla="*/ 1 h 30"/>
                    <a:gd name="T6" fmla="*/ 1 w 46"/>
                    <a:gd name="T7" fmla="*/ 0 h 30"/>
                    <a:gd name="T8" fmla="*/ 1 w 46"/>
                    <a:gd name="T9" fmla="*/ 1 h 30"/>
                    <a:gd name="T10" fmla="*/ 1 w 46"/>
                    <a:gd name="T11" fmla="*/ 1 h 30"/>
                    <a:gd name="T12" fmla="*/ 1 w 46"/>
                    <a:gd name="T13" fmla="*/ 1 h 30"/>
                    <a:gd name="T14" fmla="*/ 0 w 46"/>
                    <a:gd name="T15" fmla="*/ 1 h 30"/>
                    <a:gd name="T16" fmla="*/ 0 w 46"/>
                    <a:gd name="T17" fmla="*/ 1 h 30"/>
                    <a:gd name="T18" fmla="*/ 1 w 46"/>
                    <a:gd name="T19" fmla="*/ 1 h 30"/>
                    <a:gd name="T20" fmla="*/ 1 w 46"/>
                    <a:gd name="T21" fmla="*/ 1 h 30"/>
                    <a:gd name="T22" fmla="*/ 1 w 46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30">
                      <a:moveTo>
                        <a:pt x="7" y="30"/>
                      </a:moveTo>
                      <a:lnTo>
                        <a:pt x="9" y="30"/>
                      </a:lnTo>
                      <a:lnTo>
                        <a:pt x="46" y="14"/>
                      </a:lnTo>
                      <a:lnTo>
                        <a:pt x="41" y="0"/>
                      </a:lnTo>
                      <a:lnTo>
                        <a:pt x="4" y="17"/>
                      </a:lnTo>
                      <a:lnTo>
                        <a:pt x="7" y="17"/>
                      </a:lnTo>
                      <a:lnTo>
                        <a:pt x="4" y="17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3" y="29"/>
                      </a:lnTo>
                      <a:lnTo>
                        <a:pt x="9" y="30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7" name="Freeform 178">
                  <a:extLst>
                    <a:ext uri="{FF2B5EF4-FFF2-40B4-BE49-F238E27FC236}">
                      <a16:creationId xmlns:a16="http://schemas.microsoft.com/office/drawing/2014/main" id="{4AEB450B-2BDC-4A60-B076-B58871A2A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" y="2048"/>
                  <a:ext cx="24" cy="8"/>
                </a:xfrm>
                <a:custGeom>
                  <a:avLst/>
                  <a:gdLst>
                    <a:gd name="T0" fmla="*/ 0 w 49"/>
                    <a:gd name="T1" fmla="*/ 1 h 16"/>
                    <a:gd name="T2" fmla="*/ 0 w 49"/>
                    <a:gd name="T3" fmla="*/ 1 h 16"/>
                    <a:gd name="T4" fmla="*/ 0 w 49"/>
                    <a:gd name="T5" fmla="*/ 1 h 16"/>
                    <a:gd name="T6" fmla="*/ 0 w 49"/>
                    <a:gd name="T7" fmla="*/ 1 h 16"/>
                    <a:gd name="T8" fmla="*/ 0 w 49"/>
                    <a:gd name="T9" fmla="*/ 0 h 16"/>
                    <a:gd name="T10" fmla="*/ 0 w 49"/>
                    <a:gd name="T11" fmla="*/ 0 h 16"/>
                    <a:gd name="T12" fmla="*/ 0 w 49"/>
                    <a:gd name="T13" fmla="*/ 0 h 16"/>
                    <a:gd name="T14" fmla="*/ 0 w 49"/>
                    <a:gd name="T15" fmla="*/ 1 h 16"/>
                    <a:gd name="T16" fmla="*/ 0 w 49"/>
                    <a:gd name="T17" fmla="*/ 1 h 16"/>
                    <a:gd name="T18" fmla="*/ 0 w 49"/>
                    <a:gd name="T19" fmla="*/ 1 h 16"/>
                    <a:gd name="T20" fmla="*/ 0 w 49"/>
                    <a:gd name="T21" fmla="*/ 1 h 16"/>
                    <a:gd name="T22" fmla="*/ 0 w 49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9" h="16">
                      <a:moveTo>
                        <a:pt x="5" y="14"/>
                      </a:moveTo>
                      <a:lnTo>
                        <a:pt x="7" y="14"/>
                      </a:lnTo>
                      <a:lnTo>
                        <a:pt x="49" y="16"/>
                      </a:lnTo>
                      <a:lnTo>
                        <a:pt x="49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3" y="12"/>
                      </a:lnTo>
                      <a:lnTo>
                        <a:pt x="7" y="14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8" name="Freeform 179">
                  <a:extLst>
                    <a:ext uri="{FF2B5EF4-FFF2-40B4-BE49-F238E27FC236}">
                      <a16:creationId xmlns:a16="http://schemas.microsoft.com/office/drawing/2014/main" id="{E298FE9F-FB6A-4415-B204-0703CD78E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" y="2038"/>
                  <a:ext cx="24" cy="17"/>
                </a:xfrm>
                <a:custGeom>
                  <a:avLst/>
                  <a:gdLst>
                    <a:gd name="T0" fmla="*/ 1 w 48"/>
                    <a:gd name="T1" fmla="*/ 1 h 32"/>
                    <a:gd name="T2" fmla="*/ 1 w 48"/>
                    <a:gd name="T3" fmla="*/ 1 h 32"/>
                    <a:gd name="T4" fmla="*/ 1 w 48"/>
                    <a:gd name="T5" fmla="*/ 1 h 32"/>
                    <a:gd name="T6" fmla="*/ 1 w 48"/>
                    <a:gd name="T7" fmla="*/ 1 h 32"/>
                    <a:gd name="T8" fmla="*/ 1 w 48"/>
                    <a:gd name="T9" fmla="*/ 0 h 32"/>
                    <a:gd name="T10" fmla="*/ 1 w 48"/>
                    <a:gd name="T11" fmla="*/ 1 h 32"/>
                    <a:gd name="T12" fmla="*/ 1 w 48"/>
                    <a:gd name="T13" fmla="*/ 0 h 32"/>
                    <a:gd name="T14" fmla="*/ 1 w 48"/>
                    <a:gd name="T15" fmla="*/ 1 h 32"/>
                    <a:gd name="T16" fmla="*/ 0 w 48"/>
                    <a:gd name="T17" fmla="*/ 1 h 32"/>
                    <a:gd name="T18" fmla="*/ 0 w 48"/>
                    <a:gd name="T19" fmla="*/ 1 h 32"/>
                    <a:gd name="T20" fmla="*/ 1 w 48"/>
                    <a:gd name="T21" fmla="*/ 1 h 32"/>
                    <a:gd name="T22" fmla="*/ 1 w 48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32">
                      <a:moveTo>
                        <a:pt x="4" y="13"/>
                      </a:moveTo>
                      <a:lnTo>
                        <a:pt x="5" y="14"/>
                      </a:lnTo>
                      <a:lnTo>
                        <a:pt x="44" y="32"/>
                      </a:lnTo>
                      <a:lnTo>
                        <a:pt x="48" y="18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9" name="Freeform 180">
                  <a:extLst>
                    <a:ext uri="{FF2B5EF4-FFF2-40B4-BE49-F238E27FC236}">
                      <a16:creationId xmlns:a16="http://schemas.microsoft.com/office/drawing/2014/main" id="{DAFF572D-386E-413B-B987-3B661AAED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" y="2026"/>
                  <a:ext cx="24" cy="19"/>
                </a:xfrm>
                <a:custGeom>
                  <a:avLst/>
                  <a:gdLst>
                    <a:gd name="T0" fmla="*/ 1 w 48"/>
                    <a:gd name="T1" fmla="*/ 1 h 38"/>
                    <a:gd name="T2" fmla="*/ 1 w 48"/>
                    <a:gd name="T3" fmla="*/ 1 h 38"/>
                    <a:gd name="T4" fmla="*/ 1 w 48"/>
                    <a:gd name="T5" fmla="*/ 1 h 38"/>
                    <a:gd name="T6" fmla="*/ 1 w 48"/>
                    <a:gd name="T7" fmla="*/ 1 h 38"/>
                    <a:gd name="T8" fmla="*/ 1 w 48"/>
                    <a:gd name="T9" fmla="*/ 1 h 38"/>
                    <a:gd name="T10" fmla="*/ 1 w 48"/>
                    <a:gd name="T11" fmla="*/ 1 h 38"/>
                    <a:gd name="T12" fmla="*/ 1 w 48"/>
                    <a:gd name="T13" fmla="*/ 1 h 38"/>
                    <a:gd name="T14" fmla="*/ 1 w 48"/>
                    <a:gd name="T15" fmla="*/ 0 h 38"/>
                    <a:gd name="T16" fmla="*/ 1 w 48"/>
                    <a:gd name="T17" fmla="*/ 1 h 38"/>
                    <a:gd name="T18" fmla="*/ 0 w 48"/>
                    <a:gd name="T19" fmla="*/ 1 h 38"/>
                    <a:gd name="T20" fmla="*/ 1 w 48"/>
                    <a:gd name="T21" fmla="*/ 1 h 38"/>
                    <a:gd name="T22" fmla="*/ 1 w 48"/>
                    <a:gd name="T23" fmla="*/ 1 h 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38">
                      <a:moveTo>
                        <a:pt x="1" y="11"/>
                      </a:moveTo>
                      <a:lnTo>
                        <a:pt x="2" y="12"/>
                      </a:lnTo>
                      <a:lnTo>
                        <a:pt x="42" y="38"/>
                      </a:lnTo>
                      <a:lnTo>
                        <a:pt x="48" y="26"/>
                      </a:lnTo>
                      <a:lnTo>
                        <a:pt x="9" y="1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0" name="Freeform 181">
                  <a:extLst>
                    <a:ext uri="{FF2B5EF4-FFF2-40B4-BE49-F238E27FC236}">
                      <a16:creationId xmlns:a16="http://schemas.microsoft.com/office/drawing/2014/main" id="{9A752476-6D06-4F4A-9603-B0A339336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" y="2010"/>
                  <a:ext cx="22" cy="22"/>
                </a:xfrm>
                <a:custGeom>
                  <a:avLst/>
                  <a:gdLst>
                    <a:gd name="T0" fmla="*/ 1 w 43"/>
                    <a:gd name="T1" fmla="*/ 1 h 44"/>
                    <a:gd name="T2" fmla="*/ 1 w 43"/>
                    <a:gd name="T3" fmla="*/ 1 h 44"/>
                    <a:gd name="T4" fmla="*/ 1 w 43"/>
                    <a:gd name="T5" fmla="*/ 1 h 44"/>
                    <a:gd name="T6" fmla="*/ 1 w 43"/>
                    <a:gd name="T7" fmla="*/ 1 h 44"/>
                    <a:gd name="T8" fmla="*/ 1 w 43"/>
                    <a:gd name="T9" fmla="*/ 1 h 44"/>
                    <a:gd name="T10" fmla="*/ 1 w 43"/>
                    <a:gd name="T11" fmla="*/ 1 h 44"/>
                    <a:gd name="T12" fmla="*/ 1 w 43"/>
                    <a:gd name="T13" fmla="*/ 1 h 44"/>
                    <a:gd name="T14" fmla="*/ 1 w 43"/>
                    <a:gd name="T15" fmla="*/ 0 h 44"/>
                    <a:gd name="T16" fmla="*/ 1 w 43"/>
                    <a:gd name="T17" fmla="*/ 1 h 44"/>
                    <a:gd name="T18" fmla="*/ 0 w 43"/>
                    <a:gd name="T19" fmla="*/ 1 h 44"/>
                    <a:gd name="T20" fmla="*/ 1 w 43"/>
                    <a:gd name="T21" fmla="*/ 1 h 44"/>
                    <a:gd name="T22" fmla="*/ 1 w 43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44">
                      <a:moveTo>
                        <a:pt x="1" y="12"/>
                      </a:moveTo>
                      <a:lnTo>
                        <a:pt x="2" y="12"/>
                      </a:lnTo>
                      <a:lnTo>
                        <a:pt x="34" y="44"/>
                      </a:lnTo>
                      <a:lnTo>
                        <a:pt x="43" y="35"/>
                      </a:lnTo>
                      <a:lnTo>
                        <a:pt x="11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1" name="Freeform 182">
                  <a:extLst>
                    <a:ext uri="{FF2B5EF4-FFF2-40B4-BE49-F238E27FC236}">
                      <a16:creationId xmlns:a16="http://schemas.microsoft.com/office/drawing/2014/main" id="{B16C3D6A-7A77-4D01-ACBC-56D33B021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" y="1994"/>
                  <a:ext cx="18" cy="21"/>
                </a:xfrm>
                <a:custGeom>
                  <a:avLst/>
                  <a:gdLst>
                    <a:gd name="T0" fmla="*/ 0 w 35"/>
                    <a:gd name="T1" fmla="*/ 0 h 44"/>
                    <a:gd name="T2" fmla="*/ 1 w 35"/>
                    <a:gd name="T3" fmla="*/ 0 h 44"/>
                    <a:gd name="T4" fmla="*/ 1 w 35"/>
                    <a:gd name="T5" fmla="*/ 0 h 44"/>
                    <a:gd name="T6" fmla="*/ 1 w 35"/>
                    <a:gd name="T7" fmla="*/ 0 h 44"/>
                    <a:gd name="T8" fmla="*/ 1 w 35"/>
                    <a:gd name="T9" fmla="*/ 0 h 44"/>
                    <a:gd name="T10" fmla="*/ 1 w 35"/>
                    <a:gd name="T11" fmla="*/ 0 h 44"/>
                    <a:gd name="T12" fmla="*/ 1 w 35"/>
                    <a:gd name="T13" fmla="*/ 0 h 44"/>
                    <a:gd name="T14" fmla="*/ 1 w 35"/>
                    <a:gd name="T15" fmla="*/ 0 h 44"/>
                    <a:gd name="T16" fmla="*/ 1 w 35"/>
                    <a:gd name="T17" fmla="*/ 0 h 44"/>
                    <a:gd name="T18" fmla="*/ 0 w 35"/>
                    <a:gd name="T19" fmla="*/ 0 h 44"/>
                    <a:gd name="T20" fmla="*/ 1 w 35"/>
                    <a:gd name="T21" fmla="*/ 0 h 44"/>
                    <a:gd name="T22" fmla="*/ 0 w 35"/>
                    <a:gd name="T23" fmla="*/ 0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44">
                      <a:moveTo>
                        <a:pt x="0" y="9"/>
                      </a:moveTo>
                      <a:lnTo>
                        <a:pt x="1" y="12"/>
                      </a:lnTo>
                      <a:lnTo>
                        <a:pt x="24" y="44"/>
                      </a:lnTo>
                      <a:lnTo>
                        <a:pt x="35" y="35"/>
                      </a:lnTo>
                      <a:lnTo>
                        <a:pt x="12" y="2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2" name="Freeform 183">
                  <a:extLst>
                    <a:ext uri="{FF2B5EF4-FFF2-40B4-BE49-F238E27FC236}">
                      <a16:creationId xmlns:a16="http://schemas.microsoft.com/office/drawing/2014/main" id="{B8C80D26-97DD-40E3-B6DB-96978A56E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" y="1979"/>
                  <a:ext cx="12" cy="19"/>
                </a:xfrm>
                <a:custGeom>
                  <a:avLst/>
                  <a:gdLst>
                    <a:gd name="T0" fmla="*/ 0 w 23"/>
                    <a:gd name="T1" fmla="*/ 0 h 39"/>
                    <a:gd name="T2" fmla="*/ 0 w 23"/>
                    <a:gd name="T3" fmla="*/ 0 h 39"/>
                    <a:gd name="T4" fmla="*/ 1 w 23"/>
                    <a:gd name="T5" fmla="*/ 0 h 39"/>
                    <a:gd name="T6" fmla="*/ 1 w 23"/>
                    <a:gd name="T7" fmla="*/ 0 h 39"/>
                    <a:gd name="T8" fmla="*/ 1 w 23"/>
                    <a:gd name="T9" fmla="*/ 0 h 39"/>
                    <a:gd name="T10" fmla="*/ 1 w 23"/>
                    <a:gd name="T11" fmla="*/ 0 h 39"/>
                    <a:gd name="T12" fmla="*/ 1 w 23"/>
                    <a:gd name="T13" fmla="*/ 0 h 39"/>
                    <a:gd name="T14" fmla="*/ 1 w 23"/>
                    <a:gd name="T15" fmla="*/ 0 h 39"/>
                    <a:gd name="T16" fmla="*/ 1 w 23"/>
                    <a:gd name="T17" fmla="*/ 0 h 39"/>
                    <a:gd name="T18" fmla="*/ 1 w 23"/>
                    <a:gd name="T19" fmla="*/ 0 h 39"/>
                    <a:gd name="T20" fmla="*/ 0 w 23"/>
                    <a:gd name="T21" fmla="*/ 0 h 39"/>
                    <a:gd name="T22" fmla="*/ 0 w 23"/>
                    <a:gd name="T23" fmla="*/ 0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39">
                      <a:moveTo>
                        <a:pt x="0" y="6"/>
                      </a:moveTo>
                      <a:lnTo>
                        <a:pt x="0" y="9"/>
                      </a:lnTo>
                      <a:lnTo>
                        <a:pt x="10" y="39"/>
                      </a:lnTo>
                      <a:lnTo>
                        <a:pt x="23" y="35"/>
                      </a:lnTo>
                      <a:lnTo>
                        <a:pt x="14" y="5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3" name="Freeform 184">
                  <a:extLst>
                    <a:ext uri="{FF2B5EF4-FFF2-40B4-BE49-F238E27FC236}">
                      <a16:creationId xmlns:a16="http://schemas.microsoft.com/office/drawing/2014/main" id="{1C26EA7E-75FD-4E0E-8582-23C034919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" y="1967"/>
                  <a:ext cx="9" cy="16"/>
                </a:xfrm>
                <a:custGeom>
                  <a:avLst/>
                  <a:gdLst>
                    <a:gd name="T0" fmla="*/ 0 w 19"/>
                    <a:gd name="T1" fmla="*/ 1 h 31"/>
                    <a:gd name="T2" fmla="*/ 0 w 19"/>
                    <a:gd name="T3" fmla="*/ 1 h 31"/>
                    <a:gd name="T4" fmla="*/ 0 w 19"/>
                    <a:gd name="T5" fmla="*/ 1 h 31"/>
                    <a:gd name="T6" fmla="*/ 0 w 19"/>
                    <a:gd name="T7" fmla="*/ 1 h 31"/>
                    <a:gd name="T8" fmla="*/ 0 w 19"/>
                    <a:gd name="T9" fmla="*/ 1 h 31"/>
                    <a:gd name="T10" fmla="*/ 0 w 19"/>
                    <a:gd name="T11" fmla="*/ 1 h 31"/>
                    <a:gd name="T12" fmla="*/ 0 w 19"/>
                    <a:gd name="T13" fmla="*/ 1 h 31"/>
                    <a:gd name="T14" fmla="*/ 0 w 19"/>
                    <a:gd name="T15" fmla="*/ 1 h 31"/>
                    <a:gd name="T16" fmla="*/ 0 w 19"/>
                    <a:gd name="T17" fmla="*/ 0 h 31"/>
                    <a:gd name="T18" fmla="*/ 0 w 19"/>
                    <a:gd name="T19" fmla="*/ 1 h 31"/>
                    <a:gd name="T20" fmla="*/ 0 w 19"/>
                    <a:gd name="T21" fmla="*/ 1 h 31"/>
                    <a:gd name="T22" fmla="*/ 0 w 19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31">
                      <a:moveTo>
                        <a:pt x="6" y="2"/>
                      </a:moveTo>
                      <a:lnTo>
                        <a:pt x="5" y="6"/>
                      </a:lnTo>
                      <a:lnTo>
                        <a:pt x="0" y="29"/>
                      </a:lnTo>
                      <a:lnTo>
                        <a:pt x="14" y="31"/>
                      </a:lnTo>
                      <a:lnTo>
                        <a:pt x="19" y="8"/>
                      </a:lnTo>
                      <a:lnTo>
                        <a:pt x="18" y="12"/>
                      </a:lnTo>
                      <a:lnTo>
                        <a:pt x="19" y="8"/>
                      </a:lnTo>
                      <a:lnTo>
                        <a:pt x="18" y="2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5" y="6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4" name="Freeform 185">
                  <a:extLst>
                    <a:ext uri="{FF2B5EF4-FFF2-40B4-BE49-F238E27FC236}">
                      <a16:creationId xmlns:a16="http://schemas.microsoft.com/office/drawing/2014/main" id="{FBCB25BB-6EDA-4193-ABA4-FAD2B1A84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" y="1954"/>
                  <a:ext cx="18" cy="19"/>
                </a:xfrm>
                <a:custGeom>
                  <a:avLst/>
                  <a:gdLst>
                    <a:gd name="T0" fmla="*/ 1 w 36"/>
                    <a:gd name="T1" fmla="*/ 0 h 37"/>
                    <a:gd name="T2" fmla="*/ 1 w 36"/>
                    <a:gd name="T3" fmla="*/ 1 h 37"/>
                    <a:gd name="T4" fmla="*/ 0 w 36"/>
                    <a:gd name="T5" fmla="*/ 1 h 37"/>
                    <a:gd name="T6" fmla="*/ 1 w 36"/>
                    <a:gd name="T7" fmla="*/ 1 h 37"/>
                    <a:gd name="T8" fmla="*/ 1 w 36"/>
                    <a:gd name="T9" fmla="*/ 1 h 37"/>
                    <a:gd name="T10" fmla="*/ 1 w 36"/>
                    <a:gd name="T11" fmla="*/ 1 h 37"/>
                    <a:gd name="T12" fmla="*/ 1 w 36"/>
                    <a:gd name="T13" fmla="*/ 1 h 37"/>
                    <a:gd name="T14" fmla="*/ 1 w 36"/>
                    <a:gd name="T15" fmla="*/ 1 h 37"/>
                    <a:gd name="T16" fmla="*/ 1 w 36"/>
                    <a:gd name="T17" fmla="*/ 1 h 37"/>
                    <a:gd name="T18" fmla="*/ 1 w 36"/>
                    <a:gd name="T19" fmla="*/ 0 h 37"/>
                    <a:gd name="T20" fmla="*/ 1 w 36"/>
                    <a:gd name="T21" fmla="*/ 1 h 37"/>
                    <a:gd name="T22" fmla="*/ 1 w 36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37">
                      <a:moveTo>
                        <a:pt x="26" y="0"/>
                      </a:moveTo>
                      <a:lnTo>
                        <a:pt x="23" y="2"/>
                      </a:lnTo>
                      <a:lnTo>
                        <a:pt x="0" y="27"/>
                      </a:lnTo>
                      <a:lnTo>
                        <a:pt x="12" y="37"/>
                      </a:lnTo>
                      <a:lnTo>
                        <a:pt x="35" y="11"/>
                      </a:lnTo>
                      <a:lnTo>
                        <a:pt x="32" y="14"/>
                      </a:lnTo>
                      <a:lnTo>
                        <a:pt x="35" y="11"/>
                      </a:lnTo>
                      <a:lnTo>
                        <a:pt x="36" y="5"/>
                      </a:lnTo>
                      <a:lnTo>
                        <a:pt x="34" y="1"/>
                      </a:lnTo>
                      <a:lnTo>
                        <a:pt x="28" y="0"/>
                      </a:lnTo>
                      <a:lnTo>
                        <a:pt x="23" y="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5" name="Freeform 186">
                  <a:extLst>
                    <a:ext uri="{FF2B5EF4-FFF2-40B4-BE49-F238E27FC236}">
                      <a16:creationId xmlns:a16="http://schemas.microsoft.com/office/drawing/2014/main" id="{6CAA67A1-D395-4BB1-9A12-1BE5C3F35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" y="1947"/>
                  <a:ext cx="19" cy="14"/>
                </a:xfrm>
                <a:custGeom>
                  <a:avLst/>
                  <a:gdLst>
                    <a:gd name="T0" fmla="*/ 0 w 39"/>
                    <a:gd name="T1" fmla="*/ 0 h 28"/>
                    <a:gd name="T2" fmla="*/ 0 w 39"/>
                    <a:gd name="T3" fmla="*/ 0 h 28"/>
                    <a:gd name="T4" fmla="*/ 0 w 39"/>
                    <a:gd name="T5" fmla="*/ 1 h 28"/>
                    <a:gd name="T6" fmla="*/ 0 w 39"/>
                    <a:gd name="T7" fmla="*/ 1 h 28"/>
                    <a:gd name="T8" fmla="*/ 0 w 39"/>
                    <a:gd name="T9" fmla="*/ 1 h 28"/>
                    <a:gd name="T10" fmla="*/ 0 w 39"/>
                    <a:gd name="T11" fmla="*/ 1 h 28"/>
                    <a:gd name="T12" fmla="*/ 0 w 39"/>
                    <a:gd name="T13" fmla="*/ 1 h 28"/>
                    <a:gd name="T14" fmla="*/ 0 w 39"/>
                    <a:gd name="T15" fmla="*/ 1 h 28"/>
                    <a:gd name="T16" fmla="*/ 0 w 39"/>
                    <a:gd name="T17" fmla="*/ 1 h 28"/>
                    <a:gd name="T18" fmla="*/ 0 w 39"/>
                    <a:gd name="T19" fmla="*/ 0 h 28"/>
                    <a:gd name="T20" fmla="*/ 0 w 39"/>
                    <a:gd name="T21" fmla="*/ 0 h 28"/>
                    <a:gd name="T22" fmla="*/ 0 w 39"/>
                    <a:gd name="T23" fmla="*/ 0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28">
                      <a:moveTo>
                        <a:pt x="28" y="0"/>
                      </a:moveTo>
                      <a:lnTo>
                        <a:pt x="27" y="0"/>
                      </a:lnTo>
                      <a:lnTo>
                        <a:pt x="0" y="14"/>
                      </a:lnTo>
                      <a:lnTo>
                        <a:pt x="6" y="28"/>
                      </a:lnTo>
                      <a:lnTo>
                        <a:pt x="34" y="14"/>
                      </a:lnTo>
                      <a:lnTo>
                        <a:pt x="33" y="14"/>
                      </a:lnTo>
                      <a:lnTo>
                        <a:pt x="34" y="14"/>
                      </a:lnTo>
                      <a:lnTo>
                        <a:pt x="39" y="9"/>
                      </a:lnTo>
                      <a:lnTo>
                        <a:pt x="38" y="3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6" name="Freeform 187">
                  <a:extLst>
                    <a:ext uri="{FF2B5EF4-FFF2-40B4-BE49-F238E27FC236}">
                      <a16:creationId xmlns:a16="http://schemas.microsoft.com/office/drawing/2014/main" id="{4625310C-0CBE-4610-8F96-F33E82FF9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" y="1942"/>
                  <a:ext cx="19" cy="12"/>
                </a:xfrm>
                <a:custGeom>
                  <a:avLst/>
                  <a:gdLst>
                    <a:gd name="T0" fmla="*/ 1 w 37"/>
                    <a:gd name="T1" fmla="*/ 0 h 25"/>
                    <a:gd name="T2" fmla="*/ 1 w 37"/>
                    <a:gd name="T3" fmla="*/ 0 h 25"/>
                    <a:gd name="T4" fmla="*/ 0 w 37"/>
                    <a:gd name="T5" fmla="*/ 0 h 25"/>
                    <a:gd name="T6" fmla="*/ 1 w 37"/>
                    <a:gd name="T7" fmla="*/ 0 h 25"/>
                    <a:gd name="T8" fmla="*/ 1 w 37"/>
                    <a:gd name="T9" fmla="*/ 0 h 25"/>
                    <a:gd name="T10" fmla="*/ 1 w 37"/>
                    <a:gd name="T11" fmla="*/ 0 h 25"/>
                    <a:gd name="T12" fmla="*/ 1 w 37"/>
                    <a:gd name="T13" fmla="*/ 0 h 25"/>
                    <a:gd name="T14" fmla="*/ 1 w 37"/>
                    <a:gd name="T15" fmla="*/ 0 h 25"/>
                    <a:gd name="T16" fmla="*/ 1 w 37"/>
                    <a:gd name="T17" fmla="*/ 0 h 25"/>
                    <a:gd name="T18" fmla="*/ 1 w 37"/>
                    <a:gd name="T19" fmla="*/ 0 h 25"/>
                    <a:gd name="T20" fmla="*/ 1 w 37"/>
                    <a:gd name="T21" fmla="*/ 0 h 25"/>
                    <a:gd name="T22" fmla="*/ 1 w 37"/>
                    <a:gd name="T23" fmla="*/ 0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5">
                      <a:moveTo>
                        <a:pt x="30" y="0"/>
                      </a:moveTo>
                      <a:lnTo>
                        <a:pt x="28" y="2"/>
                      </a:ln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33" y="15"/>
                      </a:lnTo>
                      <a:lnTo>
                        <a:pt x="30" y="17"/>
                      </a:lnTo>
                      <a:lnTo>
                        <a:pt x="33" y="15"/>
                      </a:lnTo>
                      <a:lnTo>
                        <a:pt x="37" y="12"/>
                      </a:lnTo>
                      <a:lnTo>
                        <a:pt x="37" y="6"/>
                      </a:lnTo>
                      <a:lnTo>
                        <a:pt x="34" y="3"/>
                      </a:lnTo>
                      <a:lnTo>
                        <a:pt x="28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7" name="Freeform 188">
                  <a:extLst>
                    <a:ext uri="{FF2B5EF4-FFF2-40B4-BE49-F238E27FC236}">
                      <a16:creationId xmlns:a16="http://schemas.microsoft.com/office/drawing/2014/main" id="{CEADA41A-AF43-4152-90D6-BCD5626C6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" y="1942"/>
                  <a:ext cx="19" cy="8"/>
                </a:xfrm>
                <a:custGeom>
                  <a:avLst/>
                  <a:gdLst>
                    <a:gd name="T0" fmla="*/ 1 w 38"/>
                    <a:gd name="T1" fmla="*/ 0 h 17"/>
                    <a:gd name="T2" fmla="*/ 1 w 38"/>
                    <a:gd name="T3" fmla="*/ 0 h 17"/>
                    <a:gd name="T4" fmla="*/ 0 w 38"/>
                    <a:gd name="T5" fmla="*/ 0 h 17"/>
                    <a:gd name="T6" fmla="*/ 0 w 38"/>
                    <a:gd name="T7" fmla="*/ 0 h 17"/>
                    <a:gd name="T8" fmla="*/ 1 w 38"/>
                    <a:gd name="T9" fmla="*/ 0 h 17"/>
                    <a:gd name="T10" fmla="*/ 1 w 38"/>
                    <a:gd name="T11" fmla="*/ 0 h 17"/>
                    <a:gd name="T12" fmla="*/ 1 w 38"/>
                    <a:gd name="T13" fmla="*/ 0 h 17"/>
                    <a:gd name="T14" fmla="*/ 1 w 38"/>
                    <a:gd name="T15" fmla="*/ 0 h 17"/>
                    <a:gd name="T16" fmla="*/ 1 w 38"/>
                    <a:gd name="T17" fmla="*/ 0 h 17"/>
                    <a:gd name="T18" fmla="*/ 1 w 38"/>
                    <a:gd name="T19" fmla="*/ 0 h 17"/>
                    <a:gd name="T20" fmla="*/ 1 w 38"/>
                    <a:gd name="T21" fmla="*/ 0 h 17"/>
                    <a:gd name="T22" fmla="*/ 1 w 38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17">
                      <a:moveTo>
                        <a:pt x="31" y="2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30" y="17"/>
                      </a:lnTo>
                      <a:lnTo>
                        <a:pt x="29" y="15"/>
                      </a:lnTo>
                      <a:lnTo>
                        <a:pt x="30" y="17"/>
                      </a:lnTo>
                      <a:lnTo>
                        <a:pt x="36" y="14"/>
                      </a:lnTo>
                      <a:lnTo>
                        <a:pt x="38" y="9"/>
                      </a:lnTo>
                      <a:lnTo>
                        <a:pt x="36" y="3"/>
                      </a:lnTo>
                      <a:lnTo>
                        <a:pt x="30" y="0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8" name="Freeform 189">
                  <a:extLst>
                    <a:ext uri="{FF2B5EF4-FFF2-40B4-BE49-F238E27FC236}">
                      <a16:creationId xmlns:a16="http://schemas.microsoft.com/office/drawing/2014/main" id="{4B8D8A73-BE13-4590-8071-22C7520D3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" y="1943"/>
                  <a:ext cx="16" cy="9"/>
                </a:xfrm>
                <a:custGeom>
                  <a:avLst/>
                  <a:gdLst>
                    <a:gd name="T0" fmla="*/ 0 w 33"/>
                    <a:gd name="T1" fmla="*/ 1 h 18"/>
                    <a:gd name="T2" fmla="*/ 0 w 33"/>
                    <a:gd name="T3" fmla="*/ 1 h 18"/>
                    <a:gd name="T4" fmla="*/ 0 w 33"/>
                    <a:gd name="T5" fmla="*/ 0 h 18"/>
                    <a:gd name="T6" fmla="*/ 0 w 33"/>
                    <a:gd name="T7" fmla="*/ 1 h 18"/>
                    <a:gd name="T8" fmla="*/ 0 w 33"/>
                    <a:gd name="T9" fmla="*/ 1 h 18"/>
                    <a:gd name="T10" fmla="*/ 0 w 33"/>
                    <a:gd name="T11" fmla="*/ 1 h 18"/>
                    <a:gd name="T12" fmla="*/ 0 w 33"/>
                    <a:gd name="T13" fmla="*/ 1 h 18"/>
                    <a:gd name="T14" fmla="*/ 0 w 33"/>
                    <a:gd name="T15" fmla="*/ 1 h 18"/>
                    <a:gd name="T16" fmla="*/ 0 w 33"/>
                    <a:gd name="T17" fmla="*/ 1 h 18"/>
                    <a:gd name="T18" fmla="*/ 0 w 33"/>
                    <a:gd name="T19" fmla="*/ 1 h 18"/>
                    <a:gd name="T20" fmla="*/ 0 w 33"/>
                    <a:gd name="T21" fmla="*/ 1 h 18"/>
                    <a:gd name="T22" fmla="*/ 0 w 33"/>
                    <a:gd name="T23" fmla="*/ 1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3" h="18">
                      <a:moveTo>
                        <a:pt x="29" y="4"/>
                      </a:moveTo>
                      <a:lnTo>
                        <a:pt x="28" y="4"/>
                      </a:ln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25" y="18"/>
                      </a:lnTo>
                      <a:lnTo>
                        <a:pt x="24" y="18"/>
                      </a:lnTo>
                      <a:lnTo>
                        <a:pt x="25" y="18"/>
                      </a:lnTo>
                      <a:lnTo>
                        <a:pt x="31" y="17"/>
                      </a:lnTo>
                      <a:lnTo>
                        <a:pt x="33" y="12"/>
                      </a:lnTo>
                      <a:lnTo>
                        <a:pt x="32" y="7"/>
                      </a:lnTo>
                      <a:lnTo>
                        <a:pt x="28" y="4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9" name="Freeform 190">
                  <a:extLst>
                    <a:ext uri="{FF2B5EF4-FFF2-40B4-BE49-F238E27FC236}">
                      <a16:creationId xmlns:a16="http://schemas.microsoft.com/office/drawing/2014/main" id="{10DED5D0-64FD-4675-98C5-E147CA4D3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" y="1945"/>
                  <a:ext cx="17" cy="12"/>
                </a:xfrm>
                <a:custGeom>
                  <a:avLst/>
                  <a:gdLst>
                    <a:gd name="T0" fmla="*/ 0 w 35"/>
                    <a:gd name="T1" fmla="*/ 1 h 23"/>
                    <a:gd name="T2" fmla="*/ 0 w 35"/>
                    <a:gd name="T3" fmla="*/ 1 h 23"/>
                    <a:gd name="T4" fmla="*/ 0 w 35"/>
                    <a:gd name="T5" fmla="*/ 0 h 23"/>
                    <a:gd name="T6" fmla="*/ 0 w 35"/>
                    <a:gd name="T7" fmla="*/ 1 h 23"/>
                    <a:gd name="T8" fmla="*/ 0 w 35"/>
                    <a:gd name="T9" fmla="*/ 1 h 23"/>
                    <a:gd name="T10" fmla="*/ 0 w 35"/>
                    <a:gd name="T11" fmla="*/ 1 h 23"/>
                    <a:gd name="T12" fmla="*/ 0 w 35"/>
                    <a:gd name="T13" fmla="*/ 1 h 23"/>
                    <a:gd name="T14" fmla="*/ 0 w 35"/>
                    <a:gd name="T15" fmla="*/ 1 h 23"/>
                    <a:gd name="T16" fmla="*/ 0 w 35"/>
                    <a:gd name="T17" fmla="*/ 1 h 23"/>
                    <a:gd name="T18" fmla="*/ 0 w 35"/>
                    <a:gd name="T19" fmla="*/ 1 h 23"/>
                    <a:gd name="T20" fmla="*/ 0 w 35"/>
                    <a:gd name="T21" fmla="*/ 1 h 23"/>
                    <a:gd name="T22" fmla="*/ 0 w 35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23">
                      <a:moveTo>
                        <a:pt x="31" y="9"/>
                      </a:moveTo>
                      <a:lnTo>
                        <a:pt x="30" y="9"/>
                      </a:lnTo>
                      <a:lnTo>
                        <a:pt x="5" y="0"/>
                      </a:lnTo>
                      <a:lnTo>
                        <a:pt x="0" y="14"/>
                      </a:lnTo>
                      <a:lnTo>
                        <a:pt x="26" y="23"/>
                      </a:lnTo>
                      <a:lnTo>
                        <a:pt x="24" y="23"/>
                      </a:lnTo>
                      <a:lnTo>
                        <a:pt x="26" y="23"/>
                      </a:lnTo>
                      <a:lnTo>
                        <a:pt x="31" y="22"/>
                      </a:lnTo>
                      <a:lnTo>
                        <a:pt x="35" y="18"/>
                      </a:lnTo>
                      <a:lnTo>
                        <a:pt x="35" y="13"/>
                      </a:lnTo>
                      <a:lnTo>
                        <a:pt x="30" y="9"/>
                      </a:lnTo>
                      <a:lnTo>
                        <a:pt x="3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0" name="Freeform 191">
                  <a:extLst>
                    <a:ext uri="{FF2B5EF4-FFF2-40B4-BE49-F238E27FC236}">
                      <a16:creationId xmlns:a16="http://schemas.microsoft.com/office/drawing/2014/main" id="{8DFD0C35-DFE3-4E50-B996-0AFCBC166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" y="1950"/>
                  <a:ext cx="17" cy="12"/>
                </a:xfrm>
                <a:custGeom>
                  <a:avLst/>
                  <a:gdLst>
                    <a:gd name="T0" fmla="*/ 0 w 35"/>
                    <a:gd name="T1" fmla="*/ 0 h 26"/>
                    <a:gd name="T2" fmla="*/ 0 w 35"/>
                    <a:gd name="T3" fmla="*/ 0 h 26"/>
                    <a:gd name="T4" fmla="*/ 0 w 35"/>
                    <a:gd name="T5" fmla="*/ 0 h 26"/>
                    <a:gd name="T6" fmla="*/ 0 w 35"/>
                    <a:gd name="T7" fmla="*/ 0 h 26"/>
                    <a:gd name="T8" fmla="*/ 0 w 35"/>
                    <a:gd name="T9" fmla="*/ 0 h 26"/>
                    <a:gd name="T10" fmla="*/ 0 w 35"/>
                    <a:gd name="T11" fmla="*/ 0 h 26"/>
                    <a:gd name="T12" fmla="*/ 0 w 35"/>
                    <a:gd name="T13" fmla="*/ 0 h 26"/>
                    <a:gd name="T14" fmla="*/ 0 w 35"/>
                    <a:gd name="T15" fmla="*/ 0 h 26"/>
                    <a:gd name="T16" fmla="*/ 0 w 35"/>
                    <a:gd name="T17" fmla="*/ 0 h 26"/>
                    <a:gd name="T18" fmla="*/ 0 w 35"/>
                    <a:gd name="T19" fmla="*/ 0 h 26"/>
                    <a:gd name="T20" fmla="*/ 0 w 35"/>
                    <a:gd name="T21" fmla="*/ 0 h 26"/>
                    <a:gd name="T22" fmla="*/ 0 w 35"/>
                    <a:gd name="T23" fmla="*/ 0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26">
                      <a:moveTo>
                        <a:pt x="32" y="13"/>
                      </a:moveTo>
                      <a:lnTo>
                        <a:pt x="30" y="12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4" y="26"/>
                      </a:lnTo>
                      <a:lnTo>
                        <a:pt x="22" y="25"/>
                      </a:lnTo>
                      <a:lnTo>
                        <a:pt x="24" y="26"/>
                      </a:lnTo>
                      <a:lnTo>
                        <a:pt x="29" y="26"/>
                      </a:lnTo>
                      <a:lnTo>
                        <a:pt x="34" y="22"/>
                      </a:lnTo>
                      <a:lnTo>
                        <a:pt x="35" y="17"/>
                      </a:lnTo>
                      <a:lnTo>
                        <a:pt x="30" y="12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1" name="Freeform 192">
                  <a:extLst>
                    <a:ext uri="{FF2B5EF4-FFF2-40B4-BE49-F238E27FC236}">
                      <a16:creationId xmlns:a16="http://schemas.microsoft.com/office/drawing/2014/main" id="{90A26CAF-3C82-401D-A083-6F66A4EDB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" y="1956"/>
                  <a:ext cx="15" cy="14"/>
                </a:xfrm>
                <a:custGeom>
                  <a:avLst/>
                  <a:gdLst>
                    <a:gd name="T0" fmla="*/ 1 w 30"/>
                    <a:gd name="T1" fmla="*/ 0 h 29"/>
                    <a:gd name="T2" fmla="*/ 1 w 30"/>
                    <a:gd name="T3" fmla="*/ 0 h 29"/>
                    <a:gd name="T4" fmla="*/ 1 w 30"/>
                    <a:gd name="T5" fmla="*/ 0 h 29"/>
                    <a:gd name="T6" fmla="*/ 0 w 30"/>
                    <a:gd name="T7" fmla="*/ 0 h 29"/>
                    <a:gd name="T8" fmla="*/ 1 w 30"/>
                    <a:gd name="T9" fmla="*/ 0 h 29"/>
                    <a:gd name="T10" fmla="*/ 1 w 30"/>
                    <a:gd name="T11" fmla="*/ 0 h 29"/>
                    <a:gd name="T12" fmla="*/ 1 w 30"/>
                    <a:gd name="T13" fmla="*/ 0 h 29"/>
                    <a:gd name="T14" fmla="*/ 1 w 30"/>
                    <a:gd name="T15" fmla="*/ 0 h 29"/>
                    <a:gd name="T16" fmla="*/ 1 w 30"/>
                    <a:gd name="T17" fmla="*/ 0 h 29"/>
                    <a:gd name="T18" fmla="*/ 1 w 30"/>
                    <a:gd name="T19" fmla="*/ 0 h 29"/>
                    <a:gd name="T20" fmla="*/ 1 w 30"/>
                    <a:gd name="T21" fmla="*/ 0 h 29"/>
                    <a:gd name="T22" fmla="*/ 1 w 30"/>
                    <a:gd name="T23" fmla="*/ 0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30" y="19"/>
                      </a:moveTo>
                      <a:lnTo>
                        <a:pt x="28" y="16"/>
                      </a:lnTo>
                      <a:lnTo>
                        <a:pt x="10" y="0"/>
                      </a:lnTo>
                      <a:lnTo>
                        <a:pt x="0" y="12"/>
                      </a:lnTo>
                      <a:lnTo>
                        <a:pt x="19" y="28"/>
                      </a:lnTo>
                      <a:lnTo>
                        <a:pt x="16" y="25"/>
                      </a:lnTo>
                      <a:lnTo>
                        <a:pt x="19" y="28"/>
                      </a:lnTo>
                      <a:lnTo>
                        <a:pt x="25" y="29"/>
                      </a:lnTo>
                      <a:lnTo>
                        <a:pt x="29" y="27"/>
                      </a:lnTo>
                      <a:lnTo>
                        <a:pt x="30" y="21"/>
                      </a:lnTo>
                      <a:lnTo>
                        <a:pt x="28" y="16"/>
                      </a:lnTo>
                      <a:lnTo>
                        <a:pt x="3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2" name="Freeform 193">
                  <a:extLst>
                    <a:ext uri="{FF2B5EF4-FFF2-40B4-BE49-F238E27FC236}">
                      <a16:creationId xmlns:a16="http://schemas.microsoft.com/office/drawing/2014/main" id="{D38D76EA-5634-4F9F-ADBA-E75ACD29D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1" y="1965"/>
                  <a:ext cx="11" cy="14"/>
                </a:xfrm>
                <a:custGeom>
                  <a:avLst/>
                  <a:gdLst>
                    <a:gd name="T0" fmla="*/ 0 w 24"/>
                    <a:gd name="T1" fmla="*/ 1 h 27"/>
                    <a:gd name="T2" fmla="*/ 0 w 24"/>
                    <a:gd name="T3" fmla="*/ 1 h 27"/>
                    <a:gd name="T4" fmla="*/ 0 w 24"/>
                    <a:gd name="T5" fmla="*/ 0 h 27"/>
                    <a:gd name="T6" fmla="*/ 0 w 24"/>
                    <a:gd name="T7" fmla="*/ 1 h 27"/>
                    <a:gd name="T8" fmla="*/ 0 w 24"/>
                    <a:gd name="T9" fmla="*/ 1 h 27"/>
                    <a:gd name="T10" fmla="*/ 0 w 24"/>
                    <a:gd name="T11" fmla="*/ 1 h 27"/>
                    <a:gd name="T12" fmla="*/ 0 w 24"/>
                    <a:gd name="T13" fmla="*/ 1 h 27"/>
                    <a:gd name="T14" fmla="*/ 0 w 24"/>
                    <a:gd name="T15" fmla="*/ 1 h 27"/>
                    <a:gd name="T16" fmla="*/ 0 w 24"/>
                    <a:gd name="T17" fmla="*/ 1 h 27"/>
                    <a:gd name="T18" fmla="*/ 0 w 24"/>
                    <a:gd name="T19" fmla="*/ 1 h 27"/>
                    <a:gd name="T20" fmla="*/ 0 w 24"/>
                    <a:gd name="T21" fmla="*/ 1 h 27"/>
                    <a:gd name="T22" fmla="*/ 0 w 24"/>
                    <a:gd name="T23" fmla="*/ 1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" h="27">
                      <a:moveTo>
                        <a:pt x="24" y="19"/>
                      </a:moveTo>
                      <a:lnTo>
                        <a:pt x="24" y="16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10" y="23"/>
                      </a:lnTo>
                      <a:lnTo>
                        <a:pt x="10" y="19"/>
                      </a:lnTo>
                      <a:lnTo>
                        <a:pt x="10" y="23"/>
                      </a:lnTo>
                      <a:lnTo>
                        <a:pt x="14" y="27"/>
                      </a:lnTo>
                      <a:lnTo>
                        <a:pt x="20" y="26"/>
                      </a:lnTo>
                      <a:lnTo>
                        <a:pt x="24" y="21"/>
                      </a:lnTo>
                      <a:lnTo>
                        <a:pt x="24" y="16"/>
                      </a:lnTo>
                      <a:lnTo>
                        <a:pt x="24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3" name="Freeform 194">
                  <a:extLst>
                    <a:ext uri="{FF2B5EF4-FFF2-40B4-BE49-F238E27FC236}">
                      <a16:creationId xmlns:a16="http://schemas.microsoft.com/office/drawing/2014/main" id="{0F71CDFF-2661-4CEA-9CE0-9AAD11A30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5" y="1975"/>
                  <a:ext cx="9" cy="14"/>
                </a:xfrm>
                <a:custGeom>
                  <a:avLst/>
                  <a:gdLst>
                    <a:gd name="T0" fmla="*/ 1 w 17"/>
                    <a:gd name="T1" fmla="*/ 1 h 28"/>
                    <a:gd name="T2" fmla="*/ 1 w 17"/>
                    <a:gd name="T3" fmla="*/ 1 h 28"/>
                    <a:gd name="T4" fmla="*/ 1 w 17"/>
                    <a:gd name="T5" fmla="*/ 0 h 28"/>
                    <a:gd name="T6" fmla="*/ 0 w 17"/>
                    <a:gd name="T7" fmla="*/ 0 h 28"/>
                    <a:gd name="T8" fmla="*/ 1 w 17"/>
                    <a:gd name="T9" fmla="*/ 1 h 28"/>
                    <a:gd name="T10" fmla="*/ 1 w 17"/>
                    <a:gd name="T11" fmla="*/ 1 h 28"/>
                    <a:gd name="T12" fmla="*/ 1 w 17"/>
                    <a:gd name="T13" fmla="*/ 1 h 28"/>
                    <a:gd name="T14" fmla="*/ 1 w 17"/>
                    <a:gd name="T15" fmla="*/ 1 h 28"/>
                    <a:gd name="T16" fmla="*/ 1 w 17"/>
                    <a:gd name="T17" fmla="*/ 1 h 28"/>
                    <a:gd name="T18" fmla="*/ 1 w 17"/>
                    <a:gd name="T19" fmla="*/ 1 h 28"/>
                    <a:gd name="T20" fmla="*/ 1 w 17"/>
                    <a:gd name="T21" fmla="*/ 1 h 28"/>
                    <a:gd name="T22" fmla="*/ 1 w 17"/>
                    <a:gd name="T23" fmla="*/ 1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" h="28">
                      <a:moveTo>
                        <a:pt x="17" y="21"/>
                      </a:moveTo>
                      <a:lnTo>
                        <a:pt x="16" y="2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9" y="28"/>
                      </a:lnTo>
                      <a:lnTo>
                        <a:pt x="14" y="25"/>
                      </a:lnTo>
                      <a:lnTo>
                        <a:pt x="16" y="21"/>
                      </a:lnTo>
                      <a:lnTo>
                        <a:pt x="1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4" name="Freeform 195">
                  <a:extLst>
                    <a:ext uri="{FF2B5EF4-FFF2-40B4-BE49-F238E27FC236}">
                      <a16:creationId xmlns:a16="http://schemas.microsoft.com/office/drawing/2014/main" id="{202E30C3-EADF-461B-ADC2-8BD2E6072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6" y="1985"/>
                  <a:ext cx="8" cy="15"/>
                </a:xfrm>
                <a:custGeom>
                  <a:avLst/>
                  <a:gdLst>
                    <a:gd name="T0" fmla="*/ 1 w 16"/>
                    <a:gd name="T1" fmla="*/ 1 h 29"/>
                    <a:gd name="T2" fmla="*/ 1 w 16"/>
                    <a:gd name="T3" fmla="*/ 1 h 29"/>
                    <a:gd name="T4" fmla="*/ 1 w 16"/>
                    <a:gd name="T5" fmla="*/ 0 h 29"/>
                    <a:gd name="T6" fmla="*/ 0 w 16"/>
                    <a:gd name="T7" fmla="*/ 0 h 29"/>
                    <a:gd name="T8" fmla="*/ 0 w 16"/>
                    <a:gd name="T9" fmla="*/ 1 h 29"/>
                    <a:gd name="T10" fmla="*/ 1 w 16"/>
                    <a:gd name="T11" fmla="*/ 1 h 29"/>
                    <a:gd name="T12" fmla="*/ 0 w 16"/>
                    <a:gd name="T13" fmla="*/ 1 h 29"/>
                    <a:gd name="T14" fmla="*/ 1 w 16"/>
                    <a:gd name="T15" fmla="*/ 1 h 29"/>
                    <a:gd name="T16" fmla="*/ 1 w 16"/>
                    <a:gd name="T17" fmla="*/ 1 h 29"/>
                    <a:gd name="T18" fmla="*/ 1 w 16"/>
                    <a:gd name="T19" fmla="*/ 1 h 29"/>
                    <a:gd name="T20" fmla="*/ 1 w 16"/>
                    <a:gd name="T21" fmla="*/ 1 h 29"/>
                    <a:gd name="T22" fmla="*/ 1 w 16"/>
                    <a:gd name="T23" fmla="*/ 1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" h="29">
                      <a:moveTo>
                        <a:pt x="15" y="21"/>
                      </a:moveTo>
                      <a:lnTo>
                        <a:pt x="16" y="2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2" y="26"/>
                      </a:lnTo>
                      <a:lnTo>
                        <a:pt x="8" y="29"/>
                      </a:lnTo>
                      <a:lnTo>
                        <a:pt x="14" y="26"/>
                      </a:lnTo>
                      <a:lnTo>
                        <a:pt x="16" y="21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5" name="Freeform 196">
                  <a:extLst>
                    <a:ext uri="{FF2B5EF4-FFF2-40B4-BE49-F238E27FC236}">
                      <a16:creationId xmlns:a16="http://schemas.microsoft.com/office/drawing/2014/main" id="{751F275D-E556-4E3C-9B2A-79782CF28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5" y="1996"/>
                  <a:ext cx="8" cy="15"/>
                </a:xfrm>
                <a:custGeom>
                  <a:avLst/>
                  <a:gdLst>
                    <a:gd name="T0" fmla="*/ 1 w 16"/>
                    <a:gd name="T1" fmla="*/ 1 h 30"/>
                    <a:gd name="T2" fmla="*/ 1 w 16"/>
                    <a:gd name="T3" fmla="*/ 1 h 30"/>
                    <a:gd name="T4" fmla="*/ 1 w 16"/>
                    <a:gd name="T5" fmla="*/ 0 h 30"/>
                    <a:gd name="T6" fmla="*/ 1 w 16"/>
                    <a:gd name="T7" fmla="*/ 0 h 30"/>
                    <a:gd name="T8" fmla="*/ 0 w 16"/>
                    <a:gd name="T9" fmla="*/ 1 h 30"/>
                    <a:gd name="T10" fmla="*/ 0 w 16"/>
                    <a:gd name="T11" fmla="*/ 1 h 30"/>
                    <a:gd name="T12" fmla="*/ 0 w 16"/>
                    <a:gd name="T13" fmla="*/ 1 h 30"/>
                    <a:gd name="T14" fmla="*/ 1 w 16"/>
                    <a:gd name="T15" fmla="*/ 1 h 30"/>
                    <a:gd name="T16" fmla="*/ 1 w 16"/>
                    <a:gd name="T17" fmla="*/ 1 h 30"/>
                    <a:gd name="T18" fmla="*/ 1 w 16"/>
                    <a:gd name="T19" fmla="*/ 1 h 30"/>
                    <a:gd name="T20" fmla="*/ 1 w 16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" h="30">
                      <a:moveTo>
                        <a:pt x="14" y="23"/>
                      </a:moveTo>
                      <a:lnTo>
                        <a:pt x="14" y="23"/>
                      </a:lnTo>
                      <a:lnTo>
                        <a:pt x="16" y="0"/>
                      </a:lnTo>
                      <a:lnTo>
                        <a:pt x="2" y="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7" y="30"/>
                      </a:lnTo>
                      <a:lnTo>
                        <a:pt x="11" y="27"/>
                      </a:lnTo>
                      <a:lnTo>
                        <a:pt x="1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6" name="Freeform 197">
                  <a:extLst>
                    <a:ext uri="{FF2B5EF4-FFF2-40B4-BE49-F238E27FC236}">
                      <a16:creationId xmlns:a16="http://schemas.microsoft.com/office/drawing/2014/main" id="{9C048877-15BC-4DE1-97D2-7CC0FA36A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5" y="2007"/>
                  <a:ext cx="8" cy="14"/>
                </a:xfrm>
                <a:custGeom>
                  <a:avLst/>
                  <a:gdLst>
                    <a:gd name="T0" fmla="*/ 1 w 16"/>
                    <a:gd name="T1" fmla="*/ 1 h 27"/>
                    <a:gd name="T2" fmla="*/ 1 w 16"/>
                    <a:gd name="T3" fmla="*/ 1 h 27"/>
                    <a:gd name="T4" fmla="*/ 1 w 16"/>
                    <a:gd name="T5" fmla="*/ 0 h 27"/>
                    <a:gd name="T6" fmla="*/ 0 w 16"/>
                    <a:gd name="T7" fmla="*/ 0 h 27"/>
                    <a:gd name="T8" fmla="*/ 1 w 16"/>
                    <a:gd name="T9" fmla="*/ 1 h 27"/>
                    <a:gd name="T10" fmla="*/ 1 w 16"/>
                    <a:gd name="T11" fmla="*/ 1 h 27"/>
                    <a:gd name="T12" fmla="*/ 1 w 16"/>
                    <a:gd name="T13" fmla="*/ 1 h 27"/>
                    <a:gd name="T14" fmla="*/ 1 w 16"/>
                    <a:gd name="T15" fmla="*/ 1 h 27"/>
                    <a:gd name="T16" fmla="*/ 1 w 16"/>
                    <a:gd name="T17" fmla="*/ 1 h 27"/>
                    <a:gd name="T18" fmla="*/ 1 w 16"/>
                    <a:gd name="T19" fmla="*/ 1 h 27"/>
                    <a:gd name="T20" fmla="*/ 1 w 16"/>
                    <a:gd name="T21" fmla="*/ 1 h 27"/>
                    <a:gd name="T22" fmla="*/ 1 w 16"/>
                    <a:gd name="T23" fmla="*/ 1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" h="27">
                      <a:moveTo>
                        <a:pt x="16" y="18"/>
                      </a:moveTo>
                      <a:lnTo>
                        <a:pt x="16" y="2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4" y="25"/>
                      </a:lnTo>
                      <a:lnTo>
                        <a:pt x="9" y="27"/>
                      </a:lnTo>
                      <a:lnTo>
                        <a:pt x="14" y="25"/>
                      </a:lnTo>
                      <a:lnTo>
                        <a:pt x="16" y="20"/>
                      </a:lnTo>
                      <a:lnTo>
                        <a:pt x="1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7" name="Freeform 198">
                  <a:extLst>
                    <a:ext uri="{FF2B5EF4-FFF2-40B4-BE49-F238E27FC236}">
                      <a16:creationId xmlns:a16="http://schemas.microsoft.com/office/drawing/2014/main" id="{0D7712E4-7723-4A5F-8F67-42F23D7B3E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" y="2017"/>
                  <a:ext cx="10" cy="15"/>
                </a:xfrm>
                <a:custGeom>
                  <a:avLst/>
                  <a:gdLst>
                    <a:gd name="T0" fmla="*/ 0 w 21"/>
                    <a:gd name="T1" fmla="*/ 1 h 30"/>
                    <a:gd name="T2" fmla="*/ 0 w 21"/>
                    <a:gd name="T3" fmla="*/ 1 h 30"/>
                    <a:gd name="T4" fmla="*/ 0 w 21"/>
                    <a:gd name="T5" fmla="*/ 0 h 30"/>
                    <a:gd name="T6" fmla="*/ 0 w 21"/>
                    <a:gd name="T7" fmla="*/ 1 h 30"/>
                    <a:gd name="T8" fmla="*/ 0 w 21"/>
                    <a:gd name="T9" fmla="*/ 1 h 30"/>
                    <a:gd name="T10" fmla="*/ 0 w 21"/>
                    <a:gd name="T11" fmla="*/ 1 h 30"/>
                    <a:gd name="T12" fmla="*/ 0 w 21"/>
                    <a:gd name="T13" fmla="*/ 1 h 30"/>
                    <a:gd name="T14" fmla="*/ 0 w 21"/>
                    <a:gd name="T15" fmla="*/ 1 h 30"/>
                    <a:gd name="T16" fmla="*/ 0 w 21"/>
                    <a:gd name="T17" fmla="*/ 1 h 30"/>
                    <a:gd name="T18" fmla="*/ 0 w 21"/>
                    <a:gd name="T19" fmla="*/ 1 h 30"/>
                    <a:gd name="T20" fmla="*/ 0 w 21"/>
                    <a:gd name="T21" fmla="*/ 1 h 30"/>
                    <a:gd name="T22" fmla="*/ 0 w 21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30">
                      <a:moveTo>
                        <a:pt x="20" y="19"/>
                      </a:moveTo>
                      <a:lnTo>
                        <a:pt x="21" y="21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7" y="25"/>
                      </a:lnTo>
                      <a:lnTo>
                        <a:pt x="8" y="28"/>
                      </a:lnTo>
                      <a:lnTo>
                        <a:pt x="7" y="25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20" y="27"/>
                      </a:lnTo>
                      <a:lnTo>
                        <a:pt x="21" y="21"/>
                      </a:lnTo>
                      <a:lnTo>
                        <a:pt x="2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8" name="Freeform 199">
                  <a:extLst>
                    <a:ext uri="{FF2B5EF4-FFF2-40B4-BE49-F238E27FC236}">
                      <a16:creationId xmlns:a16="http://schemas.microsoft.com/office/drawing/2014/main" id="{B26DC1E0-6D29-4A2C-9668-74E550AB8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1" y="2026"/>
                  <a:ext cx="13" cy="14"/>
                </a:xfrm>
                <a:custGeom>
                  <a:avLst/>
                  <a:gdLst>
                    <a:gd name="T0" fmla="*/ 0 w 27"/>
                    <a:gd name="T1" fmla="*/ 1 h 27"/>
                    <a:gd name="T2" fmla="*/ 0 w 27"/>
                    <a:gd name="T3" fmla="*/ 1 h 27"/>
                    <a:gd name="T4" fmla="*/ 0 w 27"/>
                    <a:gd name="T5" fmla="*/ 0 h 27"/>
                    <a:gd name="T6" fmla="*/ 0 w 27"/>
                    <a:gd name="T7" fmla="*/ 1 h 27"/>
                    <a:gd name="T8" fmla="*/ 0 w 27"/>
                    <a:gd name="T9" fmla="*/ 1 h 27"/>
                    <a:gd name="T10" fmla="*/ 0 w 27"/>
                    <a:gd name="T11" fmla="*/ 1 h 27"/>
                    <a:gd name="T12" fmla="*/ 0 w 27"/>
                    <a:gd name="T13" fmla="*/ 1 h 27"/>
                    <a:gd name="T14" fmla="*/ 0 w 27"/>
                    <a:gd name="T15" fmla="*/ 1 h 27"/>
                    <a:gd name="T16" fmla="*/ 0 w 27"/>
                    <a:gd name="T17" fmla="*/ 1 h 27"/>
                    <a:gd name="T18" fmla="*/ 0 w 27"/>
                    <a:gd name="T19" fmla="*/ 1 h 27"/>
                    <a:gd name="T20" fmla="*/ 0 w 27"/>
                    <a:gd name="T21" fmla="*/ 1 h 27"/>
                    <a:gd name="T22" fmla="*/ 0 w 27"/>
                    <a:gd name="T23" fmla="*/ 1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" h="27">
                      <a:moveTo>
                        <a:pt x="23" y="13"/>
                      </a:moveTo>
                      <a:lnTo>
                        <a:pt x="25" y="16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14" y="25"/>
                      </a:lnTo>
                      <a:lnTo>
                        <a:pt x="16" y="27"/>
                      </a:lnTo>
                      <a:lnTo>
                        <a:pt x="14" y="25"/>
                      </a:lnTo>
                      <a:lnTo>
                        <a:pt x="19" y="27"/>
                      </a:lnTo>
                      <a:lnTo>
                        <a:pt x="24" y="25"/>
                      </a:lnTo>
                      <a:lnTo>
                        <a:pt x="27" y="21"/>
                      </a:lnTo>
                      <a:lnTo>
                        <a:pt x="25" y="16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9" name="Freeform 200">
                  <a:extLst>
                    <a:ext uri="{FF2B5EF4-FFF2-40B4-BE49-F238E27FC236}">
                      <a16:creationId xmlns:a16="http://schemas.microsoft.com/office/drawing/2014/main" id="{F9626B1D-1339-454A-A8C4-E0D88D5B9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" y="2033"/>
                  <a:ext cx="18" cy="14"/>
                </a:xfrm>
                <a:custGeom>
                  <a:avLst/>
                  <a:gdLst>
                    <a:gd name="T0" fmla="*/ 0 w 37"/>
                    <a:gd name="T1" fmla="*/ 1 h 28"/>
                    <a:gd name="T2" fmla="*/ 0 w 37"/>
                    <a:gd name="T3" fmla="*/ 1 h 28"/>
                    <a:gd name="T4" fmla="*/ 0 w 37"/>
                    <a:gd name="T5" fmla="*/ 0 h 28"/>
                    <a:gd name="T6" fmla="*/ 0 w 37"/>
                    <a:gd name="T7" fmla="*/ 1 h 28"/>
                    <a:gd name="T8" fmla="*/ 0 w 37"/>
                    <a:gd name="T9" fmla="*/ 1 h 28"/>
                    <a:gd name="T10" fmla="*/ 0 w 37"/>
                    <a:gd name="T11" fmla="*/ 1 h 28"/>
                    <a:gd name="T12" fmla="*/ 0 w 37"/>
                    <a:gd name="T13" fmla="*/ 1 h 28"/>
                    <a:gd name="T14" fmla="*/ 0 w 37"/>
                    <a:gd name="T15" fmla="*/ 1 h 28"/>
                    <a:gd name="T16" fmla="*/ 0 w 37"/>
                    <a:gd name="T17" fmla="*/ 1 h 28"/>
                    <a:gd name="T18" fmla="*/ 0 w 37"/>
                    <a:gd name="T19" fmla="*/ 1 h 28"/>
                    <a:gd name="T20" fmla="*/ 0 w 37"/>
                    <a:gd name="T21" fmla="*/ 1 h 28"/>
                    <a:gd name="T22" fmla="*/ 0 w 37"/>
                    <a:gd name="T23" fmla="*/ 1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8">
                      <a:moveTo>
                        <a:pt x="30" y="14"/>
                      </a:moveTo>
                      <a:lnTo>
                        <a:pt x="32" y="1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6" y="28"/>
                      </a:lnTo>
                      <a:lnTo>
                        <a:pt x="28" y="28"/>
                      </a:lnTo>
                      <a:lnTo>
                        <a:pt x="26" y="28"/>
                      </a:lnTo>
                      <a:lnTo>
                        <a:pt x="31" y="28"/>
                      </a:lnTo>
                      <a:lnTo>
                        <a:pt x="36" y="25"/>
                      </a:lnTo>
                      <a:lnTo>
                        <a:pt x="37" y="19"/>
                      </a:lnTo>
                      <a:lnTo>
                        <a:pt x="32" y="14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0" name="Freeform 201">
                  <a:extLst>
                    <a:ext uri="{FF2B5EF4-FFF2-40B4-BE49-F238E27FC236}">
                      <a16:creationId xmlns:a16="http://schemas.microsoft.com/office/drawing/2014/main" id="{58675328-BA86-47BE-95BF-96BB5E825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2040"/>
                  <a:ext cx="18" cy="9"/>
                </a:xfrm>
                <a:custGeom>
                  <a:avLst/>
                  <a:gdLst>
                    <a:gd name="T0" fmla="*/ 1 w 36"/>
                    <a:gd name="T1" fmla="*/ 0 h 19"/>
                    <a:gd name="T2" fmla="*/ 1 w 36"/>
                    <a:gd name="T3" fmla="*/ 0 h 19"/>
                    <a:gd name="T4" fmla="*/ 1 w 36"/>
                    <a:gd name="T5" fmla="*/ 0 h 19"/>
                    <a:gd name="T6" fmla="*/ 0 w 36"/>
                    <a:gd name="T7" fmla="*/ 0 h 19"/>
                    <a:gd name="T8" fmla="*/ 1 w 36"/>
                    <a:gd name="T9" fmla="*/ 0 h 19"/>
                    <a:gd name="T10" fmla="*/ 1 w 36"/>
                    <a:gd name="T11" fmla="*/ 0 h 19"/>
                    <a:gd name="T12" fmla="*/ 1 w 36"/>
                    <a:gd name="T13" fmla="*/ 0 h 19"/>
                    <a:gd name="T14" fmla="*/ 1 w 36"/>
                    <a:gd name="T15" fmla="*/ 0 h 19"/>
                    <a:gd name="T16" fmla="*/ 1 w 36"/>
                    <a:gd name="T17" fmla="*/ 0 h 19"/>
                    <a:gd name="T18" fmla="*/ 1 w 36"/>
                    <a:gd name="T19" fmla="*/ 0 h 19"/>
                    <a:gd name="T20" fmla="*/ 1 w 36"/>
                    <a:gd name="T21" fmla="*/ 0 h 19"/>
                    <a:gd name="T22" fmla="*/ 1 w 36"/>
                    <a:gd name="T23" fmla="*/ 0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19">
                      <a:moveTo>
                        <a:pt x="28" y="5"/>
                      </a:moveTo>
                      <a:lnTo>
                        <a:pt x="30" y="5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28" y="19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33" y="17"/>
                      </a:lnTo>
                      <a:lnTo>
                        <a:pt x="36" y="13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1" name="Freeform 202">
                  <a:extLst>
                    <a:ext uri="{FF2B5EF4-FFF2-40B4-BE49-F238E27FC236}">
                      <a16:creationId xmlns:a16="http://schemas.microsoft.com/office/drawing/2014/main" id="{79B918B6-D783-469C-A232-E7F56D9AB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6" y="2038"/>
                  <a:ext cx="16" cy="11"/>
                </a:xfrm>
                <a:custGeom>
                  <a:avLst/>
                  <a:gdLst>
                    <a:gd name="T0" fmla="*/ 1 w 31"/>
                    <a:gd name="T1" fmla="*/ 1 h 21"/>
                    <a:gd name="T2" fmla="*/ 1 w 31"/>
                    <a:gd name="T3" fmla="*/ 0 h 21"/>
                    <a:gd name="T4" fmla="*/ 0 w 31"/>
                    <a:gd name="T5" fmla="*/ 1 h 21"/>
                    <a:gd name="T6" fmla="*/ 1 w 31"/>
                    <a:gd name="T7" fmla="*/ 1 h 21"/>
                    <a:gd name="T8" fmla="*/ 1 w 31"/>
                    <a:gd name="T9" fmla="*/ 1 h 21"/>
                    <a:gd name="T10" fmla="*/ 1 w 31"/>
                    <a:gd name="T11" fmla="*/ 1 h 21"/>
                    <a:gd name="T12" fmla="*/ 1 w 31"/>
                    <a:gd name="T13" fmla="*/ 1 h 21"/>
                    <a:gd name="T14" fmla="*/ 1 w 31"/>
                    <a:gd name="T15" fmla="*/ 1 h 21"/>
                    <a:gd name="T16" fmla="*/ 1 w 31"/>
                    <a:gd name="T17" fmla="*/ 1 h 21"/>
                    <a:gd name="T18" fmla="*/ 1 w 31"/>
                    <a:gd name="T19" fmla="*/ 1 h 21"/>
                    <a:gd name="T20" fmla="*/ 1 w 31"/>
                    <a:gd name="T21" fmla="*/ 0 h 21"/>
                    <a:gd name="T22" fmla="*/ 1 w 31"/>
                    <a:gd name="T23" fmla="*/ 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" h="21">
                      <a:moveTo>
                        <a:pt x="18" y="3"/>
                      </a:moveTo>
                      <a:lnTo>
                        <a:pt x="23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25" y="14"/>
                      </a:lnTo>
                      <a:lnTo>
                        <a:pt x="29" y="10"/>
                      </a:lnTo>
                      <a:lnTo>
                        <a:pt x="25" y="14"/>
                      </a:lnTo>
                      <a:lnTo>
                        <a:pt x="29" y="11"/>
                      </a:lnTo>
                      <a:lnTo>
                        <a:pt x="31" y="6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2" name="Freeform 203">
                  <a:extLst>
                    <a:ext uri="{FF2B5EF4-FFF2-40B4-BE49-F238E27FC236}">
                      <a16:creationId xmlns:a16="http://schemas.microsoft.com/office/drawing/2014/main" id="{C36A9C15-D0F7-47E4-8838-B558D21A9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" y="2029"/>
                  <a:ext cx="14" cy="15"/>
                </a:xfrm>
                <a:custGeom>
                  <a:avLst/>
                  <a:gdLst>
                    <a:gd name="T0" fmla="*/ 1 w 26"/>
                    <a:gd name="T1" fmla="*/ 1 h 30"/>
                    <a:gd name="T2" fmla="*/ 1 w 26"/>
                    <a:gd name="T3" fmla="*/ 1 h 30"/>
                    <a:gd name="T4" fmla="*/ 0 w 26"/>
                    <a:gd name="T5" fmla="*/ 1 h 30"/>
                    <a:gd name="T6" fmla="*/ 1 w 26"/>
                    <a:gd name="T7" fmla="*/ 1 h 30"/>
                    <a:gd name="T8" fmla="*/ 1 w 26"/>
                    <a:gd name="T9" fmla="*/ 1 h 30"/>
                    <a:gd name="T10" fmla="*/ 1 w 26"/>
                    <a:gd name="T11" fmla="*/ 1 h 30"/>
                    <a:gd name="T12" fmla="*/ 1 w 26"/>
                    <a:gd name="T13" fmla="*/ 1 h 30"/>
                    <a:gd name="T14" fmla="*/ 1 w 26"/>
                    <a:gd name="T15" fmla="*/ 1 h 30"/>
                    <a:gd name="T16" fmla="*/ 1 w 26"/>
                    <a:gd name="T17" fmla="*/ 0 h 30"/>
                    <a:gd name="T18" fmla="*/ 1 w 26"/>
                    <a:gd name="T19" fmla="*/ 0 h 30"/>
                    <a:gd name="T20" fmla="*/ 1 w 26"/>
                    <a:gd name="T21" fmla="*/ 1 h 30"/>
                    <a:gd name="T22" fmla="*/ 1 w 26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30">
                      <a:moveTo>
                        <a:pt x="13" y="4"/>
                      </a:moveTo>
                      <a:lnTo>
                        <a:pt x="14" y="3"/>
                      </a:lnTo>
                      <a:lnTo>
                        <a:pt x="0" y="23"/>
                      </a:lnTo>
                      <a:lnTo>
                        <a:pt x="11" y="30"/>
                      </a:lnTo>
                      <a:lnTo>
                        <a:pt x="25" y="10"/>
                      </a:lnTo>
                      <a:lnTo>
                        <a:pt x="26" y="8"/>
                      </a:lnTo>
                      <a:lnTo>
                        <a:pt x="25" y="10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3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3" name="Freeform 204">
                  <a:extLst>
                    <a:ext uri="{FF2B5EF4-FFF2-40B4-BE49-F238E27FC236}">
                      <a16:creationId xmlns:a16="http://schemas.microsoft.com/office/drawing/2014/main" id="{D88127BD-CD70-4746-AA27-423606F50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2" y="2014"/>
                  <a:ext cx="11" cy="19"/>
                </a:xfrm>
                <a:custGeom>
                  <a:avLst/>
                  <a:gdLst>
                    <a:gd name="T0" fmla="*/ 0 w 23"/>
                    <a:gd name="T1" fmla="*/ 1 h 37"/>
                    <a:gd name="T2" fmla="*/ 0 w 23"/>
                    <a:gd name="T3" fmla="*/ 1 h 37"/>
                    <a:gd name="T4" fmla="*/ 0 w 23"/>
                    <a:gd name="T5" fmla="*/ 1 h 37"/>
                    <a:gd name="T6" fmla="*/ 0 w 23"/>
                    <a:gd name="T7" fmla="*/ 1 h 37"/>
                    <a:gd name="T8" fmla="*/ 0 w 23"/>
                    <a:gd name="T9" fmla="*/ 1 h 37"/>
                    <a:gd name="T10" fmla="*/ 0 w 23"/>
                    <a:gd name="T11" fmla="*/ 1 h 37"/>
                    <a:gd name="T12" fmla="*/ 0 w 23"/>
                    <a:gd name="T13" fmla="*/ 1 h 37"/>
                    <a:gd name="T14" fmla="*/ 0 w 23"/>
                    <a:gd name="T15" fmla="*/ 1 h 37"/>
                    <a:gd name="T16" fmla="*/ 0 w 23"/>
                    <a:gd name="T17" fmla="*/ 0 h 37"/>
                    <a:gd name="T18" fmla="*/ 0 w 23"/>
                    <a:gd name="T19" fmla="*/ 0 h 37"/>
                    <a:gd name="T20" fmla="*/ 0 w 23"/>
                    <a:gd name="T21" fmla="*/ 1 h 37"/>
                    <a:gd name="T22" fmla="*/ 0 w 23"/>
                    <a:gd name="T23" fmla="*/ 1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37">
                      <a:moveTo>
                        <a:pt x="9" y="7"/>
                      </a:moveTo>
                      <a:lnTo>
                        <a:pt x="9" y="5"/>
                      </a:lnTo>
                      <a:lnTo>
                        <a:pt x="0" y="33"/>
                      </a:lnTo>
                      <a:lnTo>
                        <a:pt x="13" y="37"/>
                      </a:lnTo>
                      <a:lnTo>
                        <a:pt x="23" y="10"/>
                      </a:lnTo>
                      <a:lnTo>
                        <a:pt x="23" y="7"/>
                      </a:lnTo>
                      <a:lnTo>
                        <a:pt x="23" y="10"/>
                      </a:lnTo>
                      <a:lnTo>
                        <a:pt x="22" y="4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9" y="5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4" name="Freeform 205">
                  <a:extLst>
                    <a:ext uri="{FF2B5EF4-FFF2-40B4-BE49-F238E27FC236}">
                      <a16:creationId xmlns:a16="http://schemas.microsoft.com/office/drawing/2014/main" id="{BB744C69-F756-4D6E-B061-8FC146D491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6" y="1998"/>
                  <a:ext cx="8" cy="20"/>
                </a:xfrm>
                <a:custGeom>
                  <a:avLst/>
                  <a:gdLst>
                    <a:gd name="T0" fmla="*/ 1 w 16"/>
                    <a:gd name="T1" fmla="*/ 1 h 39"/>
                    <a:gd name="T2" fmla="*/ 1 w 16"/>
                    <a:gd name="T3" fmla="*/ 1 h 39"/>
                    <a:gd name="T4" fmla="*/ 0 w 16"/>
                    <a:gd name="T5" fmla="*/ 1 h 39"/>
                    <a:gd name="T6" fmla="*/ 1 w 16"/>
                    <a:gd name="T7" fmla="*/ 1 h 39"/>
                    <a:gd name="T8" fmla="*/ 1 w 16"/>
                    <a:gd name="T9" fmla="*/ 1 h 39"/>
                    <a:gd name="T10" fmla="*/ 1 w 16"/>
                    <a:gd name="T11" fmla="*/ 1 h 39"/>
                    <a:gd name="T12" fmla="*/ 1 w 16"/>
                    <a:gd name="T13" fmla="*/ 1 h 39"/>
                    <a:gd name="T14" fmla="*/ 1 w 16"/>
                    <a:gd name="T15" fmla="*/ 1 h 39"/>
                    <a:gd name="T16" fmla="*/ 1 w 16"/>
                    <a:gd name="T17" fmla="*/ 0 h 39"/>
                    <a:gd name="T18" fmla="*/ 1 w 16"/>
                    <a:gd name="T19" fmla="*/ 1 h 39"/>
                    <a:gd name="T20" fmla="*/ 1 w 16"/>
                    <a:gd name="T21" fmla="*/ 1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" h="39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0" y="39"/>
                      </a:lnTo>
                      <a:lnTo>
                        <a:pt x="14" y="39"/>
                      </a:lnTo>
                      <a:lnTo>
                        <a:pt x="16" y="7"/>
                      </a:lnTo>
                      <a:lnTo>
                        <a:pt x="14" y="1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5" name="Freeform 206">
                  <a:extLst>
                    <a:ext uri="{FF2B5EF4-FFF2-40B4-BE49-F238E27FC236}">
                      <a16:creationId xmlns:a16="http://schemas.microsoft.com/office/drawing/2014/main" id="{E4E23165-6239-463D-A698-D5DADFDFF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" y="1980"/>
                  <a:ext cx="9" cy="22"/>
                </a:xfrm>
                <a:custGeom>
                  <a:avLst/>
                  <a:gdLst>
                    <a:gd name="T0" fmla="*/ 0 w 18"/>
                    <a:gd name="T1" fmla="*/ 1 h 44"/>
                    <a:gd name="T2" fmla="*/ 0 w 18"/>
                    <a:gd name="T3" fmla="*/ 1 h 44"/>
                    <a:gd name="T4" fmla="*/ 1 w 18"/>
                    <a:gd name="T5" fmla="*/ 1 h 44"/>
                    <a:gd name="T6" fmla="*/ 1 w 18"/>
                    <a:gd name="T7" fmla="*/ 1 h 44"/>
                    <a:gd name="T8" fmla="*/ 1 w 18"/>
                    <a:gd name="T9" fmla="*/ 1 h 44"/>
                    <a:gd name="T10" fmla="*/ 1 w 18"/>
                    <a:gd name="T11" fmla="*/ 1 h 44"/>
                    <a:gd name="T12" fmla="*/ 1 w 18"/>
                    <a:gd name="T13" fmla="*/ 1 h 44"/>
                    <a:gd name="T14" fmla="*/ 1 w 18"/>
                    <a:gd name="T15" fmla="*/ 1 h 44"/>
                    <a:gd name="T16" fmla="*/ 1 w 18"/>
                    <a:gd name="T17" fmla="*/ 0 h 44"/>
                    <a:gd name="T18" fmla="*/ 1 w 18"/>
                    <a:gd name="T19" fmla="*/ 1 h 44"/>
                    <a:gd name="T20" fmla="*/ 0 w 18"/>
                    <a:gd name="T21" fmla="*/ 1 h 44"/>
                    <a:gd name="T22" fmla="*/ 0 w 18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" h="44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4" y="44"/>
                      </a:lnTo>
                      <a:lnTo>
                        <a:pt x="18" y="44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3" y="7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6" name="Freeform 207">
                  <a:extLst>
                    <a:ext uri="{FF2B5EF4-FFF2-40B4-BE49-F238E27FC236}">
                      <a16:creationId xmlns:a16="http://schemas.microsoft.com/office/drawing/2014/main" id="{03F45F33-805E-4111-8C14-9CA829233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" y="1960"/>
                  <a:ext cx="11" cy="24"/>
                </a:xfrm>
                <a:custGeom>
                  <a:avLst/>
                  <a:gdLst>
                    <a:gd name="T0" fmla="*/ 0 w 23"/>
                    <a:gd name="T1" fmla="*/ 1 h 47"/>
                    <a:gd name="T2" fmla="*/ 0 w 23"/>
                    <a:gd name="T3" fmla="*/ 1 h 47"/>
                    <a:gd name="T4" fmla="*/ 0 w 23"/>
                    <a:gd name="T5" fmla="*/ 1 h 47"/>
                    <a:gd name="T6" fmla="*/ 0 w 23"/>
                    <a:gd name="T7" fmla="*/ 1 h 47"/>
                    <a:gd name="T8" fmla="*/ 0 w 23"/>
                    <a:gd name="T9" fmla="*/ 1 h 47"/>
                    <a:gd name="T10" fmla="*/ 0 w 23"/>
                    <a:gd name="T11" fmla="*/ 1 h 47"/>
                    <a:gd name="T12" fmla="*/ 0 w 23"/>
                    <a:gd name="T13" fmla="*/ 1 h 47"/>
                    <a:gd name="T14" fmla="*/ 0 w 23"/>
                    <a:gd name="T15" fmla="*/ 1 h 47"/>
                    <a:gd name="T16" fmla="*/ 0 w 23"/>
                    <a:gd name="T17" fmla="*/ 0 h 47"/>
                    <a:gd name="T18" fmla="*/ 0 w 23"/>
                    <a:gd name="T19" fmla="*/ 1 h 47"/>
                    <a:gd name="T20" fmla="*/ 0 w 23"/>
                    <a:gd name="T21" fmla="*/ 1 h 47"/>
                    <a:gd name="T22" fmla="*/ 0 w 23"/>
                    <a:gd name="T23" fmla="*/ 1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47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0" y="47"/>
                      </a:lnTo>
                      <a:lnTo>
                        <a:pt x="23" y="45"/>
                      </a:lnTo>
                      <a:lnTo>
                        <a:pt x="14" y="6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2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1" name="Group 208">
                <a:extLst>
                  <a:ext uri="{FF2B5EF4-FFF2-40B4-BE49-F238E27FC236}">
                    <a16:creationId xmlns:a16="http://schemas.microsoft.com/office/drawing/2014/main" id="{6AC10A2D-327A-4CA2-8284-6F790DEFE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7" y="1872"/>
                <a:ext cx="2475" cy="1484"/>
                <a:chOff x="717" y="1872"/>
                <a:chExt cx="2475" cy="1484"/>
              </a:xfrm>
            </p:grpSpPr>
            <p:sp>
              <p:nvSpPr>
                <p:cNvPr id="17867" name="Freeform 209">
                  <a:extLst>
                    <a:ext uri="{FF2B5EF4-FFF2-40B4-BE49-F238E27FC236}">
                      <a16:creationId xmlns:a16="http://schemas.microsoft.com/office/drawing/2014/main" id="{D1BEC2F7-7F2D-4086-AC54-BEABB234F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3" y="1943"/>
                  <a:ext cx="15" cy="22"/>
                </a:xfrm>
                <a:custGeom>
                  <a:avLst/>
                  <a:gdLst>
                    <a:gd name="T0" fmla="*/ 1 w 30"/>
                    <a:gd name="T1" fmla="*/ 1 h 43"/>
                    <a:gd name="T2" fmla="*/ 0 w 30"/>
                    <a:gd name="T3" fmla="*/ 1 h 43"/>
                    <a:gd name="T4" fmla="*/ 1 w 30"/>
                    <a:gd name="T5" fmla="*/ 1 h 43"/>
                    <a:gd name="T6" fmla="*/ 1 w 30"/>
                    <a:gd name="T7" fmla="*/ 1 h 43"/>
                    <a:gd name="T8" fmla="*/ 1 w 30"/>
                    <a:gd name="T9" fmla="*/ 1 h 43"/>
                    <a:gd name="T10" fmla="*/ 1 w 30"/>
                    <a:gd name="T11" fmla="*/ 1 h 43"/>
                    <a:gd name="T12" fmla="*/ 1 w 30"/>
                    <a:gd name="T13" fmla="*/ 1 h 43"/>
                    <a:gd name="T14" fmla="*/ 1 w 30"/>
                    <a:gd name="T15" fmla="*/ 0 h 43"/>
                    <a:gd name="T16" fmla="*/ 1 w 30"/>
                    <a:gd name="T17" fmla="*/ 0 h 43"/>
                    <a:gd name="T18" fmla="*/ 1 w 30"/>
                    <a:gd name="T19" fmla="*/ 1 h 43"/>
                    <a:gd name="T20" fmla="*/ 0 w 30"/>
                    <a:gd name="T21" fmla="*/ 1 h 43"/>
                    <a:gd name="T22" fmla="*/ 1 w 30"/>
                    <a:gd name="T23" fmla="*/ 1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43">
                      <a:moveTo>
                        <a:pt x="1" y="11"/>
                      </a:moveTo>
                      <a:lnTo>
                        <a:pt x="0" y="9"/>
                      </a:lnTo>
                      <a:lnTo>
                        <a:pt x="16" y="43"/>
                      </a:lnTo>
                      <a:lnTo>
                        <a:pt x="30" y="39"/>
                      </a:lnTo>
                      <a:lnTo>
                        <a:pt x="14" y="4"/>
                      </a:lnTo>
                      <a:lnTo>
                        <a:pt x="13" y="2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8" name="Freeform 210">
                  <a:extLst>
                    <a:ext uri="{FF2B5EF4-FFF2-40B4-BE49-F238E27FC236}">
                      <a16:creationId xmlns:a16="http://schemas.microsoft.com/office/drawing/2014/main" id="{809A439D-C7DF-4C3C-9EB8-CB2265AB4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" y="1929"/>
                  <a:ext cx="17" cy="20"/>
                </a:xfrm>
                <a:custGeom>
                  <a:avLst/>
                  <a:gdLst>
                    <a:gd name="T0" fmla="*/ 1 w 34"/>
                    <a:gd name="T1" fmla="*/ 1 h 39"/>
                    <a:gd name="T2" fmla="*/ 1 w 34"/>
                    <a:gd name="T3" fmla="*/ 1 h 39"/>
                    <a:gd name="T4" fmla="*/ 1 w 34"/>
                    <a:gd name="T5" fmla="*/ 1 h 39"/>
                    <a:gd name="T6" fmla="*/ 1 w 34"/>
                    <a:gd name="T7" fmla="*/ 1 h 39"/>
                    <a:gd name="T8" fmla="*/ 1 w 34"/>
                    <a:gd name="T9" fmla="*/ 1 h 39"/>
                    <a:gd name="T10" fmla="*/ 1 w 34"/>
                    <a:gd name="T11" fmla="*/ 1 h 39"/>
                    <a:gd name="T12" fmla="*/ 1 w 34"/>
                    <a:gd name="T13" fmla="*/ 1 h 39"/>
                    <a:gd name="T14" fmla="*/ 1 w 34"/>
                    <a:gd name="T15" fmla="*/ 0 h 39"/>
                    <a:gd name="T16" fmla="*/ 1 w 34"/>
                    <a:gd name="T17" fmla="*/ 1 h 39"/>
                    <a:gd name="T18" fmla="*/ 0 w 34"/>
                    <a:gd name="T19" fmla="*/ 1 h 39"/>
                    <a:gd name="T20" fmla="*/ 1 w 34"/>
                    <a:gd name="T21" fmla="*/ 1 h 39"/>
                    <a:gd name="T22" fmla="*/ 1 w 34"/>
                    <a:gd name="T23" fmla="*/ 1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39">
                      <a:moveTo>
                        <a:pt x="3" y="12"/>
                      </a:moveTo>
                      <a:lnTo>
                        <a:pt x="2" y="12"/>
                      </a:lnTo>
                      <a:lnTo>
                        <a:pt x="22" y="39"/>
                      </a:lnTo>
                      <a:lnTo>
                        <a:pt x="34" y="30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9" name="Freeform 211">
                  <a:extLst>
                    <a:ext uri="{FF2B5EF4-FFF2-40B4-BE49-F238E27FC236}">
                      <a16:creationId xmlns:a16="http://schemas.microsoft.com/office/drawing/2014/main" id="{B729B08A-5A14-453F-A671-9C023F047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" y="1917"/>
                  <a:ext cx="17" cy="18"/>
                </a:xfrm>
                <a:custGeom>
                  <a:avLst/>
                  <a:gdLst>
                    <a:gd name="T0" fmla="*/ 0 w 35"/>
                    <a:gd name="T1" fmla="*/ 1 h 35"/>
                    <a:gd name="T2" fmla="*/ 0 w 35"/>
                    <a:gd name="T3" fmla="*/ 1 h 35"/>
                    <a:gd name="T4" fmla="*/ 0 w 35"/>
                    <a:gd name="T5" fmla="*/ 1 h 35"/>
                    <a:gd name="T6" fmla="*/ 0 w 35"/>
                    <a:gd name="T7" fmla="*/ 1 h 35"/>
                    <a:gd name="T8" fmla="*/ 0 w 35"/>
                    <a:gd name="T9" fmla="*/ 1 h 35"/>
                    <a:gd name="T10" fmla="*/ 0 w 35"/>
                    <a:gd name="T11" fmla="*/ 1 h 35"/>
                    <a:gd name="T12" fmla="*/ 0 w 35"/>
                    <a:gd name="T13" fmla="*/ 1 h 35"/>
                    <a:gd name="T14" fmla="*/ 0 w 35"/>
                    <a:gd name="T15" fmla="*/ 0 h 35"/>
                    <a:gd name="T16" fmla="*/ 0 w 35"/>
                    <a:gd name="T17" fmla="*/ 1 h 35"/>
                    <a:gd name="T18" fmla="*/ 0 w 35"/>
                    <a:gd name="T19" fmla="*/ 1 h 35"/>
                    <a:gd name="T20" fmla="*/ 0 w 35"/>
                    <a:gd name="T21" fmla="*/ 1 h 35"/>
                    <a:gd name="T22" fmla="*/ 0 w 35"/>
                    <a:gd name="T23" fmla="*/ 1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35">
                      <a:moveTo>
                        <a:pt x="3" y="13"/>
                      </a:moveTo>
                      <a:lnTo>
                        <a:pt x="3" y="11"/>
                      </a:lnTo>
                      <a:lnTo>
                        <a:pt x="26" y="35"/>
                      </a:lnTo>
                      <a:lnTo>
                        <a:pt x="35" y="25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0" name="Freeform 212">
                  <a:extLst>
                    <a:ext uri="{FF2B5EF4-FFF2-40B4-BE49-F238E27FC236}">
                      <a16:creationId xmlns:a16="http://schemas.microsoft.com/office/drawing/2014/main" id="{4F02690A-78DA-4CD6-8248-16CBE11C0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" y="1906"/>
                  <a:ext cx="18" cy="18"/>
                </a:xfrm>
                <a:custGeom>
                  <a:avLst/>
                  <a:gdLst>
                    <a:gd name="T0" fmla="*/ 0 w 37"/>
                    <a:gd name="T1" fmla="*/ 1 h 36"/>
                    <a:gd name="T2" fmla="*/ 0 w 37"/>
                    <a:gd name="T3" fmla="*/ 1 h 36"/>
                    <a:gd name="T4" fmla="*/ 0 w 37"/>
                    <a:gd name="T5" fmla="*/ 1 h 36"/>
                    <a:gd name="T6" fmla="*/ 0 w 37"/>
                    <a:gd name="T7" fmla="*/ 1 h 36"/>
                    <a:gd name="T8" fmla="*/ 0 w 37"/>
                    <a:gd name="T9" fmla="*/ 1 h 36"/>
                    <a:gd name="T10" fmla="*/ 0 w 37"/>
                    <a:gd name="T11" fmla="*/ 1 h 36"/>
                    <a:gd name="T12" fmla="*/ 0 w 37"/>
                    <a:gd name="T13" fmla="*/ 1 h 36"/>
                    <a:gd name="T14" fmla="*/ 0 w 37"/>
                    <a:gd name="T15" fmla="*/ 0 h 36"/>
                    <a:gd name="T16" fmla="*/ 0 w 37"/>
                    <a:gd name="T17" fmla="*/ 1 h 36"/>
                    <a:gd name="T18" fmla="*/ 0 w 37"/>
                    <a:gd name="T19" fmla="*/ 1 h 36"/>
                    <a:gd name="T20" fmla="*/ 0 w 37"/>
                    <a:gd name="T21" fmla="*/ 1 h 36"/>
                    <a:gd name="T22" fmla="*/ 0 w 37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36">
                      <a:moveTo>
                        <a:pt x="4" y="13"/>
                      </a:moveTo>
                      <a:lnTo>
                        <a:pt x="2" y="13"/>
                      </a:lnTo>
                      <a:lnTo>
                        <a:pt x="28" y="36"/>
                      </a:lnTo>
                      <a:lnTo>
                        <a:pt x="37" y="24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1" name="Freeform 213">
                  <a:extLst>
                    <a:ext uri="{FF2B5EF4-FFF2-40B4-BE49-F238E27FC236}">
                      <a16:creationId xmlns:a16="http://schemas.microsoft.com/office/drawing/2014/main" id="{C5BA4DD7-3897-42B1-AA3B-A999D4206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5" y="1897"/>
                  <a:ext cx="18" cy="15"/>
                </a:xfrm>
                <a:custGeom>
                  <a:avLst/>
                  <a:gdLst>
                    <a:gd name="T0" fmla="*/ 1 w 36"/>
                    <a:gd name="T1" fmla="*/ 0 h 32"/>
                    <a:gd name="T2" fmla="*/ 1 w 36"/>
                    <a:gd name="T3" fmla="*/ 0 h 32"/>
                    <a:gd name="T4" fmla="*/ 1 w 36"/>
                    <a:gd name="T5" fmla="*/ 0 h 32"/>
                    <a:gd name="T6" fmla="*/ 1 w 36"/>
                    <a:gd name="T7" fmla="*/ 0 h 32"/>
                    <a:gd name="T8" fmla="*/ 1 w 36"/>
                    <a:gd name="T9" fmla="*/ 0 h 32"/>
                    <a:gd name="T10" fmla="*/ 1 w 36"/>
                    <a:gd name="T11" fmla="*/ 0 h 32"/>
                    <a:gd name="T12" fmla="*/ 1 w 36"/>
                    <a:gd name="T13" fmla="*/ 0 h 32"/>
                    <a:gd name="T14" fmla="*/ 1 w 36"/>
                    <a:gd name="T15" fmla="*/ 0 h 32"/>
                    <a:gd name="T16" fmla="*/ 1 w 36"/>
                    <a:gd name="T17" fmla="*/ 0 h 32"/>
                    <a:gd name="T18" fmla="*/ 0 w 36"/>
                    <a:gd name="T19" fmla="*/ 0 h 32"/>
                    <a:gd name="T20" fmla="*/ 1 w 36"/>
                    <a:gd name="T21" fmla="*/ 0 h 32"/>
                    <a:gd name="T22" fmla="*/ 1 w 36"/>
                    <a:gd name="T23" fmla="*/ 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32">
                      <a:moveTo>
                        <a:pt x="2" y="14"/>
                      </a:moveTo>
                      <a:lnTo>
                        <a:pt x="2" y="13"/>
                      </a:lnTo>
                      <a:lnTo>
                        <a:pt x="30" y="32"/>
                      </a:lnTo>
                      <a:lnTo>
                        <a:pt x="36" y="20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2" name="Freeform 214">
                  <a:extLst>
                    <a:ext uri="{FF2B5EF4-FFF2-40B4-BE49-F238E27FC236}">
                      <a16:creationId xmlns:a16="http://schemas.microsoft.com/office/drawing/2014/main" id="{B06BECEA-0A94-4B8B-9617-EC427D15C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" y="1889"/>
                  <a:ext cx="20" cy="15"/>
                </a:xfrm>
                <a:custGeom>
                  <a:avLst/>
                  <a:gdLst>
                    <a:gd name="T0" fmla="*/ 0 w 42"/>
                    <a:gd name="T1" fmla="*/ 1 h 30"/>
                    <a:gd name="T2" fmla="*/ 0 w 42"/>
                    <a:gd name="T3" fmla="*/ 1 h 30"/>
                    <a:gd name="T4" fmla="*/ 0 w 42"/>
                    <a:gd name="T5" fmla="*/ 1 h 30"/>
                    <a:gd name="T6" fmla="*/ 0 w 42"/>
                    <a:gd name="T7" fmla="*/ 1 h 30"/>
                    <a:gd name="T8" fmla="*/ 0 w 42"/>
                    <a:gd name="T9" fmla="*/ 0 h 30"/>
                    <a:gd name="T10" fmla="*/ 0 w 42"/>
                    <a:gd name="T11" fmla="*/ 0 h 30"/>
                    <a:gd name="T12" fmla="*/ 0 w 42"/>
                    <a:gd name="T13" fmla="*/ 0 h 30"/>
                    <a:gd name="T14" fmla="*/ 0 w 42"/>
                    <a:gd name="T15" fmla="*/ 0 h 30"/>
                    <a:gd name="T16" fmla="*/ 0 w 42"/>
                    <a:gd name="T17" fmla="*/ 1 h 30"/>
                    <a:gd name="T18" fmla="*/ 0 w 42"/>
                    <a:gd name="T19" fmla="*/ 1 h 30"/>
                    <a:gd name="T20" fmla="*/ 0 w 42"/>
                    <a:gd name="T21" fmla="*/ 1 h 30"/>
                    <a:gd name="T22" fmla="*/ 0 w 42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30">
                      <a:moveTo>
                        <a:pt x="6" y="14"/>
                      </a:moveTo>
                      <a:lnTo>
                        <a:pt x="5" y="14"/>
                      </a:lnTo>
                      <a:lnTo>
                        <a:pt x="35" y="30"/>
                      </a:lnTo>
                      <a:lnTo>
                        <a:pt x="42" y="16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3" name="Freeform 215">
                  <a:extLst>
                    <a:ext uri="{FF2B5EF4-FFF2-40B4-BE49-F238E27FC236}">
                      <a16:creationId xmlns:a16="http://schemas.microsoft.com/office/drawing/2014/main" id="{FCE8B451-4CDD-4AA3-9EE6-58EE0D6DD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3" y="1883"/>
                  <a:ext cx="21" cy="13"/>
                </a:xfrm>
                <a:custGeom>
                  <a:avLst/>
                  <a:gdLst>
                    <a:gd name="T0" fmla="*/ 1 w 42"/>
                    <a:gd name="T1" fmla="*/ 1 h 25"/>
                    <a:gd name="T2" fmla="*/ 1 w 42"/>
                    <a:gd name="T3" fmla="*/ 1 h 25"/>
                    <a:gd name="T4" fmla="*/ 1 w 42"/>
                    <a:gd name="T5" fmla="*/ 1 h 25"/>
                    <a:gd name="T6" fmla="*/ 1 w 42"/>
                    <a:gd name="T7" fmla="*/ 1 h 25"/>
                    <a:gd name="T8" fmla="*/ 1 w 42"/>
                    <a:gd name="T9" fmla="*/ 0 h 25"/>
                    <a:gd name="T10" fmla="*/ 1 w 42"/>
                    <a:gd name="T11" fmla="*/ 0 h 25"/>
                    <a:gd name="T12" fmla="*/ 1 w 42"/>
                    <a:gd name="T13" fmla="*/ 0 h 25"/>
                    <a:gd name="T14" fmla="*/ 1 w 42"/>
                    <a:gd name="T15" fmla="*/ 1 h 25"/>
                    <a:gd name="T16" fmla="*/ 0 w 42"/>
                    <a:gd name="T17" fmla="*/ 1 h 25"/>
                    <a:gd name="T18" fmla="*/ 0 w 42"/>
                    <a:gd name="T19" fmla="*/ 1 h 25"/>
                    <a:gd name="T20" fmla="*/ 1 w 42"/>
                    <a:gd name="T21" fmla="*/ 1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2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37" y="25"/>
                      </a:lnTo>
                      <a:lnTo>
                        <a:pt x="42" y="11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4" name="Freeform 216">
                  <a:extLst>
                    <a:ext uri="{FF2B5EF4-FFF2-40B4-BE49-F238E27FC236}">
                      <a16:creationId xmlns:a16="http://schemas.microsoft.com/office/drawing/2014/main" id="{388AABC2-E8FF-4BAA-98D8-73412C94A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" y="1878"/>
                  <a:ext cx="20" cy="12"/>
                </a:xfrm>
                <a:custGeom>
                  <a:avLst/>
                  <a:gdLst>
                    <a:gd name="T0" fmla="*/ 1 w 39"/>
                    <a:gd name="T1" fmla="*/ 1 h 23"/>
                    <a:gd name="T2" fmla="*/ 1 w 39"/>
                    <a:gd name="T3" fmla="*/ 1 h 23"/>
                    <a:gd name="T4" fmla="*/ 1 w 39"/>
                    <a:gd name="T5" fmla="*/ 1 h 23"/>
                    <a:gd name="T6" fmla="*/ 1 w 39"/>
                    <a:gd name="T7" fmla="*/ 1 h 23"/>
                    <a:gd name="T8" fmla="*/ 1 w 39"/>
                    <a:gd name="T9" fmla="*/ 0 h 23"/>
                    <a:gd name="T10" fmla="*/ 1 w 39"/>
                    <a:gd name="T11" fmla="*/ 0 h 23"/>
                    <a:gd name="T12" fmla="*/ 1 w 39"/>
                    <a:gd name="T13" fmla="*/ 0 h 23"/>
                    <a:gd name="T14" fmla="*/ 1 w 39"/>
                    <a:gd name="T15" fmla="*/ 1 h 23"/>
                    <a:gd name="T16" fmla="*/ 0 w 39"/>
                    <a:gd name="T17" fmla="*/ 1 h 23"/>
                    <a:gd name="T18" fmla="*/ 0 w 39"/>
                    <a:gd name="T19" fmla="*/ 1 h 23"/>
                    <a:gd name="T20" fmla="*/ 1 w 39"/>
                    <a:gd name="T21" fmla="*/ 1 h 23"/>
                    <a:gd name="T22" fmla="*/ 1 w 39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23">
                      <a:moveTo>
                        <a:pt x="6" y="13"/>
                      </a:moveTo>
                      <a:lnTo>
                        <a:pt x="5" y="13"/>
                      </a:lnTo>
                      <a:lnTo>
                        <a:pt x="35" y="23"/>
                      </a:lnTo>
                      <a:lnTo>
                        <a:pt x="39" y="9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5" name="Freeform 217">
                  <a:extLst>
                    <a:ext uri="{FF2B5EF4-FFF2-40B4-BE49-F238E27FC236}">
                      <a16:creationId xmlns:a16="http://schemas.microsoft.com/office/drawing/2014/main" id="{3E3FA89A-9988-49C9-8909-C582C9083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2" y="1875"/>
                  <a:ext cx="20" cy="10"/>
                </a:xfrm>
                <a:custGeom>
                  <a:avLst/>
                  <a:gdLst>
                    <a:gd name="T0" fmla="*/ 1 w 40"/>
                    <a:gd name="T1" fmla="*/ 1 h 20"/>
                    <a:gd name="T2" fmla="*/ 1 w 40"/>
                    <a:gd name="T3" fmla="*/ 1 h 20"/>
                    <a:gd name="T4" fmla="*/ 1 w 40"/>
                    <a:gd name="T5" fmla="*/ 1 h 20"/>
                    <a:gd name="T6" fmla="*/ 1 w 40"/>
                    <a:gd name="T7" fmla="*/ 1 h 20"/>
                    <a:gd name="T8" fmla="*/ 1 w 40"/>
                    <a:gd name="T9" fmla="*/ 0 h 20"/>
                    <a:gd name="T10" fmla="*/ 1 w 40"/>
                    <a:gd name="T11" fmla="*/ 0 h 20"/>
                    <a:gd name="T12" fmla="*/ 1 w 40"/>
                    <a:gd name="T13" fmla="*/ 0 h 20"/>
                    <a:gd name="T14" fmla="*/ 1 w 40"/>
                    <a:gd name="T15" fmla="*/ 1 h 20"/>
                    <a:gd name="T16" fmla="*/ 0 w 40"/>
                    <a:gd name="T17" fmla="*/ 1 h 20"/>
                    <a:gd name="T18" fmla="*/ 1 w 40"/>
                    <a:gd name="T19" fmla="*/ 1 h 20"/>
                    <a:gd name="T20" fmla="*/ 1 w 40"/>
                    <a:gd name="T21" fmla="*/ 1 h 20"/>
                    <a:gd name="T22" fmla="*/ 1 w 40"/>
                    <a:gd name="T23" fmla="*/ 1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0">
                      <a:moveTo>
                        <a:pt x="7" y="14"/>
                      </a:moveTo>
                      <a:lnTo>
                        <a:pt x="6" y="14"/>
                      </a:lnTo>
                      <a:lnTo>
                        <a:pt x="38" y="20"/>
                      </a:lnTo>
                      <a:lnTo>
                        <a:pt x="40" y="7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6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6" name="Freeform 218">
                  <a:extLst>
                    <a:ext uri="{FF2B5EF4-FFF2-40B4-BE49-F238E27FC236}">
                      <a16:creationId xmlns:a16="http://schemas.microsoft.com/office/drawing/2014/main" id="{E4FDC29B-399B-41D0-BD2A-72C1FBE37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" y="1872"/>
                  <a:ext cx="19" cy="10"/>
                </a:xfrm>
                <a:custGeom>
                  <a:avLst/>
                  <a:gdLst>
                    <a:gd name="T0" fmla="*/ 0 w 39"/>
                    <a:gd name="T1" fmla="*/ 1 h 20"/>
                    <a:gd name="T2" fmla="*/ 0 w 39"/>
                    <a:gd name="T3" fmla="*/ 1 h 20"/>
                    <a:gd name="T4" fmla="*/ 0 w 39"/>
                    <a:gd name="T5" fmla="*/ 1 h 20"/>
                    <a:gd name="T6" fmla="*/ 0 w 39"/>
                    <a:gd name="T7" fmla="*/ 1 h 20"/>
                    <a:gd name="T8" fmla="*/ 0 w 39"/>
                    <a:gd name="T9" fmla="*/ 1 h 20"/>
                    <a:gd name="T10" fmla="*/ 0 w 39"/>
                    <a:gd name="T11" fmla="*/ 0 h 20"/>
                    <a:gd name="T12" fmla="*/ 0 w 39"/>
                    <a:gd name="T13" fmla="*/ 1 h 20"/>
                    <a:gd name="T14" fmla="*/ 0 w 39"/>
                    <a:gd name="T15" fmla="*/ 1 h 20"/>
                    <a:gd name="T16" fmla="*/ 0 w 39"/>
                    <a:gd name="T17" fmla="*/ 1 h 20"/>
                    <a:gd name="T18" fmla="*/ 0 w 39"/>
                    <a:gd name="T19" fmla="*/ 1 h 20"/>
                    <a:gd name="T20" fmla="*/ 0 w 39"/>
                    <a:gd name="T21" fmla="*/ 1 h 20"/>
                    <a:gd name="T22" fmla="*/ 0 w 39"/>
                    <a:gd name="T23" fmla="*/ 1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20">
                      <a:moveTo>
                        <a:pt x="7" y="16"/>
                      </a:moveTo>
                      <a:lnTo>
                        <a:pt x="7" y="15"/>
                      </a:lnTo>
                      <a:lnTo>
                        <a:pt x="39" y="20"/>
                      </a:lnTo>
                      <a:lnTo>
                        <a:pt x="39" y="6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7" name="Freeform 219">
                  <a:extLst>
                    <a:ext uri="{FF2B5EF4-FFF2-40B4-BE49-F238E27FC236}">
                      <a16:creationId xmlns:a16="http://schemas.microsoft.com/office/drawing/2014/main" id="{25B89785-AFFA-408C-9A7E-EFF2D35CBB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" y="1872"/>
                  <a:ext cx="19" cy="8"/>
                </a:xfrm>
                <a:custGeom>
                  <a:avLst/>
                  <a:gdLst>
                    <a:gd name="T0" fmla="*/ 1 w 38"/>
                    <a:gd name="T1" fmla="*/ 1 h 16"/>
                    <a:gd name="T2" fmla="*/ 1 w 38"/>
                    <a:gd name="T3" fmla="*/ 1 h 16"/>
                    <a:gd name="T4" fmla="*/ 1 w 38"/>
                    <a:gd name="T5" fmla="*/ 1 h 16"/>
                    <a:gd name="T6" fmla="*/ 1 w 38"/>
                    <a:gd name="T7" fmla="*/ 0 h 16"/>
                    <a:gd name="T8" fmla="*/ 1 w 38"/>
                    <a:gd name="T9" fmla="*/ 0 h 16"/>
                    <a:gd name="T10" fmla="*/ 1 w 38"/>
                    <a:gd name="T11" fmla="*/ 1 h 16"/>
                    <a:gd name="T12" fmla="*/ 1 w 38"/>
                    <a:gd name="T13" fmla="*/ 0 h 16"/>
                    <a:gd name="T14" fmla="*/ 1 w 38"/>
                    <a:gd name="T15" fmla="*/ 1 h 16"/>
                    <a:gd name="T16" fmla="*/ 0 w 38"/>
                    <a:gd name="T17" fmla="*/ 1 h 16"/>
                    <a:gd name="T18" fmla="*/ 1 w 38"/>
                    <a:gd name="T19" fmla="*/ 1 h 16"/>
                    <a:gd name="T20" fmla="*/ 1 w 38"/>
                    <a:gd name="T21" fmla="*/ 1 h 16"/>
                    <a:gd name="T22" fmla="*/ 1 w 38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16">
                      <a:moveTo>
                        <a:pt x="8" y="15"/>
                      </a:moveTo>
                      <a:lnTo>
                        <a:pt x="8" y="16"/>
                      </a:lnTo>
                      <a:lnTo>
                        <a:pt x="38" y="16"/>
                      </a:lnTo>
                      <a:lnTo>
                        <a:pt x="38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8" name="Freeform 220">
                  <a:extLst>
                    <a:ext uri="{FF2B5EF4-FFF2-40B4-BE49-F238E27FC236}">
                      <a16:creationId xmlns:a16="http://schemas.microsoft.com/office/drawing/2014/main" id="{F1A07B63-3D58-463E-A7D9-FA0EF90F7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1873"/>
                  <a:ext cx="18" cy="8"/>
                </a:xfrm>
                <a:custGeom>
                  <a:avLst/>
                  <a:gdLst>
                    <a:gd name="T0" fmla="*/ 0 w 37"/>
                    <a:gd name="T1" fmla="*/ 1 h 16"/>
                    <a:gd name="T2" fmla="*/ 0 w 37"/>
                    <a:gd name="T3" fmla="*/ 1 h 16"/>
                    <a:gd name="T4" fmla="*/ 0 w 37"/>
                    <a:gd name="T5" fmla="*/ 1 h 16"/>
                    <a:gd name="T6" fmla="*/ 0 w 37"/>
                    <a:gd name="T7" fmla="*/ 0 h 16"/>
                    <a:gd name="T8" fmla="*/ 0 w 37"/>
                    <a:gd name="T9" fmla="*/ 1 h 16"/>
                    <a:gd name="T10" fmla="*/ 0 w 37"/>
                    <a:gd name="T11" fmla="*/ 1 h 16"/>
                    <a:gd name="T12" fmla="*/ 0 w 37"/>
                    <a:gd name="T13" fmla="*/ 1 h 16"/>
                    <a:gd name="T14" fmla="*/ 0 w 37"/>
                    <a:gd name="T15" fmla="*/ 1 h 16"/>
                    <a:gd name="T16" fmla="*/ 0 w 37"/>
                    <a:gd name="T17" fmla="*/ 1 h 16"/>
                    <a:gd name="T18" fmla="*/ 0 w 37"/>
                    <a:gd name="T19" fmla="*/ 1 h 16"/>
                    <a:gd name="T20" fmla="*/ 0 w 37"/>
                    <a:gd name="T21" fmla="*/ 1 h 16"/>
                    <a:gd name="T22" fmla="*/ 0 w 37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16">
                      <a:moveTo>
                        <a:pt x="8" y="16"/>
                      </a:moveTo>
                      <a:lnTo>
                        <a:pt x="7" y="16"/>
                      </a:lnTo>
                      <a:lnTo>
                        <a:pt x="37" y="14"/>
                      </a:lnTo>
                      <a:lnTo>
                        <a:pt x="37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9" name="Freeform 221">
                  <a:extLst>
                    <a:ext uri="{FF2B5EF4-FFF2-40B4-BE49-F238E27FC236}">
                      <a16:creationId xmlns:a16="http://schemas.microsoft.com/office/drawing/2014/main" id="{17C8989D-2F43-40A3-8F73-09744B629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874"/>
                  <a:ext cx="18" cy="10"/>
                </a:xfrm>
                <a:custGeom>
                  <a:avLst/>
                  <a:gdLst>
                    <a:gd name="T0" fmla="*/ 1 w 36"/>
                    <a:gd name="T1" fmla="*/ 0 h 21"/>
                    <a:gd name="T2" fmla="*/ 1 w 36"/>
                    <a:gd name="T3" fmla="*/ 0 h 21"/>
                    <a:gd name="T4" fmla="*/ 1 w 36"/>
                    <a:gd name="T5" fmla="*/ 0 h 21"/>
                    <a:gd name="T6" fmla="*/ 1 w 36"/>
                    <a:gd name="T7" fmla="*/ 0 h 21"/>
                    <a:gd name="T8" fmla="*/ 1 w 36"/>
                    <a:gd name="T9" fmla="*/ 0 h 21"/>
                    <a:gd name="T10" fmla="*/ 1 w 36"/>
                    <a:gd name="T11" fmla="*/ 0 h 21"/>
                    <a:gd name="T12" fmla="*/ 1 w 36"/>
                    <a:gd name="T13" fmla="*/ 0 h 21"/>
                    <a:gd name="T14" fmla="*/ 1 w 36"/>
                    <a:gd name="T15" fmla="*/ 0 h 21"/>
                    <a:gd name="T16" fmla="*/ 0 w 36"/>
                    <a:gd name="T17" fmla="*/ 0 h 21"/>
                    <a:gd name="T18" fmla="*/ 1 w 36"/>
                    <a:gd name="T19" fmla="*/ 0 h 21"/>
                    <a:gd name="T20" fmla="*/ 1 w 36"/>
                    <a:gd name="T21" fmla="*/ 0 h 21"/>
                    <a:gd name="T22" fmla="*/ 1 w 36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21">
                      <a:moveTo>
                        <a:pt x="9" y="21"/>
                      </a:moveTo>
                      <a:lnTo>
                        <a:pt x="8" y="21"/>
                      </a:lnTo>
                      <a:lnTo>
                        <a:pt x="36" y="14"/>
                      </a:lnTo>
                      <a:lnTo>
                        <a:pt x="34" y="0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8" y="21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0" name="Freeform 222">
                  <a:extLst>
                    <a:ext uri="{FF2B5EF4-FFF2-40B4-BE49-F238E27FC236}">
                      <a16:creationId xmlns:a16="http://schemas.microsoft.com/office/drawing/2014/main" id="{48FCC84C-83CE-44E3-A1D5-D8CDC62B3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" y="1877"/>
                  <a:ext cx="18" cy="12"/>
                </a:xfrm>
                <a:custGeom>
                  <a:avLst/>
                  <a:gdLst>
                    <a:gd name="T0" fmla="*/ 1 w 34"/>
                    <a:gd name="T1" fmla="*/ 1 h 23"/>
                    <a:gd name="T2" fmla="*/ 1 w 34"/>
                    <a:gd name="T3" fmla="*/ 1 h 23"/>
                    <a:gd name="T4" fmla="*/ 1 w 34"/>
                    <a:gd name="T5" fmla="*/ 1 h 23"/>
                    <a:gd name="T6" fmla="*/ 1 w 34"/>
                    <a:gd name="T7" fmla="*/ 0 h 23"/>
                    <a:gd name="T8" fmla="*/ 1 w 34"/>
                    <a:gd name="T9" fmla="*/ 1 h 23"/>
                    <a:gd name="T10" fmla="*/ 1 w 34"/>
                    <a:gd name="T11" fmla="*/ 1 h 23"/>
                    <a:gd name="T12" fmla="*/ 1 w 34"/>
                    <a:gd name="T13" fmla="*/ 1 h 23"/>
                    <a:gd name="T14" fmla="*/ 0 w 34"/>
                    <a:gd name="T15" fmla="*/ 1 h 23"/>
                    <a:gd name="T16" fmla="*/ 0 w 34"/>
                    <a:gd name="T17" fmla="*/ 1 h 23"/>
                    <a:gd name="T18" fmla="*/ 1 w 34"/>
                    <a:gd name="T19" fmla="*/ 1 h 23"/>
                    <a:gd name="T20" fmla="*/ 1 w 34"/>
                    <a:gd name="T21" fmla="*/ 1 h 23"/>
                    <a:gd name="T22" fmla="*/ 1 w 34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23">
                      <a:moveTo>
                        <a:pt x="10" y="23"/>
                      </a:moveTo>
                      <a:lnTo>
                        <a:pt x="9" y="23"/>
                      </a:lnTo>
                      <a:lnTo>
                        <a:pt x="34" y="14"/>
                      </a:lnTo>
                      <a:lnTo>
                        <a:pt x="30" y="0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3" y="22"/>
                      </a:lnTo>
                      <a:lnTo>
                        <a:pt x="9" y="23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1" name="Freeform 223">
                  <a:extLst>
                    <a:ext uri="{FF2B5EF4-FFF2-40B4-BE49-F238E27FC236}">
                      <a16:creationId xmlns:a16="http://schemas.microsoft.com/office/drawing/2014/main" id="{E6EF12C9-C5A4-4E12-AF9B-07E88C880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" y="1882"/>
                  <a:ext cx="18" cy="12"/>
                </a:xfrm>
                <a:custGeom>
                  <a:avLst/>
                  <a:gdLst>
                    <a:gd name="T0" fmla="*/ 1 w 34"/>
                    <a:gd name="T1" fmla="*/ 0 h 25"/>
                    <a:gd name="T2" fmla="*/ 1 w 34"/>
                    <a:gd name="T3" fmla="*/ 0 h 25"/>
                    <a:gd name="T4" fmla="*/ 1 w 34"/>
                    <a:gd name="T5" fmla="*/ 0 h 25"/>
                    <a:gd name="T6" fmla="*/ 1 w 34"/>
                    <a:gd name="T7" fmla="*/ 0 h 25"/>
                    <a:gd name="T8" fmla="*/ 1 w 34"/>
                    <a:gd name="T9" fmla="*/ 0 h 25"/>
                    <a:gd name="T10" fmla="*/ 1 w 34"/>
                    <a:gd name="T11" fmla="*/ 0 h 25"/>
                    <a:gd name="T12" fmla="*/ 1 w 34"/>
                    <a:gd name="T13" fmla="*/ 0 h 25"/>
                    <a:gd name="T14" fmla="*/ 0 w 34"/>
                    <a:gd name="T15" fmla="*/ 0 h 25"/>
                    <a:gd name="T16" fmla="*/ 1 w 34"/>
                    <a:gd name="T17" fmla="*/ 0 h 25"/>
                    <a:gd name="T18" fmla="*/ 1 w 34"/>
                    <a:gd name="T19" fmla="*/ 0 h 25"/>
                    <a:gd name="T20" fmla="*/ 1 w 34"/>
                    <a:gd name="T21" fmla="*/ 0 h 25"/>
                    <a:gd name="T22" fmla="*/ 1 w 34"/>
                    <a:gd name="T23" fmla="*/ 0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25">
                      <a:moveTo>
                        <a:pt x="12" y="24"/>
                      </a:moveTo>
                      <a:lnTo>
                        <a:pt x="11" y="25"/>
                      </a:lnTo>
                      <a:lnTo>
                        <a:pt x="34" y="13"/>
                      </a:lnTo>
                      <a:lnTo>
                        <a:pt x="27" y="0"/>
                      </a:lnTo>
                      <a:lnTo>
                        <a:pt x="4" y="11"/>
                      </a:lnTo>
                      <a:lnTo>
                        <a:pt x="3" y="12"/>
                      </a:lnTo>
                      <a:lnTo>
                        <a:pt x="4" y="11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5" y="25"/>
                      </a:lnTo>
                      <a:lnTo>
                        <a:pt x="11" y="25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2" name="Freeform 224">
                  <a:extLst>
                    <a:ext uri="{FF2B5EF4-FFF2-40B4-BE49-F238E27FC236}">
                      <a16:creationId xmlns:a16="http://schemas.microsoft.com/office/drawing/2014/main" id="{5E4D2641-04D9-47C9-82D1-AF5BBDD3CD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" y="1888"/>
                  <a:ext cx="15" cy="14"/>
                </a:xfrm>
                <a:custGeom>
                  <a:avLst/>
                  <a:gdLst>
                    <a:gd name="T0" fmla="*/ 1 w 30"/>
                    <a:gd name="T1" fmla="*/ 0 h 29"/>
                    <a:gd name="T2" fmla="*/ 1 w 30"/>
                    <a:gd name="T3" fmla="*/ 0 h 29"/>
                    <a:gd name="T4" fmla="*/ 1 w 30"/>
                    <a:gd name="T5" fmla="*/ 0 h 29"/>
                    <a:gd name="T6" fmla="*/ 1 w 30"/>
                    <a:gd name="T7" fmla="*/ 0 h 29"/>
                    <a:gd name="T8" fmla="*/ 1 w 30"/>
                    <a:gd name="T9" fmla="*/ 0 h 29"/>
                    <a:gd name="T10" fmla="*/ 1 w 30"/>
                    <a:gd name="T11" fmla="*/ 0 h 29"/>
                    <a:gd name="T12" fmla="*/ 1 w 30"/>
                    <a:gd name="T13" fmla="*/ 0 h 29"/>
                    <a:gd name="T14" fmla="*/ 0 w 30"/>
                    <a:gd name="T15" fmla="*/ 0 h 29"/>
                    <a:gd name="T16" fmla="*/ 1 w 30"/>
                    <a:gd name="T17" fmla="*/ 0 h 29"/>
                    <a:gd name="T18" fmla="*/ 1 w 30"/>
                    <a:gd name="T19" fmla="*/ 0 h 29"/>
                    <a:gd name="T20" fmla="*/ 1 w 30"/>
                    <a:gd name="T21" fmla="*/ 0 h 29"/>
                    <a:gd name="T22" fmla="*/ 1 w 30"/>
                    <a:gd name="T23" fmla="*/ 0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13" y="27"/>
                      </a:moveTo>
                      <a:lnTo>
                        <a:pt x="12" y="28"/>
                      </a:lnTo>
                      <a:lnTo>
                        <a:pt x="30" y="12"/>
                      </a:lnTo>
                      <a:lnTo>
                        <a:pt x="21" y="0"/>
                      </a:lnTo>
                      <a:lnTo>
                        <a:pt x="3" y="16"/>
                      </a:lnTo>
                      <a:lnTo>
                        <a:pt x="1" y="17"/>
                      </a:lnTo>
                      <a:lnTo>
                        <a:pt x="3" y="16"/>
                      </a:lnTo>
                      <a:lnTo>
                        <a:pt x="0" y="21"/>
                      </a:lnTo>
                      <a:lnTo>
                        <a:pt x="3" y="27"/>
                      </a:lnTo>
                      <a:lnTo>
                        <a:pt x="6" y="29"/>
                      </a:lnTo>
                      <a:lnTo>
                        <a:pt x="12" y="28"/>
                      </a:lnTo>
                      <a:lnTo>
                        <a:pt x="13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3" name="Freeform 225">
                  <a:extLst>
                    <a:ext uri="{FF2B5EF4-FFF2-40B4-BE49-F238E27FC236}">
                      <a16:creationId xmlns:a16="http://schemas.microsoft.com/office/drawing/2014/main" id="{82DC961E-3249-4789-B43C-122232A88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1897"/>
                  <a:ext cx="14" cy="15"/>
                </a:xfrm>
                <a:custGeom>
                  <a:avLst/>
                  <a:gdLst>
                    <a:gd name="T0" fmla="*/ 0 w 29"/>
                    <a:gd name="T1" fmla="*/ 1 h 30"/>
                    <a:gd name="T2" fmla="*/ 0 w 29"/>
                    <a:gd name="T3" fmla="*/ 1 h 30"/>
                    <a:gd name="T4" fmla="*/ 0 w 29"/>
                    <a:gd name="T5" fmla="*/ 1 h 30"/>
                    <a:gd name="T6" fmla="*/ 0 w 29"/>
                    <a:gd name="T7" fmla="*/ 0 h 30"/>
                    <a:gd name="T8" fmla="*/ 0 w 29"/>
                    <a:gd name="T9" fmla="*/ 1 h 30"/>
                    <a:gd name="T10" fmla="*/ 0 w 29"/>
                    <a:gd name="T11" fmla="*/ 1 h 30"/>
                    <a:gd name="T12" fmla="*/ 0 w 29"/>
                    <a:gd name="T13" fmla="*/ 1 h 30"/>
                    <a:gd name="T14" fmla="*/ 0 w 29"/>
                    <a:gd name="T15" fmla="*/ 1 h 30"/>
                    <a:gd name="T16" fmla="*/ 0 w 29"/>
                    <a:gd name="T17" fmla="*/ 1 h 30"/>
                    <a:gd name="T18" fmla="*/ 0 w 29"/>
                    <a:gd name="T19" fmla="*/ 1 h 30"/>
                    <a:gd name="T20" fmla="*/ 0 w 29"/>
                    <a:gd name="T21" fmla="*/ 1 h 30"/>
                    <a:gd name="T22" fmla="*/ 0 w 29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9" h="30">
                      <a:moveTo>
                        <a:pt x="14" y="27"/>
                      </a:moveTo>
                      <a:lnTo>
                        <a:pt x="13" y="28"/>
                      </a:lnTo>
                      <a:lnTo>
                        <a:pt x="29" y="10"/>
                      </a:lnTo>
                      <a:lnTo>
                        <a:pt x="17" y="0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1" y="19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8" y="30"/>
                      </a:lnTo>
                      <a:lnTo>
                        <a:pt x="13" y="28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4" name="Freeform 226">
                  <a:extLst>
                    <a:ext uri="{FF2B5EF4-FFF2-40B4-BE49-F238E27FC236}">
                      <a16:creationId xmlns:a16="http://schemas.microsoft.com/office/drawing/2014/main" id="{64A124AA-417D-412C-9AF5-CA85538AE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" y="1907"/>
                  <a:ext cx="18" cy="25"/>
                </a:xfrm>
                <a:custGeom>
                  <a:avLst/>
                  <a:gdLst>
                    <a:gd name="T0" fmla="*/ 1 w 35"/>
                    <a:gd name="T1" fmla="*/ 0 h 51"/>
                    <a:gd name="T2" fmla="*/ 1 w 35"/>
                    <a:gd name="T3" fmla="*/ 0 h 51"/>
                    <a:gd name="T4" fmla="*/ 1 w 35"/>
                    <a:gd name="T5" fmla="*/ 0 h 51"/>
                    <a:gd name="T6" fmla="*/ 1 w 35"/>
                    <a:gd name="T7" fmla="*/ 0 h 51"/>
                    <a:gd name="T8" fmla="*/ 0 w 35"/>
                    <a:gd name="T9" fmla="*/ 0 h 51"/>
                    <a:gd name="T10" fmla="*/ 0 w 35"/>
                    <a:gd name="T11" fmla="*/ 0 h 51"/>
                    <a:gd name="T12" fmla="*/ 0 w 35"/>
                    <a:gd name="T13" fmla="*/ 0 h 51"/>
                    <a:gd name="T14" fmla="*/ 0 w 35"/>
                    <a:gd name="T15" fmla="*/ 0 h 51"/>
                    <a:gd name="T16" fmla="*/ 1 w 35"/>
                    <a:gd name="T17" fmla="*/ 0 h 51"/>
                    <a:gd name="T18" fmla="*/ 1 w 35"/>
                    <a:gd name="T19" fmla="*/ 0 h 51"/>
                    <a:gd name="T20" fmla="*/ 1 w 35"/>
                    <a:gd name="T21" fmla="*/ 0 h 51"/>
                    <a:gd name="T22" fmla="*/ 1 w 35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51">
                      <a:moveTo>
                        <a:pt x="14" y="45"/>
                      </a:moveTo>
                      <a:lnTo>
                        <a:pt x="14" y="46"/>
                      </a:lnTo>
                      <a:lnTo>
                        <a:pt x="35" y="7"/>
                      </a:lnTo>
                      <a:lnTo>
                        <a:pt x="21" y="0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4" y="50"/>
                      </a:lnTo>
                      <a:lnTo>
                        <a:pt x="10" y="51"/>
                      </a:lnTo>
                      <a:lnTo>
                        <a:pt x="14" y="46"/>
                      </a:lnTo>
                      <a:lnTo>
                        <a:pt x="14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5" name="Freeform 227">
                  <a:extLst>
                    <a:ext uri="{FF2B5EF4-FFF2-40B4-BE49-F238E27FC236}">
                      <a16:creationId xmlns:a16="http://schemas.microsoft.com/office/drawing/2014/main" id="{597D3EBD-041D-4A35-B113-059357A78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" y="1927"/>
                  <a:ext cx="15" cy="23"/>
                </a:xfrm>
                <a:custGeom>
                  <a:avLst/>
                  <a:gdLst>
                    <a:gd name="T0" fmla="*/ 1 w 30"/>
                    <a:gd name="T1" fmla="*/ 1 h 46"/>
                    <a:gd name="T2" fmla="*/ 1 w 30"/>
                    <a:gd name="T3" fmla="*/ 1 h 46"/>
                    <a:gd name="T4" fmla="*/ 1 w 30"/>
                    <a:gd name="T5" fmla="*/ 1 h 46"/>
                    <a:gd name="T6" fmla="*/ 1 w 30"/>
                    <a:gd name="T7" fmla="*/ 0 h 46"/>
                    <a:gd name="T8" fmla="*/ 0 w 30"/>
                    <a:gd name="T9" fmla="*/ 1 h 46"/>
                    <a:gd name="T10" fmla="*/ 0 w 30"/>
                    <a:gd name="T11" fmla="*/ 1 h 46"/>
                    <a:gd name="T12" fmla="*/ 0 w 30"/>
                    <a:gd name="T13" fmla="*/ 1 h 46"/>
                    <a:gd name="T14" fmla="*/ 1 w 30"/>
                    <a:gd name="T15" fmla="*/ 1 h 46"/>
                    <a:gd name="T16" fmla="*/ 1 w 30"/>
                    <a:gd name="T17" fmla="*/ 1 h 46"/>
                    <a:gd name="T18" fmla="*/ 1 w 30"/>
                    <a:gd name="T19" fmla="*/ 1 h 46"/>
                    <a:gd name="T20" fmla="*/ 1 w 30"/>
                    <a:gd name="T21" fmla="*/ 1 h 46"/>
                    <a:gd name="T22" fmla="*/ 1 w 30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46">
                      <a:moveTo>
                        <a:pt x="14" y="41"/>
                      </a:moveTo>
                      <a:lnTo>
                        <a:pt x="14" y="42"/>
                      </a:lnTo>
                      <a:lnTo>
                        <a:pt x="30" y="5"/>
                      </a:lnTo>
                      <a:lnTo>
                        <a:pt x="16" y="0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1" y="43"/>
                      </a:lnTo>
                      <a:lnTo>
                        <a:pt x="6" y="46"/>
                      </a:lnTo>
                      <a:lnTo>
                        <a:pt x="11" y="46"/>
                      </a:lnTo>
                      <a:lnTo>
                        <a:pt x="14" y="42"/>
                      </a:lnTo>
                      <a:lnTo>
                        <a:pt x="14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6" name="Freeform 228">
                  <a:extLst>
                    <a:ext uri="{FF2B5EF4-FFF2-40B4-BE49-F238E27FC236}">
                      <a16:creationId xmlns:a16="http://schemas.microsoft.com/office/drawing/2014/main" id="{4030114B-2901-4C77-8BF0-AE0EEDCEF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" y="1946"/>
                  <a:ext cx="12" cy="20"/>
                </a:xfrm>
                <a:custGeom>
                  <a:avLst/>
                  <a:gdLst>
                    <a:gd name="T0" fmla="*/ 1 w 24"/>
                    <a:gd name="T1" fmla="*/ 0 h 41"/>
                    <a:gd name="T2" fmla="*/ 1 w 24"/>
                    <a:gd name="T3" fmla="*/ 0 h 41"/>
                    <a:gd name="T4" fmla="*/ 1 w 24"/>
                    <a:gd name="T5" fmla="*/ 0 h 41"/>
                    <a:gd name="T6" fmla="*/ 1 w 24"/>
                    <a:gd name="T7" fmla="*/ 0 h 41"/>
                    <a:gd name="T8" fmla="*/ 1 w 24"/>
                    <a:gd name="T9" fmla="*/ 0 h 41"/>
                    <a:gd name="T10" fmla="*/ 0 w 24"/>
                    <a:gd name="T11" fmla="*/ 0 h 41"/>
                    <a:gd name="T12" fmla="*/ 1 w 24"/>
                    <a:gd name="T13" fmla="*/ 0 h 41"/>
                    <a:gd name="T14" fmla="*/ 1 w 24"/>
                    <a:gd name="T15" fmla="*/ 0 h 41"/>
                    <a:gd name="T16" fmla="*/ 1 w 24"/>
                    <a:gd name="T17" fmla="*/ 0 h 41"/>
                    <a:gd name="T18" fmla="*/ 1 w 24"/>
                    <a:gd name="T19" fmla="*/ 0 h 41"/>
                    <a:gd name="T20" fmla="*/ 1 w 24"/>
                    <a:gd name="T21" fmla="*/ 0 h 41"/>
                    <a:gd name="T22" fmla="*/ 1 w 24"/>
                    <a:gd name="T23" fmla="*/ 0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" h="41">
                      <a:moveTo>
                        <a:pt x="16" y="34"/>
                      </a:moveTo>
                      <a:lnTo>
                        <a:pt x="15" y="35"/>
                      </a:lnTo>
                      <a:lnTo>
                        <a:pt x="24" y="3"/>
                      </a:lnTo>
                      <a:lnTo>
                        <a:pt x="10" y="0"/>
                      </a:lnTo>
                      <a:lnTo>
                        <a:pt x="1" y="33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2" y="38"/>
                      </a:lnTo>
                      <a:lnTo>
                        <a:pt x="7" y="41"/>
                      </a:lnTo>
                      <a:lnTo>
                        <a:pt x="13" y="40"/>
                      </a:lnTo>
                      <a:lnTo>
                        <a:pt x="15" y="35"/>
                      </a:lnTo>
                      <a:lnTo>
                        <a:pt x="16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7" name="Freeform 229">
                  <a:extLst>
                    <a:ext uri="{FF2B5EF4-FFF2-40B4-BE49-F238E27FC236}">
                      <a16:creationId xmlns:a16="http://schemas.microsoft.com/office/drawing/2014/main" id="{D0D35B13-5FC0-4DC3-9994-D92EC7DE3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" y="1962"/>
                  <a:ext cx="8" cy="21"/>
                </a:xfrm>
                <a:custGeom>
                  <a:avLst/>
                  <a:gdLst>
                    <a:gd name="T0" fmla="*/ 1 w 16"/>
                    <a:gd name="T1" fmla="*/ 1 h 40"/>
                    <a:gd name="T2" fmla="*/ 1 w 16"/>
                    <a:gd name="T3" fmla="*/ 1 h 40"/>
                    <a:gd name="T4" fmla="*/ 1 w 16"/>
                    <a:gd name="T5" fmla="*/ 0 h 40"/>
                    <a:gd name="T6" fmla="*/ 0 w 16"/>
                    <a:gd name="T7" fmla="*/ 0 h 40"/>
                    <a:gd name="T8" fmla="*/ 0 w 16"/>
                    <a:gd name="T9" fmla="*/ 1 h 40"/>
                    <a:gd name="T10" fmla="*/ 1 w 16"/>
                    <a:gd name="T11" fmla="*/ 1 h 40"/>
                    <a:gd name="T12" fmla="*/ 0 w 16"/>
                    <a:gd name="T13" fmla="*/ 1 h 40"/>
                    <a:gd name="T14" fmla="*/ 1 w 16"/>
                    <a:gd name="T15" fmla="*/ 1 h 40"/>
                    <a:gd name="T16" fmla="*/ 1 w 16"/>
                    <a:gd name="T17" fmla="*/ 1 h 40"/>
                    <a:gd name="T18" fmla="*/ 1 w 16"/>
                    <a:gd name="T19" fmla="*/ 1 h 40"/>
                    <a:gd name="T20" fmla="*/ 1 w 16"/>
                    <a:gd name="T21" fmla="*/ 1 h 40"/>
                    <a:gd name="T22" fmla="*/ 1 w 16"/>
                    <a:gd name="T23" fmla="*/ 1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" h="40">
                      <a:moveTo>
                        <a:pt x="15" y="32"/>
                      </a:moveTo>
                      <a:lnTo>
                        <a:pt x="16" y="32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8" y="40"/>
                      </a:lnTo>
                      <a:lnTo>
                        <a:pt x="14" y="38"/>
                      </a:lnTo>
                      <a:lnTo>
                        <a:pt x="16" y="32"/>
                      </a:lnTo>
                      <a:lnTo>
                        <a:pt x="15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8" name="Freeform 230">
                  <a:extLst>
                    <a:ext uri="{FF2B5EF4-FFF2-40B4-BE49-F238E27FC236}">
                      <a16:creationId xmlns:a16="http://schemas.microsoft.com/office/drawing/2014/main" id="{2BA3EACC-D7B9-4F84-92ED-368A5006E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" y="1979"/>
                  <a:ext cx="9" cy="19"/>
                </a:xfrm>
                <a:custGeom>
                  <a:avLst/>
                  <a:gdLst>
                    <a:gd name="T0" fmla="*/ 0 w 19"/>
                    <a:gd name="T1" fmla="*/ 0 h 39"/>
                    <a:gd name="T2" fmla="*/ 0 w 19"/>
                    <a:gd name="T3" fmla="*/ 0 h 39"/>
                    <a:gd name="T4" fmla="*/ 0 w 19"/>
                    <a:gd name="T5" fmla="*/ 0 h 39"/>
                    <a:gd name="T6" fmla="*/ 0 w 19"/>
                    <a:gd name="T7" fmla="*/ 0 h 39"/>
                    <a:gd name="T8" fmla="*/ 0 w 19"/>
                    <a:gd name="T9" fmla="*/ 0 h 39"/>
                    <a:gd name="T10" fmla="*/ 0 w 19"/>
                    <a:gd name="T11" fmla="*/ 0 h 39"/>
                    <a:gd name="T12" fmla="*/ 0 w 19"/>
                    <a:gd name="T13" fmla="*/ 0 h 39"/>
                    <a:gd name="T14" fmla="*/ 0 w 19"/>
                    <a:gd name="T15" fmla="*/ 0 h 39"/>
                    <a:gd name="T16" fmla="*/ 0 w 19"/>
                    <a:gd name="T17" fmla="*/ 0 h 39"/>
                    <a:gd name="T18" fmla="*/ 0 w 19"/>
                    <a:gd name="T19" fmla="*/ 0 h 39"/>
                    <a:gd name="T20" fmla="*/ 0 w 19"/>
                    <a:gd name="T21" fmla="*/ 0 h 39"/>
                    <a:gd name="T22" fmla="*/ 0 w 19"/>
                    <a:gd name="T23" fmla="*/ 0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39">
                      <a:moveTo>
                        <a:pt x="19" y="30"/>
                      </a:moveTo>
                      <a:lnTo>
                        <a:pt x="19" y="32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5" y="32"/>
                      </a:lnTo>
                      <a:lnTo>
                        <a:pt x="5" y="35"/>
                      </a:lnTo>
                      <a:lnTo>
                        <a:pt x="5" y="32"/>
                      </a:lnTo>
                      <a:lnTo>
                        <a:pt x="7" y="37"/>
                      </a:lnTo>
                      <a:lnTo>
                        <a:pt x="12" y="39"/>
                      </a:lnTo>
                      <a:lnTo>
                        <a:pt x="16" y="37"/>
                      </a:lnTo>
                      <a:lnTo>
                        <a:pt x="19" y="32"/>
                      </a:lnTo>
                      <a:lnTo>
                        <a:pt x="19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9" name="Freeform 231">
                  <a:extLst>
                    <a:ext uri="{FF2B5EF4-FFF2-40B4-BE49-F238E27FC236}">
                      <a16:creationId xmlns:a16="http://schemas.microsoft.com/office/drawing/2014/main" id="{02908D4A-38A6-4989-8358-24C8765790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994"/>
                  <a:ext cx="13" cy="20"/>
                </a:xfrm>
                <a:custGeom>
                  <a:avLst/>
                  <a:gdLst>
                    <a:gd name="T0" fmla="*/ 1 w 25"/>
                    <a:gd name="T1" fmla="*/ 0 h 41"/>
                    <a:gd name="T2" fmla="*/ 1 w 25"/>
                    <a:gd name="T3" fmla="*/ 0 h 41"/>
                    <a:gd name="T4" fmla="*/ 1 w 25"/>
                    <a:gd name="T5" fmla="*/ 0 h 41"/>
                    <a:gd name="T6" fmla="*/ 0 w 25"/>
                    <a:gd name="T7" fmla="*/ 0 h 41"/>
                    <a:gd name="T8" fmla="*/ 1 w 25"/>
                    <a:gd name="T9" fmla="*/ 0 h 41"/>
                    <a:gd name="T10" fmla="*/ 1 w 25"/>
                    <a:gd name="T11" fmla="*/ 0 h 41"/>
                    <a:gd name="T12" fmla="*/ 1 w 25"/>
                    <a:gd name="T13" fmla="*/ 0 h 41"/>
                    <a:gd name="T14" fmla="*/ 1 w 25"/>
                    <a:gd name="T15" fmla="*/ 0 h 41"/>
                    <a:gd name="T16" fmla="*/ 1 w 25"/>
                    <a:gd name="T17" fmla="*/ 0 h 41"/>
                    <a:gd name="T18" fmla="*/ 1 w 25"/>
                    <a:gd name="T19" fmla="*/ 0 h 41"/>
                    <a:gd name="T20" fmla="*/ 1 w 25"/>
                    <a:gd name="T21" fmla="*/ 0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" h="41">
                      <a:moveTo>
                        <a:pt x="25" y="32"/>
                      </a:moveTo>
                      <a:lnTo>
                        <a:pt x="25" y="32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11" y="37"/>
                      </a:lnTo>
                      <a:lnTo>
                        <a:pt x="15" y="41"/>
                      </a:lnTo>
                      <a:lnTo>
                        <a:pt x="20" y="41"/>
                      </a:lnTo>
                      <a:lnTo>
                        <a:pt x="24" y="38"/>
                      </a:lnTo>
                      <a:lnTo>
                        <a:pt x="25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0" name="Freeform 232">
                  <a:extLst>
                    <a:ext uri="{FF2B5EF4-FFF2-40B4-BE49-F238E27FC236}">
                      <a16:creationId xmlns:a16="http://schemas.microsoft.com/office/drawing/2014/main" id="{9E232BD9-1ACE-4C1C-B21A-83600F3E0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" y="2010"/>
                  <a:ext cx="15" cy="22"/>
                </a:xfrm>
                <a:custGeom>
                  <a:avLst/>
                  <a:gdLst>
                    <a:gd name="T0" fmla="*/ 1 w 30"/>
                    <a:gd name="T1" fmla="*/ 1 h 44"/>
                    <a:gd name="T2" fmla="*/ 1 w 30"/>
                    <a:gd name="T3" fmla="*/ 1 h 44"/>
                    <a:gd name="T4" fmla="*/ 1 w 30"/>
                    <a:gd name="T5" fmla="*/ 0 h 44"/>
                    <a:gd name="T6" fmla="*/ 0 w 30"/>
                    <a:gd name="T7" fmla="*/ 1 h 44"/>
                    <a:gd name="T8" fmla="*/ 1 w 30"/>
                    <a:gd name="T9" fmla="*/ 1 h 44"/>
                    <a:gd name="T10" fmla="*/ 1 w 30"/>
                    <a:gd name="T11" fmla="*/ 1 h 44"/>
                    <a:gd name="T12" fmla="*/ 1 w 30"/>
                    <a:gd name="T13" fmla="*/ 1 h 44"/>
                    <a:gd name="T14" fmla="*/ 1 w 30"/>
                    <a:gd name="T15" fmla="*/ 1 h 44"/>
                    <a:gd name="T16" fmla="*/ 1 w 30"/>
                    <a:gd name="T17" fmla="*/ 1 h 44"/>
                    <a:gd name="T18" fmla="*/ 1 w 30"/>
                    <a:gd name="T19" fmla="*/ 1 h 44"/>
                    <a:gd name="T20" fmla="*/ 1 w 30"/>
                    <a:gd name="T21" fmla="*/ 1 h 44"/>
                    <a:gd name="T22" fmla="*/ 1 w 30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44">
                      <a:moveTo>
                        <a:pt x="29" y="33"/>
                      </a:moveTo>
                      <a:lnTo>
                        <a:pt x="30" y="35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16" y="39"/>
                      </a:lnTo>
                      <a:lnTo>
                        <a:pt x="18" y="42"/>
                      </a:lnTo>
                      <a:lnTo>
                        <a:pt x="16" y="39"/>
                      </a:lnTo>
                      <a:lnTo>
                        <a:pt x="20" y="44"/>
                      </a:lnTo>
                      <a:lnTo>
                        <a:pt x="26" y="44"/>
                      </a:lnTo>
                      <a:lnTo>
                        <a:pt x="29" y="41"/>
                      </a:lnTo>
                      <a:lnTo>
                        <a:pt x="30" y="35"/>
                      </a:lnTo>
                      <a:lnTo>
                        <a:pt x="2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1" name="Freeform 233">
                  <a:extLst>
                    <a:ext uri="{FF2B5EF4-FFF2-40B4-BE49-F238E27FC236}">
                      <a16:creationId xmlns:a16="http://schemas.microsoft.com/office/drawing/2014/main" id="{91C03093-1968-48A6-ADE5-C133290C7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" y="2026"/>
                  <a:ext cx="19" cy="23"/>
                </a:xfrm>
                <a:custGeom>
                  <a:avLst/>
                  <a:gdLst>
                    <a:gd name="T0" fmla="*/ 1 w 38"/>
                    <a:gd name="T1" fmla="*/ 1 h 46"/>
                    <a:gd name="T2" fmla="*/ 1 w 38"/>
                    <a:gd name="T3" fmla="*/ 1 h 46"/>
                    <a:gd name="T4" fmla="*/ 1 w 38"/>
                    <a:gd name="T5" fmla="*/ 0 h 46"/>
                    <a:gd name="T6" fmla="*/ 0 w 38"/>
                    <a:gd name="T7" fmla="*/ 1 h 46"/>
                    <a:gd name="T8" fmla="*/ 1 w 38"/>
                    <a:gd name="T9" fmla="*/ 1 h 46"/>
                    <a:gd name="T10" fmla="*/ 1 w 38"/>
                    <a:gd name="T11" fmla="*/ 1 h 46"/>
                    <a:gd name="T12" fmla="*/ 1 w 38"/>
                    <a:gd name="T13" fmla="*/ 1 h 46"/>
                    <a:gd name="T14" fmla="*/ 1 w 38"/>
                    <a:gd name="T15" fmla="*/ 1 h 46"/>
                    <a:gd name="T16" fmla="*/ 1 w 38"/>
                    <a:gd name="T17" fmla="*/ 1 h 46"/>
                    <a:gd name="T18" fmla="*/ 1 w 38"/>
                    <a:gd name="T19" fmla="*/ 1 h 46"/>
                    <a:gd name="T20" fmla="*/ 1 w 38"/>
                    <a:gd name="T21" fmla="*/ 1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46">
                      <a:moveTo>
                        <a:pt x="36" y="34"/>
                      </a:moveTo>
                      <a:lnTo>
                        <a:pt x="36" y="34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25" y="43"/>
                      </a:lnTo>
                      <a:lnTo>
                        <a:pt x="29" y="46"/>
                      </a:lnTo>
                      <a:lnTo>
                        <a:pt x="35" y="43"/>
                      </a:lnTo>
                      <a:lnTo>
                        <a:pt x="38" y="40"/>
                      </a:lnTo>
                      <a:lnTo>
                        <a:pt x="36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2" name="Freeform 234">
                  <a:extLst>
                    <a:ext uri="{FF2B5EF4-FFF2-40B4-BE49-F238E27FC236}">
                      <a16:creationId xmlns:a16="http://schemas.microsoft.com/office/drawing/2014/main" id="{439448E4-19C9-48F1-85F7-00A7E0B8D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" y="2043"/>
                  <a:ext cx="21" cy="23"/>
                </a:xfrm>
                <a:custGeom>
                  <a:avLst/>
                  <a:gdLst>
                    <a:gd name="T0" fmla="*/ 1 w 42"/>
                    <a:gd name="T1" fmla="*/ 1 h 46"/>
                    <a:gd name="T2" fmla="*/ 1 w 42"/>
                    <a:gd name="T3" fmla="*/ 1 h 46"/>
                    <a:gd name="T4" fmla="*/ 1 w 42"/>
                    <a:gd name="T5" fmla="*/ 0 h 46"/>
                    <a:gd name="T6" fmla="*/ 0 w 42"/>
                    <a:gd name="T7" fmla="*/ 1 h 46"/>
                    <a:gd name="T8" fmla="*/ 1 w 42"/>
                    <a:gd name="T9" fmla="*/ 1 h 46"/>
                    <a:gd name="T10" fmla="*/ 1 w 42"/>
                    <a:gd name="T11" fmla="*/ 1 h 46"/>
                    <a:gd name="T12" fmla="*/ 1 w 42"/>
                    <a:gd name="T13" fmla="*/ 1 h 46"/>
                    <a:gd name="T14" fmla="*/ 1 w 42"/>
                    <a:gd name="T15" fmla="*/ 1 h 46"/>
                    <a:gd name="T16" fmla="*/ 1 w 42"/>
                    <a:gd name="T17" fmla="*/ 1 h 46"/>
                    <a:gd name="T18" fmla="*/ 1 w 42"/>
                    <a:gd name="T19" fmla="*/ 1 h 46"/>
                    <a:gd name="T20" fmla="*/ 1 w 42"/>
                    <a:gd name="T21" fmla="*/ 1 h 46"/>
                    <a:gd name="T22" fmla="*/ 1 w 42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46">
                      <a:moveTo>
                        <a:pt x="40" y="33"/>
                      </a:moveTo>
                      <a:lnTo>
                        <a:pt x="41" y="35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30" y="44"/>
                      </a:lnTo>
                      <a:lnTo>
                        <a:pt x="31" y="45"/>
                      </a:lnTo>
                      <a:lnTo>
                        <a:pt x="30" y="44"/>
                      </a:lnTo>
                      <a:lnTo>
                        <a:pt x="34" y="46"/>
                      </a:lnTo>
                      <a:lnTo>
                        <a:pt x="40" y="44"/>
                      </a:lnTo>
                      <a:lnTo>
                        <a:pt x="42" y="40"/>
                      </a:lnTo>
                      <a:lnTo>
                        <a:pt x="41" y="35"/>
                      </a:lnTo>
                      <a:lnTo>
                        <a:pt x="4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3" name="Freeform 235">
                  <a:extLst>
                    <a:ext uri="{FF2B5EF4-FFF2-40B4-BE49-F238E27FC236}">
                      <a16:creationId xmlns:a16="http://schemas.microsoft.com/office/drawing/2014/main" id="{55E9BDF3-3549-46AC-B5AE-730E16EB34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" y="2060"/>
                  <a:ext cx="22" cy="20"/>
                </a:xfrm>
                <a:custGeom>
                  <a:avLst/>
                  <a:gdLst>
                    <a:gd name="T0" fmla="*/ 1 w 44"/>
                    <a:gd name="T1" fmla="*/ 0 h 41"/>
                    <a:gd name="T2" fmla="*/ 1 w 44"/>
                    <a:gd name="T3" fmla="*/ 0 h 41"/>
                    <a:gd name="T4" fmla="*/ 1 w 44"/>
                    <a:gd name="T5" fmla="*/ 0 h 41"/>
                    <a:gd name="T6" fmla="*/ 0 w 44"/>
                    <a:gd name="T7" fmla="*/ 0 h 41"/>
                    <a:gd name="T8" fmla="*/ 1 w 44"/>
                    <a:gd name="T9" fmla="*/ 0 h 41"/>
                    <a:gd name="T10" fmla="*/ 1 w 44"/>
                    <a:gd name="T11" fmla="*/ 0 h 41"/>
                    <a:gd name="T12" fmla="*/ 1 w 44"/>
                    <a:gd name="T13" fmla="*/ 0 h 41"/>
                    <a:gd name="T14" fmla="*/ 1 w 44"/>
                    <a:gd name="T15" fmla="*/ 0 h 41"/>
                    <a:gd name="T16" fmla="*/ 1 w 44"/>
                    <a:gd name="T17" fmla="*/ 0 h 41"/>
                    <a:gd name="T18" fmla="*/ 1 w 44"/>
                    <a:gd name="T19" fmla="*/ 0 h 41"/>
                    <a:gd name="T20" fmla="*/ 1 w 44"/>
                    <a:gd name="T21" fmla="*/ 0 h 41"/>
                    <a:gd name="T22" fmla="*/ 1 w 44"/>
                    <a:gd name="T23" fmla="*/ 0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41">
                      <a:moveTo>
                        <a:pt x="40" y="27"/>
                      </a:moveTo>
                      <a:lnTo>
                        <a:pt x="41" y="28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32" y="40"/>
                      </a:lnTo>
                      <a:lnTo>
                        <a:pt x="33" y="41"/>
                      </a:lnTo>
                      <a:lnTo>
                        <a:pt x="32" y="40"/>
                      </a:lnTo>
                      <a:lnTo>
                        <a:pt x="38" y="41"/>
                      </a:lnTo>
                      <a:lnTo>
                        <a:pt x="43" y="39"/>
                      </a:lnTo>
                      <a:lnTo>
                        <a:pt x="44" y="33"/>
                      </a:lnTo>
                      <a:lnTo>
                        <a:pt x="41" y="28"/>
                      </a:lnTo>
                      <a:lnTo>
                        <a:pt x="4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4" name="Freeform 236">
                  <a:extLst>
                    <a:ext uri="{FF2B5EF4-FFF2-40B4-BE49-F238E27FC236}">
                      <a16:creationId xmlns:a16="http://schemas.microsoft.com/office/drawing/2014/main" id="{578AF2F6-8558-40CB-BB45-C4A0AE7CD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" y="2073"/>
                  <a:ext cx="24" cy="16"/>
                </a:xfrm>
                <a:custGeom>
                  <a:avLst/>
                  <a:gdLst>
                    <a:gd name="T0" fmla="*/ 0 w 49"/>
                    <a:gd name="T1" fmla="*/ 1 h 32"/>
                    <a:gd name="T2" fmla="*/ 0 w 49"/>
                    <a:gd name="T3" fmla="*/ 1 h 32"/>
                    <a:gd name="T4" fmla="*/ 0 w 49"/>
                    <a:gd name="T5" fmla="*/ 0 h 32"/>
                    <a:gd name="T6" fmla="*/ 0 w 49"/>
                    <a:gd name="T7" fmla="*/ 1 h 32"/>
                    <a:gd name="T8" fmla="*/ 0 w 49"/>
                    <a:gd name="T9" fmla="*/ 1 h 32"/>
                    <a:gd name="T10" fmla="*/ 0 w 49"/>
                    <a:gd name="T11" fmla="*/ 1 h 32"/>
                    <a:gd name="T12" fmla="*/ 0 w 49"/>
                    <a:gd name="T13" fmla="*/ 1 h 32"/>
                    <a:gd name="T14" fmla="*/ 0 w 49"/>
                    <a:gd name="T15" fmla="*/ 1 h 32"/>
                    <a:gd name="T16" fmla="*/ 0 w 49"/>
                    <a:gd name="T17" fmla="*/ 1 h 32"/>
                    <a:gd name="T18" fmla="*/ 0 w 49"/>
                    <a:gd name="T19" fmla="*/ 1 h 32"/>
                    <a:gd name="T20" fmla="*/ 0 w 49"/>
                    <a:gd name="T21" fmla="*/ 1 h 32"/>
                    <a:gd name="T22" fmla="*/ 0 w 49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9" h="32">
                      <a:moveTo>
                        <a:pt x="43" y="18"/>
                      </a:moveTo>
                      <a:lnTo>
                        <a:pt x="44" y="18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7" y="32"/>
                      </a:lnTo>
                      <a:lnTo>
                        <a:pt x="43" y="32"/>
                      </a:lnTo>
                      <a:lnTo>
                        <a:pt x="48" y="29"/>
                      </a:lnTo>
                      <a:lnTo>
                        <a:pt x="49" y="23"/>
                      </a:lnTo>
                      <a:lnTo>
                        <a:pt x="44" y="18"/>
                      </a:lnTo>
                      <a:lnTo>
                        <a:pt x="4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5" name="Freeform 237">
                  <a:extLst>
                    <a:ext uri="{FF2B5EF4-FFF2-40B4-BE49-F238E27FC236}">
                      <a16:creationId xmlns:a16="http://schemas.microsoft.com/office/drawing/2014/main" id="{CCDF712B-C0CC-42CA-B102-78EC6B7C3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" y="2082"/>
                  <a:ext cx="24" cy="15"/>
                </a:xfrm>
                <a:custGeom>
                  <a:avLst/>
                  <a:gdLst>
                    <a:gd name="T0" fmla="*/ 0 w 49"/>
                    <a:gd name="T1" fmla="*/ 1 h 30"/>
                    <a:gd name="T2" fmla="*/ 0 w 49"/>
                    <a:gd name="T3" fmla="*/ 1 h 30"/>
                    <a:gd name="T4" fmla="*/ 0 w 49"/>
                    <a:gd name="T5" fmla="*/ 0 h 30"/>
                    <a:gd name="T6" fmla="*/ 0 w 49"/>
                    <a:gd name="T7" fmla="*/ 1 h 30"/>
                    <a:gd name="T8" fmla="*/ 0 w 49"/>
                    <a:gd name="T9" fmla="*/ 1 h 30"/>
                    <a:gd name="T10" fmla="*/ 0 w 49"/>
                    <a:gd name="T11" fmla="*/ 1 h 30"/>
                    <a:gd name="T12" fmla="*/ 0 w 49"/>
                    <a:gd name="T13" fmla="*/ 1 h 30"/>
                    <a:gd name="T14" fmla="*/ 0 w 49"/>
                    <a:gd name="T15" fmla="*/ 1 h 30"/>
                    <a:gd name="T16" fmla="*/ 0 w 49"/>
                    <a:gd name="T17" fmla="*/ 1 h 30"/>
                    <a:gd name="T18" fmla="*/ 0 w 49"/>
                    <a:gd name="T19" fmla="*/ 1 h 30"/>
                    <a:gd name="T20" fmla="*/ 0 w 49"/>
                    <a:gd name="T21" fmla="*/ 1 h 30"/>
                    <a:gd name="T22" fmla="*/ 0 w 49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9" h="30">
                      <a:moveTo>
                        <a:pt x="43" y="17"/>
                      </a:moveTo>
                      <a:lnTo>
                        <a:pt x="44" y="17"/>
                      </a:lnTo>
                      <a:lnTo>
                        <a:pt x="5" y="0"/>
                      </a:lnTo>
                      <a:lnTo>
                        <a:pt x="0" y="14"/>
                      </a:lnTo>
                      <a:lnTo>
                        <a:pt x="40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45" y="29"/>
                      </a:lnTo>
                      <a:lnTo>
                        <a:pt x="49" y="25"/>
                      </a:lnTo>
                      <a:lnTo>
                        <a:pt x="49" y="20"/>
                      </a:lnTo>
                      <a:lnTo>
                        <a:pt x="44" y="17"/>
                      </a:lnTo>
                      <a:lnTo>
                        <a:pt x="43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6" name="Freeform 238">
                  <a:extLst>
                    <a:ext uri="{FF2B5EF4-FFF2-40B4-BE49-F238E27FC236}">
                      <a16:creationId xmlns:a16="http://schemas.microsoft.com/office/drawing/2014/main" id="{4D77DEF5-2D5C-4470-8FF0-62760CE15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" y="2090"/>
                  <a:ext cx="24" cy="12"/>
                </a:xfrm>
                <a:custGeom>
                  <a:avLst/>
                  <a:gdLst>
                    <a:gd name="T0" fmla="*/ 1 w 47"/>
                    <a:gd name="T1" fmla="*/ 1 h 23"/>
                    <a:gd name="T2" fmla="*/ 1 w 47"/>
                    <a:gd name="T3" fmla="*/ 1 h 23"/>
                    <a:gd name="T4" fmla="*/ 1 w 47"/>
                    <a:gd name="T5" fmla="*/ 0 h 23"/>
                    <a:gd name="T6" fmla="*/ 0 w 47"/>
                    <a:gd name="T7" fmla="*/ 1 h 23"/>
                    <a:gd name="T8" fmla="*/ 1 w 47"/>
                    <a:gd name="T9" fmla="*/ 1 h 23"/>
                    <a:gd name="T10" fmla="*/ 1 w 47"/>
                    <a:gd name="T11" fmla="*/ 1 h 23"/>
                    <a:gd name="T12" fmla="*/ 1 w 47"/>
                    <a:gd name="T13" fmla="*/ 1 h 23"/>
                    <a:gd name="T14" fmla="*/ 1 w 47"/>
                    <a:gd name="T15" fmla="*/ 1 h 23"/>
                    <a:gd name="T16" fmla="*/ 1 w 47"/>
                    <a:gd name="T17" fmla="*/ 1 h 23"/>
                    <a:gd name="T18" fmla="*/ 1 w 47"/>
                    <a:gd name="T19" fmla="*/ 1 h 23"/>
                    <a:gd name="T20" fmla="*/ 1 w 47"/>
                    <a:gd name="T21" fmla="*/ 1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7" h="23">
                      <a:moveTo>
                        <a:pt x="41" y="9"/>
                      </a:moveTo>
                      <a:lnTo>
                        <a:pt x="41" y="9"/>
                      </a:ln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39" y="23"/>
                      </a:lnTo>
                      <a:lnTo>
                        <a:pt x="45" y="21"/>
                      </a:lnTo>
                      <a:lnTo>
                        <a:pt x="47" y="17"/>
                      </a:lnTo>
                      <a:lnTo>
                        <a:pt x="46" y="11"/>
                      </a:lnTo>
                      <a:lnTo>
                        <a:pt x="4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7" name="Freeform 239">
                  <a:extLst>
                    <a:ext uri="{FF2B5EF4-FFF2-40B4-BE49-F238E27FC236}">
                      <a16:creationId xmlns:a16="http://schemas.microsoft.com/office/drawing/2014/main" id="{070F5097-27E1-4C46-BEC8-EDD2883ED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" y="2095"/>
                  <a:ext cx="22" cy="10"/>
                </a:xfrm>
                <a:custGeom>
                  <a:avLst/>
                  <a:gdLst>
                    <a:gd name="T0" fmla="*/ 0 w 45"/>
                    <a:gd name="T1" fmla="*/ 0 h 21"/>
                    <a:gd name="T2" fmla="*/ 0 w 45"/>
                    <a:gd name="T3" fmla="*/ 0 h 21"/>
                    <a:gd name="T4" fmla="*/ 0 w 45"/>
                    <a:gd name="T5" fmla="*/ 0 h 21"/>
                    <a:gd name="T6" fmla="*/ 0 w 45"/>
                    <a:gd name="T7" fmla="*/ 0 h 21"/>
                    <a:gd name="T8" fmla="*/ 0 w 45"/>
                    <a:gd name="T9" fmla="*/ 0 h 21"/>
                    <a:gd name="T10" fmla="*/ 0 w 45"/>
                    <a:gd name="T11" fmla="*/ 0 h 21"/>
                    <a:gd name="T12" fmla="*/ 0 w 45"/>
                    <a:gd name="T13" fmla="*/ 0 h 21"/>
                    <a:gd name="T14" fmla="*/ 0 w 45"/>
                    <a:gd name="T15" fmla="*/ 0 h 21"/>
                    <a:gd name="T16" fmla="*/ 0 w 45"/>
                    <a:gd name="T17" fmla="*/ 0 h 21"/>
                    <a:gd name="T18" fmla="*/ 0 w 45"/>
                    <a:gd name="T19" fmla="*/ 0 h 21"/>
                    <a:gd name="T20" fmla="*/ 0 w 45"/>
                    <a:gd name="T21" fmla="*/ 0 h 21"/>
                    <a:gd name="T22" fmla="*/ 0 w 45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5" h="21">
                      <a:moveTo>
                        <a:pt x="38" y="7"/>
                      </a:moveTo>
                      <a:lnTo>
                        <a:pt x="39" y="7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37" y="21"/>
                      </a:lnTo>
                      <a:lnTo>
                        <a:pt x="38" y="21"/>
                      </a:lnTo>
                      <a:lnTo>
                        <a:pt x="37" y="21"/>
                      </a:lnTo>
                      <a:lnTo>
                        <a:pt x="43" y="19"/>
                      </a:lnTo>
                      <a:lnTo>
                        <a:pt x="45" y="15"/>
                      </a:lnTo>
                      <a:lnTo>
                        <a:pt x="44" y="9"/>
                      </a:lnTo>
                      <a:lnTo>
                        <a:pt x="39" y="7"/>
                      </a:lnTo>
                      <a:lnTo>
                        <a:pt x="3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8" name="Freeform 240">
                  <a:extLst>
                    <a:ext uri="{FF2B5EF4-FFF2-40B4-BE49-F238E27FC236}">
                      <a16:creationId xmlns:a16="http://schemas.microsoft.com/office/drawing/2014/main" id="{6FA900FF-CB7E-4A6B-A887-CE31B651C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7" y="2098"/>
                  <a:ext cx="22" cy="10"/>
                </a:xfrm>
                <a:custGeom>
                  <a:avLst/>
                  <a:gdLst>
                    <a:gd name="T0" fmla="*/ 1 w 44"/>
                    <a:gd name="T1" fmla="*/ 1 h 18"/>
                    <a:gd name="T2" fmla="*/ 1 w 44"/>
                    <a:gd name="T3" fmla="*/ 1 h 18"/>
                    <a:gd name="T4" fmla="*/ 0 w 44"/>
                    <a:gd name="T5" fmla="*/ 0 h 18"/>
                    <a:gd name="T6" fmla="*/ 0 w 44"/>
                    <a:gd name="T7" fmla="*/ 1 h 18"/>
                    <a:gd name="T8" fmla="*/ 1 w 44"/>
                    <a:gd name="T9" fmla="*/ 1 h 18"/>
                    <a:gd name="T10" fmla="*/ 1 w 44"/>
                    <a:gd name="T11" fmla="*/ 1 h 18"/>
                    <a:gd name="T12" fmla="*/ 1 w 44"/>
                    <a:gd name="T13" fmla="*/ 1 h 18"/>
                    <a:gd name="T14" fmla="*/ 1 w 44"/>
                    <a:gd name="T15" fmla="*/ 1 h 18"/>
                    <a:gd name="T16" fmla="*/ 1 w 44"/>
                    <a:gd name="T17" fmla="*/ 1 h 18"/>
                    <a:gd name="T18" fmla="*/ 1 w 44"/>
                    <a:gd name="T19" fmla="*/ 1 h 18"/>
                    <a:gd name="T20" fmla="*/ 1 w 44"/>
                    <a:gd name="T21" fmla="*/ 1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8">
                      <a:moveTo>
                        <a:pt x="37" y="4"/>
                      </a:moveTo>
                      <a:lnTo>
                        <a:pt x="37" y="4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37" y="18"/>
                      </a:lnTo>
                      <a:lnTo>
                        <a:pt x="43" y="16"/>
                      </a:lnTo>
                      <a:lnTo>
                        <a:pt x="44" y="11"/>
                      </a:lnTo>
                      <a:lnTo>
                        <a:pt x="43" y="7"/>
                      </a:lnTo>
                      <a:lnTo>
                        <a:pt x="3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9" name="Freeform 241">
                  <a:extLst>
                    <a:ext uri="{FF2B5EF4-FFF2-40B4-BE49-F238E27FC236}">
                      <a16:creationId xmlns:a16="http://schemas.microsoft.com/office/drawing/2014/main" id="{BF2425EB-20DD-4312-8A0B-F99B8C4E0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" y="2101"/>
                  <a:ext cx="20" cy="9"/>
                </a:xfrm>
                <a:custGeom>
                  <a:avLst/>
                  <a:gdLst>
                    <a:gd name="T0" fmla="*/ 1 w 39"/>
                    <a:gd name="T1" fmla="*/ 0 h 19"/>
                    <a:gd name="T2" fmla="*/ 1 w 39"/>
                    <a:gd name="T3" fmla="*/ 0 h 19"/>
                    <a:gd name="T4" fmla="*/ 0 w 39"/>
                    <a:gd name="T5" fmla="*/ 0 h 19"/>
                    <a:gd name="T6" fmla="*/ 0 w 39"/>
                    <a:gd name="T7" fmla="*/ 0 h 19"/>
                    <a:gd name="T8" fmla="*/ 1 w 39"/>
                    <a:gd name="T9" fmla="*/ 0 h 19"/>
                    <a:gd name="T10" fmla="*/ 1 w 39"/>
                    <a:gd name="T11" fmla="*/ 0 h 19"/>
                    <a:gd name="T12" fmla="*/ 1 w 39"/>
                    <a:gd name="T13" fmla="*/ 0 h 19"/>
                    <a:gd name="T14" fmla="*/ 1 w 39"/>
                    <a:gd name="T15" fmla="*/ 0 h 19"/>
                    <a:gd name="T16" fmla="*/ 1 w 39"/>
                    <a:gd name="T17" fmla="*/ 0 h 19"/>
                    <a:gd name="T18" fmla="*/ 1 w 39"/>
                    <a:gd name="T19" fmla="*/ 0 h 19"/>
                    <a:gd name="T20" fmla="*/ 1 w 39"/>
                    <a:gd name="T21" fmla="*/ 0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19">
                      <a:moveTo>
                        <a:pt x="32" y="5"/>
                      </a:moveTo>
                      <a:lnTo>
                        <a:pt x="32" y="5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32" y="19"/>
                      </a:lnTo>
                      <a:lnTo>
                        <a:pt x="38" y="16"/>
                      </a:lnTo>
                      <a:lnTo>
                        <a:pt x="39" y="12"/>
                      </a:lnTo>
                      <a:lnTo>
                        <a:pt x="38" y="7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0" name="Freeform 242">
                  <a:extLst>
                    <a:ext uri="{FF2B5EF4-FFF2-40B4-BE49-F238E27FC236}">
                      <a16:creationId xmlns:a16="http://schemas.microsoft.com/office/drawing/2014/main" id="{00E5BFAF-F5F2-4EEE-817A-C2016BC28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" y="2103"/>
                  <a:ext cx="16" cy="8"/>
                </a:xfrm>
                <a:custGeom>
                  <a:avLst/>
                  <a:gdLst>
                    <a:gd name="T0" fmla="*/ 1 w 32"/>
                    <a:gd name="T1" fmla="*/ 1 h 16"/>
                    <a:gd name="T2" fmla="*/ 1 w 32"/>
                    <a:gd name="T3" fmla="*/ 1 h 16"/>
                    <a:gd name="T4" fmla="*/ 0 w 32"/>
                    <a:gd name="T5" fmla="*/ 0 h 16"/>
                    <a:gd name="T6" fmla="*/ 0 w 32"/>
                    <a:gd name="T7" fmla="*/ 1 h 16"/>
                    <a:gd name="T8" fmla="*/ 1 w 32"/>
                    <a:gd name="T9" fmla="*/ 1 h 16"/>
                    <a:gd name="T10" fmla="*/ 1 w 32"/>
                    <a:gd name="T11" fmla="*/ 1 h 16"/>
                    <a:gd name="T12" fmla="*/ 1 w 32"/>
                    <a:gd name="T13" fmla="*/ 1 h 16"/>
                    <a:gd name="T14" fmla="*/ 1 w 32"/>
                    <a:gd name="T15" fmla="*/ 1 h 16"/>
                    <a:gd name="T16" fmla="*/ 1 w 32"/>
                    <a:gd name="T17" fmla="*/ 1 h 16"/>
                    <a:gd name="T18" fmla="*/ 1 w 32"/>
                    <a:gd name="T19" fmla="*/ 1 h 16"/>
                    <a:gd name="T20" fmla="*/ 1 w 32"/>
                    <a:gd name="T21" fmla="*/ 1 h 16"/>
                    <a:gd name="T22" fmla="*/ 1 w 32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16">
                      <a:moveTo>
                        <a:pt x="28" y="2"/>
                      </a:moveTo>
                      <a:lnTo>
                        <a:pt x="25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31" y="14"/>
                      </a:lnTo>
                      <a:lnTo>
                        <a:pt x="32" y="9"/>
                      </a:lnTo>
                      <a:lnTo>
                        <a:pt x="31" y="5"/>
                      </a:lnTo>
                      <a:lnTo>
                        <a:pt x="25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1" name="Freeform 243">
                  <a:extLst>
                    <a:ext uri="{FF2B5EF4-FFF2-40B4-BE49-F238E27FC236}">
                      <a16:creationId xmlns:a16="http://schemas.microsoft.com/office/drawing/2014/main" id="{DBA28139-FDA0-4B2C-AF3B-B96EA6568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" y="2104"/>
                  <a:ext cx="17" cy="12"/>
                </a:xfrm>
                <a:custGeom>
                  <a:avLst/>
                  <a:gdLst>
                    <a:gd name="T0" fmla="*/ 0 w 35"/>
                    <a:gd name="T1" fmla="*/ 1 h 23"/>
                    <a:gd name="T2" fmla="*/ 0 w 35"/>
                    <a:gd name="T3" fmla="*/ 1 h 23"/>
                    <a:gd name="T4" fmla="*/ 0 w 35"/>
                    <a:gd name="T5" fmla="*/ 0 h 23"/>
                    <a:gd name="T6" fmla="*/ 0 w 35"/>
                    <a:gd name="T7" fmla="*/ 1 h 23"/>
                    <a:gd name="T8" fmla="*/ 0 w 35"/>
                    <a:gd name="T9" fmla="*/ 1 h 23"/>
                    <a:gd name="T10" fmla="*/ 0 w 35"/>
                    <a:gd name="T11" fmla="*/ 1 h 23"/>
                    <a:gd name="T12" fmla="*/ 0 w 35"/>
                    <a:gd name="T13" fmla="*/ 1 h 23"/>
                    <a:gd name="T14" fmla="*/ 0 w 35"/>
                    <a:gd name="T15" fmla="*/ 1 h 23"/>
                    <a:gd name="T16" fmla="*/ 0 w 35"/>
                    <a:gd name="T17" fmla="*/ 1 h 23"/>
                    <a:gd name="T18" fmla="*/ 0 w 35"/>
                    <a:gd name="T19" fmla="*/ 1 h 23"/>
                    <a:gd name="T20" fmla="*/ 0 w 35"/>
                    <a:gd name="T21" fmla="*/ 1 h 23"/>
                    <a:gd name="T22" fmla="*/ 0 w 35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23">
                      <a:moveTo>
                        <a:pt x="31" y="9"/>
                      </a:moveTo>
                      <a:lnTo>
                        <a:pt x="30" y="9"/>
                      </a:lnTo>
                      <a:lnTo>
                        <a:pt x="5" y="0"/>
                      </a:lnTo>
                      <a:lnTo>
                        <a:pt x="0" y="14"/>
                      </a:lnTo>
                      <a:lnTo>
                        <a:pt x="25" y="23"/>
                      </a:lnTo>
                      <a:lnTo>
                        <a:pt x="24" y="23"/>
                      </a:lnTo>
                      <a:lnTo>
                        <a:pt x="25" y="23"/>
                      </a:lnTo>
                      <a:lnTo>
                        <a:pt x="31" y="22"/>
                      </a:lnTo>
                      <a:lnTo>
                        <a:pt x="35" y="17"/>
                      </a:lnTo>
                      <a:lnTo>
                        <a:pt x="35" y="13"/>
                      </a:lnTo>
                      <a:lnTo>
                        <a:pt x="30" y="9"/>
                      </a:lnTo>
                      <a:lnTo>
                        <a:pt x="3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2" name="Freeform 244">
                  <a:extLst>
                    <a:ext uri="{FF2B5EF4-FFF2-40B4-BE49-F238E27FC236}">
                      <a16:creationId xmlns:a16="http://schemas.microsoft.com/office/drawing/2014/main" id="{06E2D29E-42B0-4080-A407-9A64688344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109"/>
                  <a:ext cx="19" cy="14"/>
                </a:xfrm>
                <a:custGeom>
                  <a:avLst/>
                  <a:gdLst>
                    <a:gd name="T0" fmla="*/ 1 w 37"/>
                    <a:gd name="T1" fmla="*/ 1 h 28"/>
                    <a:gd name="T2" fmla="*/ 1 w 37"/>
                    <a:gd name="T3" fmla="*/ 1 h 28"/>
                    <a:gd name="T4" fmla="*/ 1 w 37"/>
                    <a:gd name="T5" fmla="*/ 0 h 28"/>
                    <a:gd name="T6" fmla="*/ 0 w 37"/>
                    <a:gd name="T7" fmla="*/ 1 h 28"/>
                    <a:gd name="T8" fmla="*/ 1 w 37"/>
                    <a:gd name="T9" fmla="*/ 1 h 28"/>
                    <a:gd name="T10" fmla="*/ 1 w 37"/>
                    <a:gd name="T11" fmla="*/ 1 h 28"/>
                    <a:gd name="T12" fmla="*/ 1 w 37"/>
                    <a:gd name="T13" fmla="*/ 1 h 28"/>
                    <a:gd name="T14" fmla="*/ 1 w 37"/>
                    <a:gd name="T15" fmla="*/ 1 h 28"/>
                    <a:gd name="T16" fmla="*/ 1 w 37"/>
                    <a:gd name="T17" fmla="*/ 1 h 28"/>
                    <a:gd name="T18" fmla="*/ 1 w 37"/>
                    <a:gd name="T19" fmla="*/ 1 h 28"/>
                    <a:gd name="T20" fmla="*/ 1 w 37"/>
                    <a:gd name="T21" fmla="*/ 1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28">
                      <a:moveTo>
                        <a:pt x="33" y="14"/>
                      </a:moveTo>
                      <a:lnTo>
                        <a:pt x="33" y="1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6" y="28"/>
                      </a:lnTo>
                      <a:lnTo>
                        <a:pt x="31" y="28"/>
                      </a:lnTo>
                      <a:lnTo>
                        <a:pt x="36" y="25"/>
                      </a:lnTo>
                      <a:lnTo>
                        <a:pt x="37" y="19"/>
                      </a:ln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3" name="Freeform 245">
                  <a:extLst>
                    <a:ext uri="{FF2B5EF4-FFF2-40B4-BE49-F238E27FC236}">
                      <a16:creationId xmlns:a16="http://schemas.microsoft.com/office/drawing/2014/main" id="{5DE5A400-78AC-4810-81DB-0FA62B68E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8" y="2116"/>
                  <a:ext cx="18" cy="13"/>
                </a:xfrm>
                <a:custGeom>
                  <a:avLst/>
                  <a:gdLst>
                    <a:gd name="T0" fmla="*/ 0 w 37"/>
                    <a:gd name="T1" fmla="*/ 0 h 28"/>
                    <a:gd name="T2" fmla="*/ 0 w 37"/>
                    <a:gd name="T3" fmla="*/ 0 h 28"/>
                    <a:gd name="T4" fmla="*/ 0 w 37"/>
                    <a:gd name="T5" fmla="*/ 0 h 28"/>
                    <a:gd name="T6" fmla="*/ 0 w 37"/>
                    <a:gd name="T7" fmla="*/ 0 h 28"/>
                    <a:gd name="T8" fmla="*/ 0 w 37"/>
                    <a:gd name="T9" fmla="*/ 0 h 28"/>
                    <a:gd name="T10" fmla="*/ 0 w 37"/>
                    <a:gd name="T11" fmla="*/ 0 h 28"/>
                    <a:gd name="T12" fmla="*/ 0 w 37"/>
                    <a:gd name="T13" fmla="*/ 0 h 28"/>
                    <a:gd name="T14" fmla="*/ 0 w 37"/>
                    <a:gd name="T15" fmla="*/ 0 h 28"/>
                    <a:gd name="T16" fmla="*/ 0 w 37"/>
                    <a:gd name="T17" fmla="*/ 0 h 28"/>
                    <a:gd name="T18" fmla="*/ 0 w 37"/>
                    <a:gd name="T19" fmla="*/ 0 h 28"/>
                    <a:gd name="T20" fmla="*/ 0 w 37"/>
                    <a:gd name="T21" fmla="*/ 0 h 28"/>
                    <a:gd name="T22" fmla="*/ 0 w 37"/>
                    <a:gd name="T23" fmla="*/ 0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8">
                      <a:moveTo>
                        <a:pt x="32" y="15"/>
                      </a:moveTo>
                      <a:lnTo>
                        <a:pt x="32" y="1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5" y="28"/>
                      </a:lnTo>
                      <a:lnTo>
                        <a:pt x="31" y="28"/>
                      </a:lnTo>
                      <a:lnTo>
                        <a:pt x="35" y="24"/>
                      </a:lnTo>
                      <a:lnTo>
                        <a:pt x="37" y="19"/>
                      </a:lnTo>
                      <a:lnTo>
                        <a:pt x="32" y="14"/>
                      </a:lnTo>
                      <a:lnTo>
                        <a:pt x="3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4" name="Freeform 246">
                  <a:extLst>
                    <a:ext uri="{FF2B5EF4-FFF2-40B4-BE49-F238E27FC236}">
                      <a16:creationId xmlns:a16="http://schemas.microsoft.com/office/drawing/2014/main" id="{53B15D51-5B1B-42EA-99B3-99488C09B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" y="2123"/>
                  <a:ext cx="20" cy="16"/>
                </a:xfrm>
                <a:custGeom>
                  <a:avLst/>
                  <a:gdLst>
                    <a:gd name="T0" fmla="*/ 1 w 39"/>
                    <a:gd name="T1" fmla="*/ 1 h 31"/>
                    <a:gd name="T2" fmla="*/ 1 w 39"/>
                    <a:gd name="T3" fmla="*/ 1 h 31"/>
                    <a:gd name="T4" fmla="*/ 1 w 39"/>
                    <a:gd name="T5" fmla="*/ 0 h 31"/>
                    <a:gd name="T6" fmla="*/ 0 w 39"/>
                    <a:gd name="T7" fmla="*/ 1 h 31"/>
                    <a:gd name="T8" fmla="*/ 1 w 39"/>
                    <a:gd name="T9" fmla="*/ 1 h 31"/>
                    <a:gd name="T10" fmla="*/ 1 w 39"/>
                    <a:gd name="T11" fmla="*/ 1 h 31"/>
                    <a:gd name="T12" fmla="*/ 1 w 39"/>
                    <a:gd name="T13" fmla="*/ 1 h 31"/>
                    <a:gd name="T14" fmla="*/ 1 w 39"/>
                    <a:gd name="T15" fmla="*/ 1 h 31"/>
                    <a:gd name="T16" fmla="*/ 1 w 39"/>
                    <a:gd name="T17" fmla="*/ 1 h 31"/>
                    <a:gd name="T18" fmla="*/ 1 w 39"/>
                    <a:gd name="T19" fmla="*/ 1 h 31"/>
                    <a:gd name="T20" fmla="*/ 1 w 39"/>
                    <a:gd name="T21" fmla="*/ 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31">
                      <a:moveTo>
                        <a:pt x="37" y="19"/>
                      </a:moveTo>
                      <a:lnTo>
                        <a:pt x="37" y="19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0" y="30"/>
                      </a:lnTo>
                      <a:lnTo>
                        <a:pt x="35" y="31"/>
                      </a:lnTo>
                      <a:lnTo>
                        <a:pt x="39" y="28"/>
                      </a:lnTo>
                      <a:lnTo>
                        <a:pt x="39" y="23"/>
                      </a:lnTo>
                      <a:lnTo>
                        <a:pt x="37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5" name="Freeform 247">
                  <a:extLst>
                    <a:ext uri="{FF2B5EF4-FFF2-40B4-BE49-F238E27FC236}">
                      <a16:creationId xmlns:a16="http://schemas.microsoft.com/office/drawing/2014/main" id="{3837C8DD-4B53-4576-937F-BC8882223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" y="2132"/>
                  <a:ext cx="20" cy="17"/>
                </a:xfrm>
                <a:custGeom>
                  <a:avLst/>
                  <a:gdLst>
                    <a:gd name="T0" fmla="*/ 1 w 39"/>
                    <a:gd name="T1" fmla="*/ 1 h 33"/>
                    <a:gd name="T2" fmla="*/ 1 w 39"/>
                    <a:gd name="T3" fmla="*/ 1 h 33"/>
                    <a:gd name="T4" fmla="*/ 1 w 39"/>
                    <a:gd name="T5" fmla="*/ 0 h 33"/>
                    <a:gd name="T6" fmla="*/ 0 w 39"/>
                    <a:gd name="T7" fmla="*/ 1 h 33"/>
                    <a:gd name="T8" fmla="*/ 1 w 39"/>
                    <a:gd name="T9" fmla="*/ 1 h 33"/>
                    <a:gd name="T10" fmla="*/ 1 w 39"/>
                    <a:gd name="T11" fmla="*/ 1 h 33"/>
                    <a:gd name="T12" fmla="*/ 1 w 39"/>
                    <a:gd name="T13" fmla="*/ 1 h 33"/>
                    <a:gd name="T14" fmla="*/ 1 w 39"/>
                    <a:gd name="T15" fmla="*/ 1 h 33"/>
                    <a:gd name="T16" fmla="*/ 1 w 39"/>
                    <a:gd name="T17" fmla="*/ 1 h 33"/>
                    <a:gd name="T18" fmla="*/ 1 w 39"/>
                    <a:gd name="T19" fmla="*/ 1 h 33"/>
                    <a:gd name="T20" fmla="*/ 1 w 39"/>
                    <a:gd name="T21" fmla="*/ 1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33">
                      <a:moveTo>
                        <a:pt x="37" y="20"/>
                      </a:moveTo>
                      <a:lnTo>
                        <a:pt x="37" y="20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30" y="32"/>
                      </a:lnTo>
                      <a:lnTo>
                        <a:pt x="35" y="33"/>
                      </a:lnTo>
                      <a:lnTo>
                        <a:pt x="39" y="30"/>
                      </a:lnTo>
                      <a:lnTo>
                        <a:pt x="39" y="25"/>
                      </a:lnTo>
                      <a:lnTo>
                        <a:pt x="3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6" name="Freeform 248">
                  <a:extLst>
                    <a:ext uri="{FF2B5EF4-FFF2-40B4-BE49-F238E27FC236}">
                      <a16:creationId xmlns:a16="http://schemas.microsoft.com/office/drawing/2014/main" id="{7BDC08D6-70C4-4B95-AFC6-0F5F18A22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" y="2143"/>
                  <a:ext cx="23" cy="18"/>
                </a:xfrm>
                <a:custGeom>
                  <a:avLst/>
                  <a:gdLst>
                    <a:gd name="T0" fmla="*/ 1 w 46"/>
                    <a:gd name="T1" fmla="*/ 1 h 36"/>
                    <a:gd name="T2" fmla="*/ 1 w 46"/>
                    <a:gd name="T3" fmla="*/ 1 h 36"/>
                    <a:gd name="T4" fmla="*/ 1 w 46"/>
                    <a:gd name="T5" fmla="*/ 0 h 36"/>
                    <a:gd name="T6" fmla="*/ 0 w 46"/>
                    <a:gd name="T7" fmla="*/ 1 h 36"/>
                    <a:gd name="T8" fmla="*/ 1 w 46"/>
                    <a:gd name="T9" fmla="*/ 1 h 36"/>
                    <a:gd name="T10" fmla="*/ 1 w 46"/>
                    <a:gd name="T11" fmla="*/ 1 h 36"/>
                    <a:gd name="T12" fmla="*/ 1 w 46"/>
                    <a:gd name="T13" fmla="*/ 1 h 36"/>
                    <a:gd name="T14" fmla="*/ 1 w 46"/>
                    <a:gd name="T15" fmla="*/ 1 h 36"/>
                    <a:gd name="T16" fmla="*/ 1 w 46"/>
                    <a:gd name="T17" fmla="*/ 1 h 36"/>
                    <a:gd name="T18" fmla="*/ 1 w 46"/>
                    <a:gd name="T19" fmla="*/ 1 h 36"/>
                    <a:gd name="T20" fmla="*/ 1 w 46"/>
                    <a:gd name="T21" fmla="*/ 1 h 36"/>
                    <a:gd name="T22" fmla="*/ 1 w 46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36">
                      <a:moveTo>
                        <a:pt x="44" y="22"/>
                      </a:moveTo>
                      <a:lnTo>
                        <a:pt x="44" y="23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7" y="35"/>
                      </a:lnTo>
                      <a:lnTo>
                        <a:pt x="37" y="36"/>
                      </a:lnTo>
                      <a:lnTo>
                        <a:pt x="37" y="35"/>
                      </a:lnTo>
                      <a:lnTo>
                        <a:pt x="41" y="36"/>
                      </a:lnTo>
                      <a:lnTo>
                        <a:pt x="46" y="33"/>
                      </a:lnTo>
                      <a:lnTo>
                        <a:pt x="46" y="28"/>
                      </a:lnTo>
                      <a:lnTo>
                        <a:pt x="44" y="23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7" name="Freeform 249">
                  <a:extLst>
                    <a:ext uri="{FF2B5EF4-FFF2-40B4-BE49-F238E27FC236}">
                      <a16:creationId xmlns:a16="http://schemas.microsoft.com/office/drawing/2014/main" id="{0549590B-8F1A-449A-8268-0FFC9FDEE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9" y="2154"/>
                  <a:ext cx="25" cy="18"/>
                </a:xfrm>
                <a:custGeom>
                  <a:avLst/>
                  <a:gdLst>
                    <a:gd name="T0" fmla="*/ 1 w 50"/>
                    <a:gd name="T1" fmla="*/ 0 h 37"/>
                    <a:gd name="T2" fmla="*/ 1 w 50"/>
                    <a:gd name="T3" fmla="*/ 0 h 37"/>
                    <a:gd name="T4" fmla="*/ 1 w 50"/>
                    <a:gd name="T5" fmla="*/ 0 h 37"/>
                    <a:gd name="T6" fmla="*/ 0 w 50"/>
                    <a:gd name="T7" fmla="*/ 0 h 37"/>
                    <a:gd name="T8" fmla="*/ 1 w 50"/>
                    <a:gd name="T9" fmla="*/ 0 h 37"/>
                    <a:gd name="T10" fmla="*/ 1 w 50"/>
                    <a:gd name="T11" fmla="*/ 0 h 37"/>
                    <a:gd name="T12" fmla="*/ 1 w 50"/>
                    <a:gd name="T13" fmla="*/ 0 h 37"/>
                    <a:gd name="T14" fmla="*/ 1 w 50"/>
                    <a:gd name="T15" fmla="*/ 0 h 37"/>
                    <a:gd name="T16" fmla="*/ 1 w 50"/>
                    <a:gd name="T17" fmla="*/ 0 h 37"/>
                    <a:gd name="T18" fmla="*/ 1 w 50"/>
                    <a:gd name="T19" fmla="*/ 0 h 37"/>
                    <a:gd name="T20" fmla="*/ 1 w 50"/>
                    <a:gd name="T21" fmla="*/ 0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7">
                      <a:moveTo>
                        <a:pt x="46" y="23"/>
                      </a:moveTo>
                      <a:lnTo>
                        <a:pt x="46" y="23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9" y="37"/>
                      </a:lnTo>
                      <a:lnTo>
                        <a:pt x="45" y="37"/>
                      </a:lnTo>
                      <a:lnTo>
                        <a:pt x="49" y="34"/>
                      </a:lnTo>
                      <a:lnTo>
                        <a:pt x="50" y="28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8" name="Freeform 250">
                  <a:extLst>
                    <a:ext uri="{FF2B5EF4-FFF2-40B4-BE49-F238E27FC236}">
                      <a16:creationId xmlns:a16="http://schemas.microsoft.com/office/drawing/2014/main" id="{0084A31A-A39D-4D46-B4AC-F37DEA8CA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8" y="2165"/>
                  <a:ext cx="14" cy="12"/>
                </a:xfrm>
                <a:custGeom>
                  <a:avLst/>
                  <a:gdLst>
                    <a:gd name="T0" fmla="*/ 1 w 28"/>
                    <a:gd name="T1" fmla="*/ 1 h 23"/>
                    <a:gd name="T2" fmla="*/ 1 w 28"/>
                    <a:gd name="T3" fmla="*/ 1 h 23"/>
                    <a:gd name="T4" fmla="*/ 1 w 28"/>
                    <a:gd name="T5" fmla="*/ 0 h 23"/>
                    <a:gd name="T6" fmla="*/ 0 w 28"/>
                    <a:gd name="T7" fmla="*/ 1 h 23"/>
                    <a:gd name="T8" fmla="*/ 1 w 28"/>
                    <a:gd name="T9" fmla="*/ 1 h 23"/>
                    <a:gd name="T10" fmla="*/ 1 w 28"/>
                    <a:gd name="T11" fmla="*/ 1 h 23"/>
                    <a:gd name="T12" fmla="*/ 1 w 28"/>
                    <a:gd name="T13" fmla="*/ 1 h 23"/>
                    <a:gd name="T14" fmla="*/ 1 w 28"/>
                    <a:gd name="T15" fmla="*/ 1 h 23"/>
                    <a:gd name="T16" fmla="*/ 1 w 28"/>
                    <a:gd name="T17" fmla="*/ 1 h 23"/>
                    <a:gd name="T18" fmla="*/ 1 w 28"/>
                    <a:gd name="T19" fmla="*/ 1 h 23"/>
                    <a:gd name="T20" fmla="*/ 1 w 28"/>
                    <a:gd name="T21" fmla="*/ 1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8" h="23">
                      <a:moveTo>
                        <a:pt x="23" y="10"/>
                      </a:moveTo>
                      <a:lnTo>
                        <a:pt x="23" y="10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16" y="23"/>
                      </a:lnTo>
                      <a:lnTo>
                        <a:pt x="22" y="23"/>
                      </a:lnTo>
                      <a:lnTo>
                        <a:pt x="26" y="20"/>
                      </a:lnTo>
                      <a:lnTo>
                        <a:pt x="28" y="14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9" name="Freeform 251">
                  <a:extLst>
                    <a:ext uri="{FF2B5EF4-FFF2-40B4-BE49-F238E27FC236}">
                      <a16:creationId xmlns:a16="http://schemas.microsoft.com/office/drawing/2014/main" id="{0C2E31CE-716B-4399-8070-81D1263E8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7" y="2170"/>
                  <a:ext cx="19" cy="15"/>
                </a:xfrm>
                <a:custGeom>
                  <a:avLst/>
                  <a:gdLst>
                    <a:gd name="T0" fmla="*/ 0 w 39"/>
                    <a:gd name="T1" fmla="*/ 1 h 29"/>
                    <a:gd name="T2" fmla="*/ 0 w 39"/>
                    <a:gd name="T3" fmla="*/ 1 h 29"/>
                    <a:gd name="T4" fmla="*/ 0 w 39"/>
                    <a:gd name="T5" fmla="*/ 0 h 29"/>
                    <a:gd name="T6" fmla="*/ 0 w 39"/>
                    <a:gd name="T7" fmla="*/ 1 h 29"/>
                    <a:gd name="T8" fmla="*/ 0 w 39"/>
                    <a:gd name="T9" fmla="*/ 1 h 29"/>
                    <a:gd name="T10" fmla="*/ 0 w 39"/>
                    <a:gd name="T11" fmla="*/ 1 h 29"/>
                    <a:gd name="T12" fmla="*/ 0 w 39"/>
                    <a:gd name="T13" fmla="*/ 1 h 29"/>
                    <a:gd name="T14" fmla="*/ 0 w 39"/>
                    <a:gd name="T15" fmla="*/ 1 h 29"/>
                    <a:gd name="T16" fmla="*/ 0 w 39"/>
                    <a:gd name="T17" fmla="*/ 1 h 29"/>
                    <a:gd name="T18" fmla="*/ 0 w 39"/>
                    <a:gd name="T19" fmla="*/ 1 h 29"/>
                    <a:gd name="T20" fmla="*/ 0 w 39"/>
                    <a:gd name="T21" fmla="*/ 1 h 29"/>
                    <a:gd name="T22" fmla="*/ 0 w 39"/>
                    <a:gd name="T23" fmla="*/ 1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29">
                      <a:moveTo>
                        <a:pt x="35" y="17"/>
                      </a:moveTo>
                      <a:lnTo>
                        <a:pt x="35" y="16"/>
                      </a:lnTo>
                      <a:lnTo>
                        <a:pt x="7" y="0"/>
                      </a:lnTo>
                      <a:lnTo>
                        <a:pt x="0" y="13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33" y="29"/>
                      </a:lnTo>
                      <a:lnTo>
                        <a:pt x="38" y="26"/>
                      </a:lnTo>
                      <a:lnTo>
                        <a:pt x="39" y="20"/>
                      </a:lnTo>
                      <a:lnTo>
                        <a:pt x="35" y="16"/>
                      </a:lnTo>
                      <a:lnTo>
                        <a:pt x="3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0" name="Freeform 252">
                  <a:extLst>
                    <a:ext uri="{FF2B5EF4-FFF2-40B4-BE49-F238E27FC236}">
                      <a16:creationId xmlns:a16="http://schemas.microsoft.com/office/drawing/2014/main" id="{7EAEE3B3-8CFA-44A3-9FC5-C92486B91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0" y="2178"/>
                  <a:ext cx="23" cy="18"/>
                </a:xfrm>
                <a:custGeom>
                  <a:avLst/>
                  <a:gdLst>
                    <a:gd name="T0" fmla="*/ 1 w 46"/>
                    <a:gd name="T1" fmla="*/ 1 h 36"/>
                    <a:gd name="T2" fmla="*/ 1 w 46"/>
                    <a:gd name="T3" fmla="*/ 1 h 36"/>
                    <a:gd name="T4" fmla="*/ 1 w 46"/>
                    <a:gd name="T5" fmla="*/ 0 h 36"/>
                    <a:gd name="T6" fmla="*/ 0 w 46"/>
                    <a:gd name="T7" fmla="*/ 1 h 36"/>
                    <a:gd name="T8" fmla="*/ 1 w 46"/>
                    <a:gd name="T9" fmla="*/ 1 h 36"/>
                    <a:gd name="T10" fmla="*/ 1 w 46"/>
                    <a:gd name="T11" fmla="*/ 1 h 36"/>
                    <a:gd name="T12" fmla="*/ 1 w 46"/>
                    <a:gd name="T13" fmla="*/ 1 h 36"/>
                    <a:gd name="T14" fmla="*/ 1 w 46"/>
                    <a:gd name="T15" fmla="*/ 1 h 36"/>
                    <a:gd name="T16" fmla="*/ 1 w 46"/>
                    <a:gd name="T17" fmla="*/ 1 h 36"/>
                    <a:gd name="T18" fmla="*/ 1 w 46"/>
                    <a:gd name="T19" fmla="*/ 1 h 36"/>
                    <a:gd name="T20" fmla="*/ 1 w 46"/>
                    <a:gd name="T21" fmla="*/ 1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36">
                      <a:moveTo>
                        <a:pt x="44" y="23"/>
                      </a:moveTo>
                      <a:lnTo>
                        <a:pt x="44" y="23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37" y="34"/>
                      </a:lnTo>
                      <a:lnTo>
                        <a:pt x="41" y="36"/>
                      </a:lnTo>
                      <a:lnTo>
                        <a:pt x="46" y="32"/>
                      </a:lnTo>
                      <a:lnTo>
                        <a:pt x="46" y="27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1" name="Freeform 253">
                  <a:extLst>
                    <a:ext uri="{FF2B5EF4-FFF2-40B4-BE49-F238E27FC236}">
                      <a16:creationId xmlns:a16="http://schemas.microsoft.com/office/drawing/2014/main" id="{874C0E8D-A3C4-4565-8DEB-090DB511F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9" y="2190"/>
                  <a:ext cx="27" cy="21"/>
                </a:xfrm>
                <a:custGeom>
                  <a:avLst/>
                  <a:gdLst>
                    <a:gd name="T0" fmla="*/ 0 w 55"/>
                    <a:gd name="T1" fmla="*/ 1 h 42"/>
                    <a:gd name="T2" fmla="*/ 0 w 55"/>
                    <a:gd name="T3" fmla="*/ 1 h 42"/>
                    <a:gd name="T4" fmla="*/ 0 w 55"/>
                    <a:gd name="T5" fmla="*/ 0 h 42"/>
                    <a:gd name="T6" fmla="*/ 0 w 55"/>
                    <a:gd name="T7" fmla="*/ 1 h 42"/>
                    <a:gd name="T8" fmla="*/ 0 w 55"/>
                    <a:gd name="T9" fmla="*/ 1 h 42"/>
                    <a:gd name="T10" fmla="*/ 0 w 55"/>
                    <a:gd name="T11" fmla="*/ 1 h 42"/>
                    <a:gd name="T12" fmla="*/ 0 w 55"/>
                    <a:gd name="T13" fmla="*/ 1 h 42"/>
                    <a:gd name="T14" fmla="*/ 0 w 55"/>
                    <a:gd name="T15" fmla="*/ 1 h 42"/>
                    <a:gd name="T16" fmla="*/ 0 w 55"/>
                    <a:gd name="T17" fmla="*/ 1 h 42"/>
                    <a:gd name="T18" fmla="*/ 0 w 55"/>
                    <a:gd name="T19" fmla="*/ 1 h 42"/>
                    <a:gd name="T20" fmla="*/ 0 w 55"/>
                    <a:gd name="T21" fmla="*/ 1 h 42"/>
                    <a:gd name="T22" fmla="*/ 0 w 55"/>
                    <a:gd name="T23" fmla="*/ 1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42">
                      <a:moveTo>
                        <a:pt x="53" y="29"/>
                      </a:moveTo>
                      <a:lnTo>
                        <a:pt x="53" y="30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46" y="41"/>
                      </a:lnTo>
                      <a:lnTo>
                        <a:pt x="46" y="42"/>
                      </a:lnTo>
                      <a:lnTo>
                        <a:pt x="46" y="41"/>
                      </a:lnTo>
                      <a:lnTo>
                        <a:pt x="50" y="42"/>
                      </a:lnTo>
                      <a:lnTo>
                        <a:pt x="55" y="39"/>
                      </a:lnTo>
                      <a:lnTo>
                        <a:pt x="55" y="34"/>
                      </a:lnTo>
                      <a:lnTo>
                        <a:pt x="53" y="30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2" name="Freeform 254">
                  <a:extLst>
                    <a:ext uri="{FF2B5EF4-FFF2-40B4-BE49-F238E27FC236}">
                      <a16:creationId xmlns:a16="http://schemas.microsoft.com/office/drawing/2014/main" id="{6426ED42-A537-437D-A4F7-9B26962FF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2" y="2204"/>
                  <a:ext cx="33" cy="23"/>
                </a:xfrm>
                <a:custGeom>
                  <a:avLst/>
                  <a:gdLst>
                    <a:gd name="T0" fmla="*/ 0 w 67"/>
                    <a:gd name="T1" fmla="*/ 1 h 46"/>
                    <a:gd name="T2" fmla="*/ 0 w 67"/>
                    <a:gd name="T3" fmla="*/ 1 h 46"/>
                    <a:gd name="T4" fmla="*/ 0 w 67"/>
                    <a:gd name="T5" fmla="*/ 0 h 46"/>
                    <a:gd name="T6" fmla="*/ 0 w 67"/>
                    <a:gd name="T7" fmla="*/ 1 h 46"/>
                    <a:gd name="T8" fmla="*/ 0 w 67"/>
                    <a:gd name="T9" fmla="*/ 1 h 46"/>
                    <a:gd name="T10" fmla="*/ 0 w 67"/>
                    <a:gd name="T11" fmla="*/ 1 h 46"/>
                    <a:gd name="T12" fmla="*/ 0 w 67"/>
                    <a:gd name="T13" fmla="*/ 1 h 46"/>
                    <a:gd name="T14" fmla="*/ 0 w 67"/>
                    <a:gd name="T15" fmla="*/ 1 h 46"/>
                    <a:gd name="T16" fmla="*/ 0 w 67"/>
                    <a:gd name="T17" fmla="*/ 1 h 46"/>
                    <a:gd name="T18" fmla="*/ 0 w 67"/>
                    <a:gd name="T19" fmla="*/ 1 h 46"/>
                    <a:gd name="T20" fmla="*/ 0 w 67"/>
                    <a:gd name="T21" fmla="*/ 1 h 46"/>
                    <a:gd name="T22" fmla="*/ 0 w 67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46">
                      <a:moveTo>
                        <a:pt x="62" y="33"/>
                      </a:moveTo>
                      <a:lnTo>
                        <a:pt x="62" y="32"/>
                      </a:lnTo>
                      <a:lnTo>
                        <a:pt x="7" y="0"/>
                      </a:lnTo>
                      <a:lnTo>
                        <a:pt x="0" y="13"/>
                      </a:lnTo>
                      <a:lnTo>
                        <a:pt x="55" y="46"/>
                      </a:lnTo>
                      <a:lnTo>
                        <a:pt x="55" y="45"/>
                      </a:lnTo>
                      <a:lnTo>
                        <a:pt x="55" y="46"/>
                      </a:lnTo>
                      <a:lnTo>
                        <a:pt x="61" y="46"/>
                      </a:lnTo>
                      <a:lnTo>
                        <a:pt x="65" y="42"/>
                      </a:lnTo>
                      <a:lnTo>
                        <a:pt x="67" y="37"/>
                      </a:lnTo>
                      <a:lnTo>
                        <a:pt x="62" y="32"/>
                      </a:lnTo>
                      <a:lnTo>
                        <a:pt x="62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3" name="Freeform 255">
                  <a:extLst>
                    <a:ext uri="{FF2B5EF4-FFF2-40B4-BE49-F238E27FC236}">
                      <a16:creationId xmlns:a16="http://schemas.microsoft.com/office/drawing/2014/main" id="{5AEB390B-2844-40B2-980C-C9F3FA1CC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9" y="2221"/>
                  <a:ext cx="37" cy="26"/>
                </a:xfrm>
                <a:custGeom>
                  <a:avLst/>
                  <a:gdLst>
                    <a:gd name="T0" fmla="*/ 1 w 74"/>
                    <a:gd name="T1" fmla="*/ 1 h 52"/>
                    <a:gd name="T2" fmla="*/ 1 w 74"/>
                    <a:gd name="T3" fmla="*/ 1 h 52"/>
                    <a:gd name="T4" fmla="*/ 1 w 74"/>
                    <a:gd name="T5" fmla="*/ 0 h 52"/>
                    <a:gd name="T6" fmla="*/ 0 w 74"/>
                    <a:gd name="T7" fmla="*/ 1 h 52"/>
                    <a:gd name="T8" fmla="*/ 1 w 74"/>
                    <a:gd name="T9" fmla="*/ 1 h 52"/>
                    <a:gd name="T10" fmla="*/ 1 w 74"/>
                    <a:gd name="T11" fmla="*/ 1 h 52"/>
                    <a:gd name="T12" fmla="*/ 1 w 74"/>
                    <a:gd name="T13" fmla="*/ 1 h 52"/>
                    <a:gd name="T14" fmla="*/ 1 w 74"/>
                    <a:gd name="T15" fmla="*/ 1 h 52"/>
                    <a:gd name="T16" fmla="*/ 1 w 74"/>
                    <a:gd name="T17" fmla="*/ 1 h 52"/>
                    <a:gd name="T18" fmla="*/ 1 w 74"/>
                    <a:gd name="T19" fmla="*/ 1 h 52"/>
                    <a:gd name="T20" fmla="*/ 1 w 74"/>
                    <a:gd name="T21" fmla="*/ 1 h 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4" h="52">
                      <a:moveTo>
                        <a:pt x="71" y="39"/>
                      </a:moveTo>
                      <a:lnTo>
                        <a:pt x="71" y="39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65" y="51"/>
                      </a:lnTo>
                      <a:lnTo>
                        <a:pt x="69" y="52"/>
                      </a:lnTo>
                      <a:lnTo>
                        <a:pt x="74" y="48"/>
                      </a:lnTo>
                      <a:lnTo>
                        <a:pt x="74" y="44"/>
                      </a:lnTo>
                      <a:lnTo>
                        <a:pt x="71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4" name="Freeform 256">
                  <a:extLst>
                    <a:ext uri="{FF2B5EF4-FFF2-40B4-BE49-F238E27FC236}">
                      <a16:creationId xmlns:a16="http://schemas.microsoft.com/office/drawing/2014/main" id="{FE5E829E-CFCF-437C-9F03-E816A3816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" y="2241"/>
                  <a:ext cx="40" cy="28"/>
                </a:xfrm>
                <a:custGeom>
                  <a:avLst/>
                  <a:gdLst>
                    <a:gd name="T0" fmla="*/ 1 w 80"/>
                    <a:gd name="T1" fmla="*/ 0 h 57"/>
                    <a:gd name="T2" fmla="*/ 1 w 80"/>
                    <a:gd name="T3" fmla="*/ 0 h 57"/>
                    <a:gd name="T4" fmla="*/ 1 w 80"/>
                    <a:gd name="T5" fmla="*/ 0 h 57"/>
                    <a:gd name="T6" fmla="*/ 0 w 80"/>
                    <a:gd name="T7" fmla="*/ 0 h 57"/>
                    <a:gd name="T8" fmla="*/ 1 w 80"/>
                    <a:gd name="T9" fmla="*/ 0 h 57"/>
                    <a:gd name="T10" fmla="*/ 1 w 80"/>
                    <a:gd name="T11" fmla="*/ 0 h 57"/>
                    <a:gd name="T12" fmla="*/ 1 w 80"/>
                    <a:gd name="T13" fmla="*/ 0 h 57"/>
                    <a:gd name="T14" fmla="*/ 1 w 80"/>
                    <a:gd name="T15" fmla="*/ 0 h 57"/>
                    <a:gd name="T16" fmla="*/ 1 w 80"/>
                    <a:gd name="T17" fmla="*/ 0 h 57"/>
                    <a:gd name="T18" fmla="*/ 1 w 80"/>
                    <a:gd name="T19" fmla="*/ 0 h 57"/>
                    <a:gd name="T20" fmla="*/ 1 w 80"/>
                    <a:gd name="T21" fmla="*/ 0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0" h="57">
                      <a:moveTo>
                        <a:pt x="78" y="44"/>
                      </a:moveTo>
                      <a:lnTo>
                        <a:pt x="78" y="44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71" y="56"/>
                      </a:lnTo>
                      <a:lnTo>
                        <a:pt x="76" y="57"/>
                      </a:lnTo>
                      <a:lnTo>
                        <a:pt x="80" y="53"/>
                      </a:lnTo>
                      <a:lnTo>
                        <a:pt x="80" y="49"/>
                      </a:lnTo>
                      <a:lnTo>
                        <a:pt x="78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5" name="Freeform 257">
                  <a:extLst>
                    <a:ext uri="{FF2B5EF4-FFF2-40B4-BE49-F238E27FC236}">
                      <a16:creationId xmlns:a16="http://schemas.microsoft.com/office/drawing/2014/main" id="{D5106395-293D-4B2A-8E19-50A408A76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" y="2263"/>
                  <a:ext cx="44" cy="30"/>
                </a:xfrm>
                <a:custGeom>
                  <a:avLst/>
                  <a:gdLst>
                    <a:gd name="T0" fmla="*/ 1 w 88"/>
                    <a:gd name="T1" fmla="*/ 0 h 61"/>
                    <a:gd name="T2" fmla="*/ 1 w 88"/>
                    <a:gd name="T3" fmla="*/ 0 h 61"/>
                    <a:gd name="T4" fmla="*/ 1 w 88"/>
                    <a:gd name="T5" fmla="*/ 0 h 61"/>
                    <a:gd name="T6" fmla="*/ 0 w 88"/>
                    <a:gd name="T7" fmla="*/ 0 h 61"/>
                    <a:gd name="T8" fmla="*/ 1 w 88"/>
                    <a:gd name="T9" fmla="*/ 0 h 61"/>
                    <a:gd name="T10" fmla="*/ 1 w 88"/>
                    <a:gd name="T11" fmla="*/ 0 h 61"/>
                    <a:gd name="T12" fmla="*/ 1 w 88"/>
                    <a:gd name="T13" fmla="*/ 0 h 61"/>
                    <a:gd name="T14" fmla="*/ 1 w 88"/>
                    <a:gd name="T15" fmla="*/ 0 h 61"/>
                    <a:gd name="T16" fmla="*/ 1 w 88"/>
                    <a:gd name="T17" fmla="*/ 0 h 61"/>
                    <a:gd name="T18" fmla="*/ 1 w 88"/>
                    <a:gd name="T19" fmla="*/ 0 h 61"/>
                    <a:gd name="T20" fmla="*/ 1 w 88"/>
                    <a:gd name="T21" fmla="*/ 0 h 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61">
                      <a:moveTo>
                        <a:pt x="85" y="48"/>
                      </a:moveTo>
                      <a:lnTo>
                        <a:pt x="85" y="48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78" y="60"/>
                      </a:lnTo>
                      <a:lnTo>
                        <a:pt x="83" y="61"/>
                      </a:lnTo>
                      <a:lnTo>
                        <a:pt x="88" y="58"/>
                      </a:lnTo>
                      <a:lnTo>
                        <a:pt x="88" y="53"/>
                      </a:lnTo>
                      <a:lnTo>
                        <a:pt x="85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6" name="Freeform 258">
                  <a:extLst>
                    <a:ext uri="{FF2B5EF4-FFF2-40B4-BE49-F238E27FC236}">
                      <a16:creationId xmlns:a16="http://schemas.microsoft.com/office/drawing/2014/main" id="{6130A4B1-0498-4A12-984C-D4EBB030F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" y="2287"/>
                  <a:ext cx="46" cy="31"/>
                </a:xfrm>
                <a:custGeom>
                  <a:avLst/>
                  <a:gdLst>
                    <a:gd name="T0" fmla="*/ 1 w 92"/>
                    <a:gd name="T1" fmla="*/ 0 h 64"/>
                    <a:gd name="T2" fmla="*/ 1 w 92"/>
                    <a:gd name="T3" fmla="*/ 0 h 64"/>
                    <a:gd name="T4" fmla="*/ 1 w 92"/>
                    <a:gd name="T5" fmla="*/ 0 h 64"/>
                    <a:gd name="T6" fmla="*/ 0 w 92"/>
                    <a:gd name="T7" fmla="*/ 0 h 64"/>
                    <a:gd name="T8" fmla="*/ 1 w 92"/>
                    <a:gd name="T9" fmla="*/ 0 h 64"/>
                    <a:gd name="T10" fmla="*/ 1 w 92"/>
                    <a:gd name="T11" fmla="*/ 0 h 64"/>
                    <a:gd name="T12" fmla="*/ 1 w 92"/>
                    <a:gd name="T13" fmla="*/ 0 h 64"/>
                    <a:gd name="T14" fmla="*/ 1 w 92"/>
                    <a:gd name="T15" fmla="*/ 0 h 64"/>
                    <a:gd name="T16" fmla="*/ 1 w 92"/>
                    <a:gd name="T17" fmla="*/ 0 h 64"/>
                    <a:gd name="T18" fmla="*/ 1 w 92"/>
                    <a:gd name="T19" fmla="*/ 0 h 64"/>
                    <a:gd name="T20" fmla="*/ 1 w 92"/>
                    <a:gd name="T21" fmla="*/ 0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2" h="64">
                      <a:moveTo>
                        <a:pt x="90" y="51"/>
                      </a:moveTo>
                      <a:lnTo>
                        <a:pt x="90" y="51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83" y="63"/>
                      </a:lnTo>
                      <a:lnTo>
                        <a:pt x="88" y="64"/>
                      </a:lnTo>
                      <a:lnTo>
                        <a:pt x="92" y="60"/>
                      </a:lnTo>
                      <a:lnTo>
                        <a:pt x="92" y="56"/>
                      </a:lnTo>
                      <a:lnTo>
                        <a:pt x="9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7" name="Freeform 259">
                  <a:extLst>
                    <a:ext uri="{FF2B5EF4-FFF2-40B4-BE49-F238E27FC236}">
                      <a16:creationId xmlns:a16="http://schemas.microsoft.com/office/drawing/2014/main" id="{726C2A11-0A59-4895-B6C4-6C7C7AEDB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8" y="2312"/>
                  <a:ext cx="50" cy="34"/>
                </a:xfrm>
                <a:custGeom>
                  <a:avLst/>
                  <a:gdLst>
                    <a:gd name="T0" fmla="*/ 1 w 99"/>
                    <a:gd name="T1" fmla="*/ 1 h 68"/>
                    <a:gd name="T2" fmla="*/ 1 w 99"/>
                    <a:gd name="T3" fmla="*/ 1 h 68"/>
                    <a:gd name="T4" fmla="*/ 1 w 99"/>
                    <a:gd name="T5" fmla="*/ 0 h 68"/>
                    <a:gd name="T6" fmla="*/ 0 w 99"/>
                    <a:gd name="T7" fmla="*/ 1 h 68"/>
                    <a:gd name="T8" fmla="*/ 1 w 99"/>
                    <a:gd name="T9" fmla="*/ 1 h 68"/>
                    <a:gd name="T10" fmla="*/ 1 w 99"/>
                    <a:gd name="T11" fmla="*/ 1 h 68"/>
                    <a:gd name="T12" fmla="*/ 1 w 99"/>
                    <a:gd name="T13" fmla="*/ 1 h 68"/>
                    <a:gd name="T14" fmla="*/ 1 w 99"/>
                    <a:gd name="T15" fmla="*/ 1 h 68"/>
                    <a:gd name="T16" fmla="*/ 1 w 99"/>
                    <a:gd name="T17" fmla="*/ 1 h 68"/>
                    <a:gd name="T18" fmla="*/ 1 w 99"/>
                    <a:gd name="T19" fmla="*/ 1 h 68"/>
                    <a:gd name="T20" fmla="*/ 1 w 99"/>
                    <a:gd name="T21" fmla="*/ 1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9" h="68">
                      <a:moveTo>
                        <a:pt x="97" y="55"/>
                      </a:moveTo>
                      <a:lnTo>
                        <a:pt x="97" y="55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90" y="67"/>
                      </a:lnTo>
                      <a:lnTo>
                        <a:pt x="95" y="68"/>
                      </a:lnTo>
                      <a:lnTo>
                        <a:pt x="99" y="65"/>
                      </a:lnTo>
                      <a:lnTo>
                        <a:pt x="99" y="60"/>
                      </a:lnTo>
                      <a:lnTo>
                        <a:pt x="97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8" name="Freeform 260">
                  <a:extLst>
                    <a:ext uri="{FF2B5EF4-FFF2-40B4-BE49-F238E27FC236}">
                      <a16:creationId xmlns:a16="http://schemas.microsoft.com/office/drawing/2014/main" id="{D131664C-1FA3-4747-8E00-999CEE024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" y="2340"/>
                  <a:ext cx="51" cy="35"/>
                </a:xfrm>
                <a:custGeom>
                  <a:avLst/>
                  <a:gdLst>
                    <a:gd name="T0" fmla="*/ 1 w 102"/>
                    <a:gd name="T1" fmla="*/ 0 h 71"/>
                    <a:gd name="T2" fmla="*/ 1 w 102"/>
                    <a:gd name="T3" fmla="*/ 0 h 71"/>
                    <a:gd name="T4" fmla="*/ 1 w 102"/>
                    <a:gd name="T5" fmla="*/ 0 h 71"/>
                    <a:gd name="T6" fmla="*/ 0 w 102"/>
                    <a:gd name="T7" fmla="*/ 0 h 71"/>
                    <a:gd name="T8" fmla="*/ 1 w 102"/>
                    <a:gd name="T9" fmla="*/ 0 h 71"/>
                    <a:gd name="T10" fmla="*/ 1 w 102"/>
                    <a:gd name="T11" fmla="*/ 0 h 71"/>
                    <a:gd name="T12" fmla="*/ 1 w 102"/>
                    <a:gd name="T13" fmla="*/ 0 h 71"/>
                    <a:gd name="T14" fmla="*/ 1 w 102"/>
                    <a:gd name="T15" fmla="*/ 0 h 71"/>
                    <a:gd name="T16" fmla="*/ 1 w 102"/>
                    <a:gd name="T17" fmla="*/ 0 h 71"/>
                    <a:gd name="T18" fmla="*/ 1 w 102"/>
                    <a:gd name="T19" fmla="*/ 0 h 71"/>
                    <a:gd name="T20" fmla="*/ 1 w 102"/>
                    <a:gd name="T21" fmla="*/ 0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2" h="71">
                      <a:moveTo>
                        <a:pt x="99" y="58"/>
                      </a:moveTo>
                      <a:lnTo>
                        <a:pt x="99" y="58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92" y="70"/>
                      </a:lnTo>
                      <a:lnTo>
                        <a:pt x="97" y="71"/>
                      </a:lnTo>
                      <a:lnTo>
                        <a:pt x="102" y="67"/>
                      </a:lnTo>
                      <a:lnTo>
                        <a:pt x="102" y="63"/>
                      </a:lnTo>
                      <a:lnTo>
                        <a:pt x="9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9" name="Freeform 261">
                  <a:extLst>
                    <a:ext uri="{FF2B5EF4-FFF2-40B4-BE49-F238E27FC236}">
                      <a16:creationId xmlns:a16="http://schemas.microsoft.com/office/drawing/2014/main" id="{FA3539F9-9AC7-4F68-B72D-7D2B3AD3D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9" y="2368"/>
                  <a:ext cx="53" cy="38"/>
                </a:xfrm>
                <a:custGeom>
                  <a:avLst/>
                  <a:gdLst>
                    <a:gd name="T0" fmla="*/ 1 w 106"/>
                    <a:gd name="T1" fmla="*/ 1 h 75"/>
                    <a:gd name="T2" fmla="*/ 1 w 106"/>
                    <a:gd name="T3" fmla="*/ 1 h 75"/>
                    <a:gd name="T4" fmla="*/ 1 w 106"/>
                    <a:gd name="T5" fmla="*/ 0 h 75"/>
                    <a:gd name="T6" fmla="*/ 0 w 106"/>
                    <a:gd name="T7" fmla="*/ 1 h 75"/>
                    <a:gd name="T8" fmla="*/ 1 w 106"/>
                    <a:gd name="T9" fmla="*/ 1 h 75"/>
                    <a:gd name="T10" fmla="*/ 1 w 106"/>
                    <a:gd name="T11" fmla="*/ 1 h 75"/>
                    <a:gd name="T12" fmla="*/ 1 w 106"/>
                    <a:gd name="T13" fmla="*/ 1 h 75"/>
                    <a:gd name="T14" fmla="*/ 1 w 106"/>
                    <a:gd name="T15" fmla="*/ 1 h 75"/>
                    <a:gd name="T16" fmla="*/ 1 w 106"/>
                    <a:gd name="T17" fmla="*/ 1 h 75"/>
                    <a:gd name="T18" fmla="*/ 1 w 106"/>
                    <a:gd name="T19" fmla="*/ 1 h 75"/>
                    <a:gd name="T20" fmla="*/ 1 w 106"/>
                    <a:gd name="T21" fmla="*/ 1 h 75"/>
                    <a:gd name="T22" fmla="*/ 1 w 106"/>
                    <a:gd name="T23" fmla="*/ 1 h 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6" h="75">
                      <a:moveTo>
                        <a:pt x="104" y="61"/>
                      </a:moveTo>
                      <a:lnTo>
                        <a:pt x="104" y="62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97" y="74"/>
                      </a:lnTo>
                      <a:lnTo>
                        <a:pt x="97" y="75"/>
                      </a:lnTo>
                      <a:lnTo>
                        <a:pt x="97" y="74"/>
                      </a:lnTo>
                      <a:lnTo>
                        <a:pt x="102" y="75"/>
                      </a:lnTo>
                      <a:lnTo>
                        <a:pt x="106" y="71"/>
                      </a:lnTo>
                      <a:lnTo>
                        <a:pt x="106" y="67"/>
                      </a:lnTo>
                      <a:lnTo>
                        <a:pt x="104" y="62"/>
                      </a:lnTo>
                      <a:lnTo>
                        <a:pt x="104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0" name="Freeform 262">
                  <a:extLst>
                    <a:ext uri="{FF2B5EF4-FFF2-40B4-BE49-F238E27FC236}">
                      <a16:creationId xmlns:a16="http://schemas.microsoft.com/office/drawing/2014/main" id="{0C80E40D-7E18-4640-9B6F-DA61A8570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99"/>
                  <a:ext cx="56" cy="37"/>
                </a:xfrm>
                <a:custGeom>
                  <a:avLst/>
                  <a:gdLst>
                    <a:gd name="T0" fmla="*/ 0 w 113"/>
                    <a:gd name="T1" fmla="*/ 1 h 74"/>
                    <a:gd name="T2" fmla="*/ 0 w 113"/>
                    <a:gd name="T3" fmla="*/ 1 h 74"/>
                    <a:gd name="T4" fmla="*/ 0 w 113"/>
                    <a:gd name="T5" fmla="*/ 0 h 74"/>
                    <a:gd name="T6" fmla="*/ 0 w 113"/>
                    <a:gd name="T7" fmla="*/ 1 h 74"/>
                    <a:gd name="T8" fmla="*/ 0 w 113"/>
                    <a:gd name="T9" fmla="*/ 1 h 74"/>
                    <a:gd name="T10" fmla="*/ 0 w 113"/>
                    <a:gd name="T11" fmla="*/ 1 h 74"/>
                    <a:gd name="T12" fmla="*/ 0 w 113"/>
                    <a:gd name="T13" fmla="*/ 1 h 74"/>
                    <a:gd name="T14" fmla="*/ 0 w 113"/>
                    <a:gd name="T15" fmla="*/ 1 h 74"/>
                    <a:gd name="T16" fmla="*/ 0 w 113"/>
                    <a:gd name="T17" fmla="*/ 1 h 74"/>
                    <a:gd name="T18" fmla="*/ 0 w 113"/>
                    <a:gd name="T19" fmla="*/ 1 h 74"/>
                    <a:gd name="T20" fmla="*/ 0 w 113"/>
                    <a:gd name="T21" fmla="*/ 1 h 74"/>
                    <a:gd name="T22" fmla="*/ 0 w 113"/>
                    <a:gd name="T23" fmla="*/ 1 h 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3" h="74">
                      <a:moveTo>
                        <a:pt x="108" y="61"/>
                      </a:moveTo>
                      <a:lnTo>
                        <a:pt x="108" y="60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101" y="74"/>
                      </a:lnTo>
                      <a:lnTo>
                        <a:pt x="101" y="73"/>
                      </a:lnTo>
                      <a:lnTo>
                        <a:pt x="101" y="74"/>
                      </a:lnTo>
                      <a:lnTo>
                        <a:pt x="107" y="74"/>
                      </a:lnTo>
                      <a:lnTo>
                        <a:pt x="112" y="70"/>
                      </a:lnTo>
                      <a:lnTo>
                        <a:pt x="113" y="65"/>
                      </a:lnTo>
                      <a:lnTo>
                        <a:pt x="108" y="60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1" name="Freeform 263">
                  <a:extLst>
                    <a:ext uri="{FF2B5EF4-FFF2-40B4-BE49-F238E27FC236}">
                      <a16:creationId xmlns:a16="http://schemas.microsoft.com/office/drawing/2014/main" id="{128CA90C-DDE7-4457-8FDF-F9ADBFA6D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2430"/>
                  <a:ext cx="56" cy="37"/>
                </a:xfrm>
                <a:custGeom>
                  <a:avLst/>
                  <a:gdLst>
                    <a:gd name="T0" fmla="*/ 1 w 111"/>
                    <a:gd name="T1" fmla="*/ 0 h 75"/>
                    <a:gd name="T2" fmla="*/ 1 w 111"/>
                    <a:gd name="T3" fmla="*/ 0 h 75"/>
                    <a:gd name="T4" fmla="*/ 1 w 111"/>
                    <a:gd name="T5" fmla="*/ 0 h 75"/>
                    <a:gd name="T6" fmla="*/ 0 w 111"/>
                    <a:gd name="T7" fmla="*/ 0 h 75"/>
                    <a:gd name="T8" fmla="*/ 1 w 111"/>
                    <a:gd name="T9" fmla="*/ 0 h 75"/>
                    <a:gd name="T10" fmla="*/ 1 w 111"/>
                    <a:gd name="T11" fmla="*/ 0 h 75"/>
                    <a:gd name="T12" fmla="*/ 1 w 111"/>
                    <a:gd name="T13" fmla="*/ 0 h 75"/>
                    <a:gd name="T14" fmla="*/ 1 w 111"/>
                    <a:gd name="T15" fmla="*/ 0 h 75"/>
                    <a:gd name="T16" fmla="*/ 1 w 111"/>
                    <a:gd name="T17" fmla="*/ 0 h 75"/>
                    <a:gd name="T18" fmla="*/ 1 w 111"/>
                    <a:gd name="T19" fmla="*/ 0 h 75"/>
                    <a:gd name="T20" fmla="*/ 1 w 111"/>
                    <a:gd name="T21" fmla="*/ 0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75">
                      <a:moveTo>
                        <a:pt x="109" y="62"/>
                      </a:moveTo>
                      <a:lnTo>
                        <a:pt x="109" y="62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102" y="74"/>
                      </a:lnTo>
                      <a:lnTo>
                        <a:pt x="106" y="75"/>
                      </a:lnTo>
                      <a:lnTo>
                        <a:pt x="111" y="72"/>
                      </a:lnTo>
                      <a:lnTo>
                        <a:pt x="111" y="67"/>
                      </a:lnTo>
                      <a:lnTo>
                        <a:pt x="10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2" name="Freeform 264">
                  <a:extLst>
                    <a:ext uri="{FF2B5EF4-FFF2-40B4-BE49-F238E27FC236}">
                      <a16:creationId xmlns:a16="http://schemas.microsoft.com/office/drawing/2014/main" id="{09804025-842D-4B26-A6DE-FC899B4D0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9" y="2461"/>
                  <a:ext cx="58" cy="38"/>
                </a:xfrm>
                <a:custGeom>
                  <a:avLst/>
                  <a:gdLst>
                    <a:gd name="T0" fmla="*/ 1 w 115"/>
                    <a:gd name="T1" fmla="*/ 0 h 78"/>
                    <a:gd name="T2" fmla="*/ 1 w 115"/>
                    <a:gd name="T3" fmla="*/ 0 h 78"/>
                    <a:gd name="T4" fmla="*/ 1 w 115"/>
                    <a:gd name="T5" fmla="*/ 0 h 78"/>
                    <a:gd name="T6" fmla="*/ 0 w 115"/>
                    <a:gd name="T7" fmla="*/ 0 h 78"/>
                    <a:gd name="T8" fmla="*/ 1 w 115"/>
                    <a:gd name="T9" fmla="*/ 0 h 78"/>
                    <a:gd name="T10" fmla="*/ 1 w 115"/>
                    <a:gd name="T11" fmla="*/ 0 h 78"/>
                    <a:gd name="T12" fmla="*/ 1 w 115"/>
                    <a:gd name="T13" fmla="*/ 0 h 78"/>
                    <a:gd name="T14" fmla="*/ 1 w 115"/>
                    <a:gd name="T15" fmla="*/ 0 h 78"/>
                    <a:gd name="T16" fmla="*/ 1 w 115"/>
                    <a:gd name="T17" fmla="*/ 0 h 78"/>
                    <a:gd name="T18" fmla="*/ 1 w 115"/>
                    <a:gd name="T19" fmla="*/ 0 h 78"/>
                    <a:gd name="T20" fmla="*/ 1 w 115"/>
                    <a:gd name="T21" fmla="*/ 0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5" h="78">
                      <a:moveTo>
                        <a:pt x="113" y="65"/>
                      </a:moveTo>
                      <a:lnTo>
                        <a:pt x="113" y="65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106" y="76"/>
                      </a:lnTo>
                      <a:lnTo>
                        <a:pt x="110" y="78"/>
                      </a:lnTo>
                      <a:lnTo>
                        <a:pt x="115" y="74"/>
                      </a:lnTo>
                      <a:lnTo>
                        <a:pt x="115" y="69"/>
                      </a:lnTo>
                      <a:lnTo>
                        <a:pt x="113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3" name="Freeform 265">
                  <a:extLst>
                    <a:ext uri="{FF2B5EF4-FFF2-40B4-BE49-F238E27FC236}">
                      <a16:creationId xmlns:a16="http://schemas.microsoft.com/office/drawing/2014/main" id="{D3BD77A3-A1E1-4656-BE0C-EA39810F0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" y="2493"/>
                  <a:ext cx="56" cy="37"/>
                </a:xfrm>
                <a:custGeom>
                  <a:avLst/>
                  <a:gdLst>
                    <a:gd name="T0" fmla="*/ 0 w 113"/>
                    <a:gd name="T1" fmla="*/ 0 h 75"/>
                    <a:gd name="T2" fmla="*/ 0 w 113"/>
                    <a:gd name="T3" fmla="*/ 0 h 75"/>
                    <a:gd name="T4" fmla="*/ 0 w 113"/>
                    <a:gd name="T5" fmla="*/ 0 h 75"/>
                    <a:gd name="T6" fmla="*/ 0 w 113"/>
                    <a:gd name="T7" fmla="*/ 0 h 75"/>
                    <a:gd name="T8" fmla="*/ 0 w 113"/>
                    <a:gd name="T9" fmla="*/ 0 h 75"/>
                    <a:gd name="T10" fmla="*/ 0 w 113"/>
                    <a:gd name="T11" fmla="*/ 0 h 75"/>
                    <a:gd name="T12" fmla="*/ 0 w 113"/>
                    <a:gd name="T13" fmla="*/ 0 h 75"/>
                    <a:gd name="T14" fmla="*/ 0 w 113"/>
                    <a:gd name="T15" fmla="*/ 0 h 75"/>
                    <a:gd name="T16" fmla="*/ 0 w 113"/>
                    <a:gd name="T17" fmla="*/ 0 h 75"/>
                    <a:gd name="T18" fmla="*/ 0 w 113"/>
                    <a:gd name="T19" fmla="*/ 0 h 75"/>
                    <a:gd name="T20" fmla="*/ 0 w 113"/>
                    <a:gd name="T21" fmla="*/ 0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75">
                      <a:moveTo>
                        <a:pt x="110" y="62"/>
                      </a:moveTo>
                      <a:lnTo>
                        <a:pt x="110" y="62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104" y="74"/>
                      </a:lnTo>
                      <a:lnTo>
                        <a:pt x="108" y="75"/>
                      </a:lnTo>
                      <a:lnTo>
                        <a:pt x="113" y="71"/>
                      </a:lnTo>
                      <a:lnTo>
                        <a:pt x="113" y="67"/>
                      </a:lnTo>
                      <a:lnTo>
                        <a:pt x="110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4" name="Freeform 266">
                  <a:extLst>
                    <a:ext uri="{FF2B5EF4-FFF2-40B4-BE49-F238E27FC236}">
                      <a16:creationId xmlns:a16="http://schemas.microsoft.com/office/drawing/2014/main" id="{F09C8D17-C281-4B2F-9896-3B4000352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4" y="2524"/>
                  <a:ext cx="56" cy="39"/>
                </a:xfrm>
                <a:custGeom>
                  <a:avLst/>
                  <a:gdLst>
                    <a:gd name="T0" fmla="*/ 1 w 112"/>
                    <a:gd name="T1" fmla="*/ 1 h 77"/>
                    <a:gd name="T2" fmla="*/ 1 w 112"/>
                    <a:gd name="T3" fmla="*/ 1 h 77"/>
                    <a:gd name="T4" fmla="*/ 1 w 112"/>
                    <a:gd name="T5" fmla="*/ 0 h 77"/>
                    <a:gd name="T6" fmla="*/ 0 w 112"/>
                    <a:gd name="T7" fmla="*/ 1 h 77"/>
                    <a:gd name="T8" fmla="*/ 1 w 112"/>
                    <a:gd name="T9" fmla="*/ 1 h 77"/>
                    <a:gd name="T10" fmla="*/ 1 w 112"/>
                    <a:gd name="T11" fmla="*/ 1 h 77"/>
                    <a:gd name="T12" fmla="*/ 1 w 112"/>
                    <a:gd name="T13" fmla="*/ 1 h 77"/>
                    <a:gd name="T14" fmla="*/ 1 w 112"/>
                    <a:gd name="T15" fmla="*/ 1 h 77"/>
                    <a:gd name="T16" fmla="*/ 1 w 112"/>
                    <a:gd name="T17" fmla="*/ 1 h 77"/>
                    <a:gd name="T18" fmla="*/ 1 w 112"/>
                    <a:gd name="T19" fmla="*/ 1 h 77"/>
                    <a:gd name="T20" fmla="*/ 1 w 112"/>
                    <a:gd name="T21" fmla="*/ 1 h 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77">
                      <a:moveTo>
                        <a:pt x="110" y="65"/>
                      </a:moveTo>
                      <a:lnTo>
                        <a:pt x="110" y="65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03" y="76"/>
                      </a:lnTo>
                      <a:lnTo>
                        <a:pt x="108" y="77"/>
                      </a:lnTo>
                      <a:lnTo>
                        <a:pt x="112" y="74"/>
                      </a:lnTo>
                      <a:lnTo>
                        <a:pt x="112" y="69"/>
                      </a:lnTo>
                      <a:lnTo>
                        <a:pt x="11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5" name="Freeform 267">
                  <a:extLst>
                    <a:ext uri="{FF2B5EF4-FFF2-40B4-BE49-F238E27FC236}">
                      <a16:creationId xmlns:a16="http://schemas.microsoft.com/office/drawing/2014/main" id="{C340B8F8-BB2E-4DFE-9C15-3265006C2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6" y="2556"/>
                  <a:ext cx="56" cy="38"/>
                </a:xfrm>
                <a:custGeom>
                  <a:avLst/>
                  <a:gdLst>
                    <a:gd name="T0" fmla="*/ 0 w 113"/>
                    <a:gd name="T1" fmla="*/ 1 h 74"/>
                    <a:gd name="T2" fmla="*/ 0 w 113"/>
                    <a:gd name="T3" fmla="*/ 1 h 74"/>
                    <a:gd name="T4" fmla="*/ 0 w 113"/>
                    <a:gd name="T5" fmla="*/ 0 h 74"/>
                    <a:gd name="T6" fmla="*/ 0 w 113"/>
                    <a:gd name="T7" fmla="*/ 1 h 74"/>
                    <a:gd name="T8" fmla="*/ 0 w 113"/>
                    <a:gd name="T9" fmla="*/ 1 h 74"/>
                    <a:gd name="T10" fmla="*/ 0 w 113"/>
                    <a:gd name="T11" fmla="*/ 1 h 74"/>
                    <a:gd name="T12" fmla="*/ 0 w 113"/>
                    <a:gd name="T13" fmla="*/ 1 h 74"/>
                    <a:gd name="T14" fmla="*/ 0 w 113"/>
                    <a:gd name="T15" fmla="*/ 1 h 74"/>
                    <a:gd name="T16" fmla="*/ 0 w 113"/>
                    <a:gd name="T17" fmla="*/ 1 h 74"/>
                    <a:gd name="T18" fmla="*/ 0 w 113"/>
                    <a:gd name="T19" fmla="*/ 1 h 74"/>
                    <a:gd name="T20" fmla="*/ 0 w 113"/>
                    <a:gd name="T21" fmla="*/ 1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74">
                      <a:moveTo>
                        <a:pt x="111" y="62"/>
                      </a:moveTo>
                      <a:lnTo>
                        <a:pt x="111" y="62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104" y="73"/>
                      </a:lnTo>
                      <a:lnTo>
                        <a:pt x="109" y="74"/>
                      </a:lnTo>
                      <a:lnTo>
                        <a:pt x="113" y="71"/>
                      </a:lnTo>
                      <a:lnTo>
                        <a:pt x="113" y="66"/>
                      </a:lnTo>
                      <a:lnTo>
                        <a:pt x="111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6" name="Freeform 268">
                  <a:extLst>
                    <a:ext uri="{FF2B5EF4-FFF2-40B4-BE49-F238E27FC236}">
                      <a16:creationId xmlns:a16="http://schemas.microsoft.com/office/drawing/2014/main" id="{AD579DC5-C3FB-47CD-95C0-D05A82AF4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" y="2587"/>
                  <a:ext cx="56" cy="38"/>
                </a:xfrm>
                <a:custGeom>
                  <a:avLst/>
                  <a:gdLst>
                    <a:gd name="T0" fmla="*/ 1 w 111"/>
                    <a:gd name="T1" fmla="*/ 1 h 75"/>
                    <a:gd name="T2" fmla="*/ 1 w 111"/>
                    <a:gd name="T3" fmla="*/ 1 h 75"/>
                    <a:gd name="T4" fmla="*/ 1 w 111"/>
                    <a:gd name="T5" fmla="*/ 0 h 75"/>
                    <a:gd name="T6" fmla="*/ 0 w 111"/>
                    <a:gd name="T7" fmla="*/ 1 h 75"/>
                    <a:gd name="T8" fmla="*/ 1 w 111"/>
                    <a:gd name="T9" fmla="*/ 1 h 75"/>
                    <a:gd name="T10" fmla="*/ 1 w 111"/>
                    <a:gd name="T11" fmla="*/ 1 h 75"/>
                    <a:gd name="T12" fmla="*/ 1 w 111"/>
                    <a:gd name="T13" fmla="*/ 1 h 75"/>
                    <a:gd name="T14" fmla="*/ 1 w 111"/>
                    <a:gd name="T15" fmla="*/ 1 h 75"/>
                    <a:gd name="T16" fmla="*/ 1 w 111"/>
                    <a:gd name="T17" fmla="*/ 1 h 75"/>
                    <a:gd name="T18" fmla="*/ 1 w 111"/>
                    <a:gd name="T19" fmla="*/ 1 h 75"/>
                    <a:gd name="T20" fmla="*/ 1 w 111"/>
                    <a:gd name="T21" fmla="*/ 1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75">
                      <a:moveTo>
                        <a:pt x="108" y="62"/>
                      </a:moveTo>
                      <a:lnTo>
                        <a:pt x="108" y="62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101" y="73"/>
                      </a:lnTo>
                      <a:lnTo>
                        <a:pt x="106" y="75"/>
                      </a:lnTo>
                      <a:lnTo>
                        <a:pt x="111" y="71"/>
                      </a:lnTo>
                      <a:lnTo>
                        <a:pt x="111" y="67"/>
                      </a:lnTo>
                      <a:lnTo>
                        <a:pt x="108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7" name="Freeform 269">
                  <a:extLst>
                    <a:ext uri="{FF2B5EF4-FFF2-40B4-BE49-F238E27FC236}">
                      <a16:creationId xmlns:a16="http://schemas.microsoft.com/office/drawing/2014/main" id="{CBF3711A-1AF3-481C-8569-9981A2E66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8" y="2618"/>
                  <a:ext cx="54" cy="39"/>
                </a:xfrm>
                <a:custGeom>
                  <a:avLst/>
                  <a:gdLst>
                    <a:gd name="T0" fmla="*/ 0 w 109"/>
                    <a:gd name="T1" fmla="*/ 1 h 77"/>
                    <a:gd name="T2" fmla="*/ 0 w 109"/>
                    <a:gd name="T3" fmla="*/ 1 h 77"/>
                    <a:gd name="T4" fmla="*/ 0 w 109"/>
                    <a:gd name="T5" fmla="*/ 0 h 77"/>
                    <a:gd name="T6" fmla="*/ 0 w 109"/>
                    <a:gd name="T7" fmla="*/ 1 h 77"/>
                    <a:gd name="T8" fmla="*/ 0 w 109"/>
                    <a:gd name="T9" fmla="*/ 1 h 77"/>
                    <a:gd name="T10" fmla="*/ 0 w 109"/>
                    <a:gd name="T11" fmla="*/ 1 h 77"/>
                    <a:gd name="T12" fmla="*/ 0 w 109"/>
                    <a:gd name="T13" fmla="*/ 1 h 77"/>
                    <a:gd name="T14" fmla="*/ 0 w 109"/>
                    <a:gd name="T15" fmla="*/ 1 h 77"/>
                    <a:gd name="T16" fmla="*/ 0 w 109"/>
                    <a:gd name="T17" fmla="*/ 1 h 77"/>
                    <a:gd name="T18" fmla="*/ 0 w 109"/>
                    <a:gd name="T19" fmla="*/ 1 h 77"/>
                    <a:gd name="T20" fmla="*/ 0 w 109"/>
                    <a:gd name="T21" fmla="*/ 1 h 77"/>
                    <a:gd name="T22" fmla="*/ 0 w 109"/>
                    <a:gd name="T23" fmla="*/ 1 h 7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9" h="77">
                      <a:moveTo>
                        <a:pt x="106" y="63"/>
                      </a:moveTo>
                      <a:lnTo>
                        <a:pt x="106" y="64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99" y="76"/>
                      </a:lnTo>
                      <a:lnTo>
                        <a:pt x="99" y="77"/>
                      </a:lnTo>
                      <a:lnTo>
                        <a:pt x="99" y="76"/>
                      </a:lnTo>
                      <a:lnTo>
                        <a:pt x="104" y="77"/>
                      </a:lnTo>
                      <a:lnTo>
                        <a:pt x="109" y="74"/>
                      </a:lnTo>
                      <a:lnTo>
                        <a:pt x="109" y="69"/>
                      </a:lnTo>
                      <a:lnTo>
                        <a:pt x="106" y="64"/>
                      </a:lnTo>
                      <a:lnTo>
                        <a:pt x="106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8" name="Freeform 270">
                  <a:extLst>
                    <a:ext uri="{FF2B5EF4-FFF2-40B4-BE49-F238E27FC236}">
                      <a16:creationId xmlns:a16="http://schemas.microsoft.com/office/drawing/2014/main" id="{BBDE7D81-2AA2-4EC6-A77F-A22B9BF81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2650"/>
                  <a:ext cx="53" cy="36"/>
                </a:xfrm>
                <a:custGeom>
                  <a:avLst/>
                  <a:gdLst>
                    <a:gd name="T0" fmla="*/ 1 w 106"/>
                    <a:gd name="T1" fmla="*/ 1 h 72"/>
                    <a:gd name="T2" fmla="*/ 1 w 106"/>
                    <a:gd name="T3" fmla="*/ 1 h 72"/>
                    <a:gd name="T4" fmla="*/ 1 w 106"/>
                    <a:gd name="T5" fmla="*/ 0 h 72"/>
                    <a:gd name="T6" fmla="*/ 0 w 106"/>
                    <a:gd name="T7" fmla="*/ 1 h 72"/>
                    <a:gd name="T8" fmla="*/ 1 w 106"/>
                    <a:gd name="T9" fmla="*/ 1 h 72"/>
                    <a:gd name="T10" fmla="*/ 1 w 106"/>
                    <a:gd name="T11" fmla="*/ 1 h 72"/>
                    <a:gd name="T12" fmla="*/ 1 w 106"/>
                    <a:gd name="T13" fmla="*/ 1 h 72"/>
                    <a:gd name="T14" fmla="*/ 1 w 106"/>
                    <a:gd name="T15" fmla="*/ 1 h 72"/>
                    <a:gd name="T16" fmla="*/ 1 w 106"/>
                    <a:gd name="T17" fmla="*/ 1 h 72"/>
                    <a:gd name="T18" fmla="*/ 1 w 106"/>
                    <a:gd name="T19" fmla="*/ 1 h 72"/>
                    <a:gd name="T20" fmla="*/ 1 w 106"/>
                    <a:gd name="T21" fmla="*/ 1 h 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72">
                      <a:moveTo>
                        <a:pt x="104" y="59"/>
                      </a:moveTo>
                      <a:lnTo>
                        <a:pt x="104" y="58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97" y="72"/>
                      </a:lnTo>
                      <a:lnTo>
                        <a:pt x="97" y="71"/>
                      </a:lnTo>
                      <a:lnTo>
                        <a:pt x="102" y="72"/>
                      </a:lnTo>
                      <a:lnTo>
                        <a:pt x="106" y="68"/>
                      </a:lnTo>
                      <a:lnTo>
                        <a:pt x="106" y="64"/>
                      </a:lnTo>
                      <a:lnTo>
                        <a:pt x="10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9" name="Freeform 271">
                  <a:extLst>
                    <a:ext uri="{FF2B5EF4-FFF2-40B4-BE49-F238E27FC236}">
                      <a16:creationId xmlns:a16="http://schemas.microsoft.com/office/drawing/2014/main" id="{2E55B398-311F-490C-87F1-83426BFD8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2680"/>
                  <a:ext cx="51" cy="35"/>
                </a:xfrm>
                <a:custGeom>
                  <a:avLst/>
                  <a:gdLst>
                    <a:gd name="T0" fmla="*/ 1 w 102"/>
                    <a:gd name="T1" fmla="*/ 1 h 70"/>
                    <a:gd name="T2" fmla="*/ 1 w 102"/>
                    <a:gd name="T3" fmla="*/ 1 h 70"/>
                    <a:gd name="T4" fmla="*/ 1 w 102"/>
                    <a:gd name="T5" fmla="*/ 0 h 70"/>
                    <a:gd name="T6" fmla="*/ 0 w 102"/>
                    <a:gd name="T7" fmla="*/ 1 h 70"/>
                    <a:gd name="T8" fmla="*/ 1 w 102"/>
                    <a:gd name="T9" fmla="*/ 1 h 70"/>
                    <a:gd name="T10" fmla="*/ 1 w 102"/>
                    <a:gd name="T11" fmla="*/ 1 h 70"/>
                    <a:gd name="T12" fmla="*/ 1 w 102"/>
                    <a:gd name="T13" fmla="*/ 1 h 70"/>
                    <a:gd name="T14" fmla="*/ 1 w 102"/>
                    <a:gd name="T15" fmla="*/ 1 h 70"/>
                    <a:gd name="T16" fmla="*/ 1 w 102"/>
                    <a:gd name="T17" fmla="*/ 1 h 70"/>
                    <a:gd name="T18" fmla="*/ 1 w 102"/>
                    <a:gd name="T19" fmla="*/ 1 h 70"/>
                    <a:gd name="T20" fmla="*/ 1 w 102"/>
                    <a:gd name="T21" fmla="*/ 1 h 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2" h="70">
                      <a:moveTo>
                        <a:pt x="99" y="58"/>
                      </a:moveTo>
                      <a:lnTo>
                        <a:pt x="99" y="58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92" y="69"/>
                      </a:lnTo>
                      <a:lnTo>
                        <a:pt x="97" y="70"/>
                      </a:lnTo>
                      <a:lnTo>
                        <a:pt x="102" y="67"/>
                      </a:lnTo>
                      <a:lnTo>
                        <a:pt x="102" y="62"/>
                      </a:lnTo>
                      <a:lnTo>
                        <a:pt x="9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0" name="Freeform 272">
                  <a:extLst>
                    <a:ext uri="{FF2B5EF4-FFF2-40B4-BE49-F238E27FC236}">
                      <a16:creationId xmlns:a16="http://schemas.microsoft.com/office/drawing/2014/main" id="{05074F2B-503D-4526-82A5-4057428A1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2" y="2708"/>
                  <a:ext cx="49" cy="33"/>
                </a:xfrm>
                <a:custGeom>
                  <a:avLst/>
                  <a:gdLst>
                    <a:gd name="T0" fmla="*/ 1 w 97"/>
                    <a:gd name="T1" fmla="*/ 1 h 65"/>
                    <a:gd name="T2" fmla="*/ 1 w 97"/>
                    <a:gd name="T3" fmla="*/ 1 h 65"/>
                    <a:gd name="T4" fmla="*/ 1 w 97"/>
                    <a:gd name="T5" fmla="*/ 0 h 65"/>
                    <a:gd name="T6" fmla="*/ 0 w 97"/>
                    <a:gd name="T7" fmla="*/ 1 h 65"/>
                    <a:gd name="T8" fmla="*/ 1 w 97"/>
                    <a:gd name="T9" fmla="*/ 1 h 65"/>
                    <a:gd name="T10" fmla="*/ 1 w 97"/>
                    <a:gd name="T11" fmla="*/ 1 h 65"/>
                    <a:gd name="T12" fmla="*/ 1 w 97"/>
                    <a:gd name="T13" fmla="*/ 1 h 65"/>
                    <a:gd name="T14" fmla="*/ 1 w 97"/>
                    <a:gd name="T15" fmla="*/ 1 h 65"/>
                    <a:gd name="T16" fmla="*/ 1 w 97"/>
                    <a:gd name="T17" fmla="*/ 1 h 65"/>
                    <a:gd name="T18" fmla="*/ 1 w 97"/>
                    <a:gd name="T19" fmla="*/ 1 h 65"/>
                    <a:gd name="T20" fmla="*/ 1 w 97"/>
                    <a:gd name="T21" fmla="*/ 1 h 6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65">
                      <a:moveTo>
                        <a:pt x="95" y="53"/>
                      </a:moveTo>
                      <a:lnTo>
                        <a:pt x="95" y="53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88" y="64"/>
                      </a:lnTo>
                      <a:lnTo>
                        <a:pt x="93" y="65"/>
                      </a:lnTo>
                      <a:lnTo>
                        <a:pt x="97" y="62"/>
                      </a:lnTo>
                      <a:lnTo>
                        <a:pt x="97" y="57"/>
                      </a:lnTo>
                      <a:lnTo>
                        <a:pt x="9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1" name="Freeform 273">
                  <a:extLst>
                    <a:ext uri="{FF2B5EF4-FFF2-40B4-BE49-F238E27FC236}">
                      <a16:creationId xmlns:a16="http://schemas.microsoft.com/office/drawing/2014/main" id="{8EE7589F-496E-4F2F-A7C9-8026B1751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" y="2735"/>
                  <a:ext cx="46" cy="32"/>
                </a:xfrm>
                <a:custGeom>
                  <a:avLst/>
                  <a:gdLst>
                    <a:gd name="T0" fmla="*/ 1 w 92"/>
                    <a:gd name="T1" fmla="*/ 1 h 63"/>
                    <a:gd name="T2" fmla="*/ 1 w 92"/>
                    <a:gd name="T3" fmla="*/ 1 h 63"/>
                    <a:gd name="T4" fmla="*/ 1 w 92"/>
                    <a:gd name="T5" fmla="*/ 0 h 63"/>
                    <a:gd name="T6" fmla="*/ 0 w 92"/>
                    <a:gd name="T7" fmla="*/ 1 h 63"/>
                    <a:gd name="T8" fmla="*/ 1 w 92"/>
                    <a:gd name="T9" fmla="*/ 1 h 63"/>
                    <a:gd name="T10" fmla="*/ 1 w 92"/>
                    <a:gd name="T11" fmla="*/ 1 h 63"/>
                    <a:gd name="T12" fmla="*/ 1 w 92"/>
                    <a:gd name="T13" fmla="*/ 1 h 63"/>
                    <a:gd name="T14" fmla="*/ 1 w 92"/>
                    <a:gd name="T15" fmla="*/ 1 h 63"/>
                    <a:gd name="T16" fmla="*/ 1 w 92"/>
                    <a:gd name="T17" fmla="*/ 1 h 63"/>
                    <a:gd name="T18" fmla="*/ 1 w 92"/>
                    <a:gd name="T19" fmla="*/ 1 h 63"/>
                    <a:gd name="T20" fmla="*/ 1 w 92"/>
                    <a:gd name="T21" fmla="*/ 1 h 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2" h="63">
                      <a:moveTo>
                        <a:pt x="90" y="50"/>
                      </a:moveTo>
                      <a:lnTo>
                        <a:pt x="90" y="50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83" y="62"/>
                      </a:lnTo>
                      <a:lnTo>
                        <a:pt x="88" y="63"/>
                      </a:lnTo>
                      <a:lnTo>
                        <a:pt x="92" y="60"/>
                      </a:lnTo>
                      <a:lnTo>
                        <a:pt x="92" y="55"/>
                      </a:lnTo>
                      <a:lnTo>
                        <a:pt x="9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2" name="Freeform 274">
                  <a:extLst>
                    <a:ext uri="{FF2B5EF4-FFF2-40B4-BE49-F238E27FC236}">
                      <a16:creationId xmlns:a16="http://schemas.microsoft.com/office/drawing/2014/main" id="{A644A2DE-588D-4D12-BEC2-F0650F942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2760"/>
                  <a:ext cx="43" cy="30"/>
                </a:xfrm>
                <a:custGeom>
                  <a:avLst/>
                  <a:gdLst>
                    <a:gd name="T0" fmla="*/ 1 w 85"/>
                    <a:gd name="T1" fmla="*/ 1 h 59"/>
                    <a:gd name="T2" fmla="*/ 1 w 85"/>
                    <a:gd name="T3" fmla="*/ 1 h 59"/>
                    <a:gd name="T4" fmla="*/ 1 w 85"/>
                    <a:gd name="T5" fmla="*/ 0 h 59"/>
                    <a:gd name="T6" fmla="*/ 0 w 85"/>
                    <a:gd name="T7" fmla="*/ 1 h 59"/>
                    <a:gd name="T8" fmla="*/ 1 w 85"/>
                    <a:gd name="T9" fmla="*/ 1 h 59"/>
                    <a:gd name="T10" fmla="*/ 1 w 85"/>
                    <a:gd name="T11" fmla="*/ 1 h 59"/>
                    <a:gd name="T12" fmla="*/ 1 w 85"/>
                    <a:gd name="T13" fmla="*/ 1 h 59"/>
                    <a:gd name="T14" fmla="*/ 1 w 85"/>
                    <a:gd name="T15" fmla="*/ 1 h 59"/>
                    <a:gd name="T16" fmla="*/ 1 w 85"/>
                    <a:gd name="T17" fmla="*/ 1 h 59"/>
                    <a:gd name="T18" fmla="*/ 1 w 85"/>
                    <a:gd name="T19" fmla="*/ 1 h 59"/>
                    <a:gd name="T20" fmla="*/ 1 w 85"/>
                    <a:gd name="T21" fmla="*/ 1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59">
                      <a:moveTo>
                        <a:pt x="83" y="46"/>
                      </a:moveTo>
                      <a:lnTo>
                        <a:pt x="83" y="46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76" y="58"/>
                      </a:lnTo>
                      <a:lnTo>
                        <a:pt x="81" y="59"/>
                      </a:lnTo>
                      <a:lnTo>
                        <a:pt x="85" y="56"/>
                      </a:lnTo>
                      <a:lnTo>
                        <a:pt x="85" y="51"/>
                      </a:lnTo>
                      <a:lnTo>
                        <a:pt x="83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3" name="Freeform 275">
                  <a:extLst>
                    <a:ext uri="{FF2B5EF4-FFF2-40B4-BE49-F238E27FC236}">
                      <a16:creationId xmlns:a16="http://schemas.microsoft.com/office/drawing/2014/main" id="{CAF7FA10-CF61-4911-B808-4DD9327BB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5" y="2783"/>
                  <a:ext cx="40" cy="28"/>
                </a:xfrm>
                <a:custGeom>
                  <a:avLst/>
                  <a:gdLst>
                    <a:gd name="T0" fmla="*/ 1 w 78"/>
                    <a:gd name="T1" fmla="*/ 0 h 57"/>
                    <a:gd name="T2" fmla="*/ 1 w 78"/>
                    <a:gd name="T3" fmla="*/ 0 h 57"/>
                    <a:gd name="T4" fmla="*/ 1 w 78"/>
                    <a:gd name="T5" fmla="*/ 0 h 57"/>
                    <a:gd name="T6" fmla="*/ 0 w 78"/>
                    <a:gd name="T7" fmla="*/ 0 h 57"/>
                    <a:gd name="T8" fmla="*/ 1 w 78"/>
                    <a:gd name="T9" fmla="*/ 0 h 57"/>
                    <a:gd name="T10" fmla="*/ 1 w 78"/>
                    <a:gd name="T11" fmla="*/ 0 h 57"/>
                    <a:gd name="T12" fmla="*/ 1 w 78"/>
                    <a:gd name="T13" fmla="*/ 0 h 57"/>
                    <a:gd name="T14" fmla="*/ 1 w 78"/>
                    <a:gd name="T15" fmla="*/ 0 h 57"/>
                    <a:gd name="T16" fmla="*/ 1 w 78"/>
                    <a:gd name="T17" fmla="*/ 0 h 57"/>
                    <a:gd name="T18" fmla="*/ 1 w 78"/>
                    <a:gd name="T19" fmla="*/ 0 h 57"/>
                    <a:gd name="T20" fmla="*/ 1 w 78"/>
                    <a:gd name="T21" fmla="*/ 0 h 57"/>
                    <a:gd name="T22" fmla="*/ 1 w 78"/>
                    <a:gd name="T23" fmla="*/ 0 h 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57">
                      <a:moveTo>
                        <a:pt x="76" y="43"/>
                      </a:moveTo>
                      <a:lnTo>
                        <a:pt x="76" y="44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69" y="56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74" y="57"/>
                      </a:lnTo>
                      <a:lnTo>
                        <a:pt x="78" y="53"/>
                      </a:lnTo>
                      <a:lnTo>
                        <a:pt x="78" y="49"/>
                      </a:lnTo>
                      <a:lnTo>
                        <a:pt x="76" y="44"/>
                      </a:lnTo>
                      <a:lnTo>
                        <a:pt x="7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4" name="Freeform 276">
                  <a:extLst>
                    <a:ext uri="{FF2B5EF4-FFF2-40B4-BE49-F238E27FC236}">
                      <a16:creationId xmlns:a16="http://schemas.microsoft.com/office/drawing/2014/main" id="{F4F7F5A6-1D6F-4EE1-9220-C054EDCE0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2805"/>
                  <a:ext cx="37" cy="25"/>
                </a:xfrm>
                <a:custGeom>
                  <a:avLst/>
                  <a:gdLst>
                    <a:gd name="T0" fmla="*/ 1 w 74"/>
                    <a:gd name="T1" fmla="*/ 0 h 51"/>
                    <a:gd name="T2" fmla="*/ 1 w 74"/>
                    <a:gd name="T3" fmla="*/ 0 h 51"/>
                    <a:gd name="T4" fmla="*/ 1 w 74"/>
                    <a:gd name="T5" fmla="*/ 0 h 51"/>
                    <a:gd name="T6" fmla="*/ 0 w 74"/>
                    <a:gd name="T7" fmla="*/ 0 h 51"/>
                    <a:gd name="T8" fmla="*/ 1 w 74"/>
                    <a:gd name="T9" fmla="*/ 0 h 51"/>
                    <a:gd name="T10" fmla="*/ 1 w 74"/>
                    <a:gd name="T11" fmla="*/ 0 h 51"/>
                    <a:gd name="T12" fmla="*/ 1 w 74"/>
                    <a:gd name="T13" fmla="*/ 0 h 51"/>
                    <a:gd name="T14" fmla="*/ 1 w 74"/>
                    <a:gd name="T15" fmla="*/ 0 h 51"/>
                    <a:gd name="T16" fmla="*/ 1 w 74"/>
                    <a:gd name="T17" fmla="*/ 0 h 51"/>
                    <a:gd name="T18" fmla="*/ 1 w 74"/>
                    <a:gd name="T19" fmla="*/ 0 h 51"/>
                    <a:gd name="T20" fmla="*/ 1 w 74"/>
                    <a:gd name="T21" fmla="*/ 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4" h="51">
                      <a:moveTo>
                        <a:pt x="69" y="37"/>
                      </a:moveTo>
                      <a:lnTo>
                        <a:pt x="69" y="37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62" y="51"/>
                      </a:lnTo>
                      <a:lnTo>
                        <a:pt x="68" y="51"/>
                      </a:lnTo>
                      <a:lnTo>
                        <a:pt x="73" y="47"/>
                      </a:lnTo>
                      <a:lnTo>
                        <a:pt x="74" y="42"/>
                      </a:lnTo>
                      <a:lnTo>
                        <a:pt x="69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5" name="Freeform 277">
                  <a:extLst>
                    <a:ext uri="{FF2B5EF4-FFF2-40B4-BE49-F238E27FC236}">
                      <a16:creationId xmlns:a16="http://schemas.microsoft.com/office/drawing/2014/main" id="{D7337885-A250-41CE-9DB4-53006D967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" y="2823"/>
                  <a:ext cx="34" cy="23"/>
                </a:xfrm>
                <a:custGeom>
                  <a:avLst/>
                  <a:gdLst>
                    <a:gd name="T0" fmla="*/ 1 w 67"/>
                    <a:gd name="T1" fmla="*/ 1 h 46"/>
                    <a:gd name="T2" fmla="*/ 1 w 67"/>
                    <a:gd name="T3" fmla="*/ 1 h 46"/>
                    <a:gd name="T4" fmla="*/ 1 w 67"/>
                    <a:gd name="T5" fmla="*/ 0 h 46"/>
                    <a:gd name="T6" fmla="*/ 0 w 67"/>
                    <a:gd name="T7" fmla="*/ 1 h 46"/>
                    <a:gd name="T8" fmla="*/ 1 w 67"/>
                    <a:gd name="T9" fmla="*/ 1 h 46"/>
                    <a:gd name="T10" fmla="*/ 1 w 67"/>
                    <a:gd name="T11" fmla="*/ 1 h 46"/>
                    <a:gd name="T12" fmla="*/ 1 w 67"/>
                    <a:gd name="T13" fmla="*/ 1 h 46"/>
                    <a:gd name="T14" fmla="*/ 1 w 67"/>
                    <a:gd name="T15" fmla="*/ 1 h 46"/>
                    <a:gd name="T16" fmla="*/ 1 w 67"/>
                    <a:gd name="T17" fmla="*/ 1 h 46"/>
                    <a:gd name="T18" fmla="*/ 1 w 67"/>
                    <a:gd name="T19" fmla="*/ 1 h 46"/>
                    <a:gd name="T20" fmla="*/ 1 w 67"/>
                    <a:gd name="T21" fmla="*/ 1 h 46"/>
                    <a:gd name="T22" fmla="*/ 1 w 67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46">
                      <a:moveTo>
                        <a:pt x="63" y="33"/>
                      </a:moveTo>
                      <a:lnTo>
                        <a:pt x="63" y="32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56" y="46"/>
                      </a:lnTo>
                      <a:lnTo>
                        <a:pt x="56" y="45"/>
                      </a:lnTo>
                      <a:lnTo>
                        <a:pt x="56" y="46"/>
                      </a:lnTo>
                      <a:lnTo>
                        <a:pt x="61" y="46"/>
                      </a:lnTo>
                      <a:lnTo>
                        <a:pt x="66" y="43"/>
                      </a:lnTo>
                      <a:lnTo>
                        <a:pt x="67" y="37"/>
                      </a:lnTo>
                      <a:lnTo>
                        <a:pt x="63" y="32"/>
                      </a:lnTo>
                      <a:lnTo>
                        <a:pt x="63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6" name="Freeform 278">
                  <a:extLst>
                    <a:ext uri="{FF2B5EF4-FFF2-40B4-BE49-F238E27FC236}">
                      <a16:creationId xmlns:a16="http://schemas.microsoft.com/office/drawing/2014/main" id="{795455B4-4759-4CE7-8891-170AA1513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2840"/>
                  <a:ext cx="26" cy="20"/>
                </a:xfrm>
                <a:custGeom>
                  <a:avLst/>
                  <a:gdLst>
                    <a:gd name="T0" fmla="*/ 0 w 53"/>
                    <a:gd name="T1" fmla="*/ 0 h 41"/>
                    <a:gd name="T2" fmla="*/ 0 w 53"/>
                    <a:gd name="T3" fmla="*/ 0 h 41"/>
                    <a:gd name="T4" fmla="*/ 0 w 53"/>
                    <a:gd name="T5" fmla="*/ 0 h 41"/>
                    <a:gd name="T6" fmla="*/ 0 w 53"/>
                    <a:gd name="T7" fmla="*/ 0 h 41"/>
                    <a:gd name="T8" fmla="*/ 0 w 53"/>
                    <a:gd name="T9" fmla="*/ 0 h 41"/>
                    <a:gd name="T10" fmla="*/ 0 w 53"/>
                    <a:gd name="T11" fmla="*/ 0 h 41"/>
                    <a:gd name="T12" fmla="*/ 0 w 53"/>
                    <a:gd name="T13" fmla="*/ 0 h 41"/>
                    <a:gd name="T14" fmla="*/ 0 w 53"/>
                    <a:gd name="T15" fmla="*/ 0 h 41"/>
                    <a:gd name="T16" fmla="*/ 0 w 53"/>
                    <a:gd name="T17" fmla="*/ 0 h 41"/>
                    <a:gd name="T18" fmla="*/ 0 w 53"/>
                    <a:gd name="T19" fmla="*/ 0 h 41"/>
                    <a:gd name="T20" fmla="*/ 0 w 53"/>
                    <a:gd name="T21" fmla="*/ 0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41">
                      <a:moveTo>
                        <a:pt x="50" y="28"/>
                      </a:moveTo>
                      <a:lnTo>
                        <a:pt x="50" y="28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43" y="40"/>
                      </a:lnTo>
                      <a:lnTo>
                        <a:pt x="48" y="41"/>
                      </a:lnTo>
                      <a:lnTo>
                        <a:pt x="53" y="37"/>
                      </a:lnTo>
                      <a:lnTo>
                        <a:pt x="53" y="33"/>
                      </a:lnTo>
                      <a:lnTo>
                        <a:pt x="5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7" name="Freeform 279">
                  <a:extLst>
                    <a:ext uri="{FF2B5EF4-FFF2-40B4-BE49-F238E27FC236}">
                      <a16:creationId xmlns:a16="http://schemas.microsoft.com/office/drawing/2014/main" id="{41E0C971-FD81-4034-B4DF-DBB412ACF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1" y="2854"/>
                  <a:ext cx="22" cy="16"/>
                </a:xfrm>
                <a:custGeom>
                  <a:avLst/>
                  <a:gdLst>
                    <a:gd name="T0" fmla="*/ 1 w 44"/>
                    <a:gd name="T1" fmla="*/ 0 h 33"/>
                    <a:gd name="T2" fmla="*/ 1 w 44"/>
                    <a:gd name="T3" fmla="*/ 0 h 33"/>
                    <a:gd name="T4" fmla="*/ 1 w 44"/>
                    <a:gd name="T5" fmla="*/ 0 h 33"/>
                    <a:gd name="T6" fmla="*/ 0 w 44"/>
                    <a:gd name="T7" fmla="*/ 0 h 33"/>
                    <a:gd name="T8" fmla="*/ 1 w 44"/>
                    <a:gd name="T9" fmla="*/ 0 h 33"/>
                    <a:gd name="T10" fmla="*/ 1 w 44"/>
                    <a:gd name="T11" fmla="*/ 0 h 33"/>
                    <a:gd name="T12" fmla="*/ 1 w 44"/>
                    <a:gd name="T13" fmla="*/ 0 h 33"/>
                    <a:gd name="T14" fmla="*/ 1 w 44"/>
                    <a:gd name="T15" fmla="*/ 0 h 33"/>
                    <a:gd name="T16" fmla="*/ 1 w 44"/>
                    <a:gd name="T17" fmla="*/ 0 h 33"/>
                    <a:gd name="T18" fmla="*/ 1 w 44"/>
                    <a:gd name="T19" fmla="*/ 0 h 33"/>
                    <a:gd name="T20" fmla="*/ 1 w 44"/>
                    <a:gd name="T21" fmla="*/ 0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3">
                      <a:moveTo>
                        <a:pt x="42" y="21"/>
                      </a:moveTo>
                      <a:lnTo>
                        <a:pt x="42" y="21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5" y="32"/>
                      </a:lnTo>
                      <a:lnTo>
                        <a:pt x="40" y="33"/>
                      </a:lnTo>
                      <a:lnTo>
                        <a:pt x="44" y="30"/>
                      </a:lnTo>
                      <a:lnTo>
                        <a:pt x="44" y="25"/>
                      </a:lnTo>
                      <a:lnTo>
                        <a:pt x="4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8" name="Freeform 280">
                  <a:extLst>
                    <a:ext uri="{FF2B5EF4-FFF2-40B4-BE49-F238E27FC236}">
                      <a16:creationId xmlns:a16="http://schemas.microsoft.com/office/drawing/2014/main" id="{5BC0DD3A-635B-4D5A-88DD-E6C575914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8" y="2864"/>
                  <a:ext cx="17" cy="14"/>
                </a:xfrm>
                <a:custGeom>
                  <a:avLst/>
                  <a:gdLst>
                    <a:gd name="T0" fmla="*/ 0 w 35"/>
                    <a:gd name="T1" fmla="*/ 0 h 29"/>
                    <a:gd name="T2" fmla="*/ 0 w 35"/>
                    <a:gd name="T3" fmla="*/ 0 h 29"/>
                    <a:gd name="T4" fmla="*/ 0 w 35"/>
                    <a:gd name="T5" fmla="*/ 0 h 29"/>
                    <a:gd name="T6" fmla="*/ 0 w 35"/>
                    <a:gd name="T7" fmla="*/ 0 h 29"/>
                    <a:gd name="T8" fmla="*/ 0 w 35"/>
                    <a:gd name="T9" fmla="*/ 0 h 29"/>
                    <a:gd name="T10" fmla="*/ 0 w 35"/>
                    <a:gd name="T11" fmla="*/ 0 h 29"/>
                    <a:gd name="T12" fmla="*/ 0 w 35"/>
                    <a:gd name="T13" fmla="*/ 0 h 29"/>
                    <a:gd name="T14" fmla="*/ 0 w 35"/>
                    <a:gd name="T15" fmla="*/ 0 h 29"/>
                    <a:gd name="T16" fmla="*/ 0 w 35"/>
                    <a:gd name="T17" fmla="*/ 0 h 29"/>
                    <a:gd name="T18" fmla="*/ 0 w 35"/>
                    <a:gd name="T19" fmla="*/ 0 h 29"/>
                    <a:gd name="T20" fmla="*/ 0 w 35"/>
                    <a:gd name="T21" fmla="*/ 0 h 29"/>
                    <a:gd name="T22" fmla="*/ 0 w 35"/>
                    <a:gd name="T23" fmla="*/ 0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29">
                      <a:moveTo>
                        <a:pt x="32" y="15"/>
                      </a:moveTo>
                      <a:lnTo>
                        <a:pt x="32" y="16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25" y="27"/>
                      </a:lnTo>
                      <a:lnTo>
                        <a:pt x="25" y="29"/>
                      </a:lnTo>
                      <a:lnTo>
                        <a:pt x="25" y="27"/>
                      </a:lnTo>
                      <a:lnTo>
                        <a:pt x="30" y="29"/>
                      </a:lnTo>
                      <a:lnTo>
                        <a:pt x="35" y="25"/>
                      </a:lnTo>
                      <a:lnTo>
                        <a:pt x="35" y="20"/>
                      </a:lnTo>
                      <a:lnTo>
                        <a:pt x="32" y="16"/>
                      </a:lnTo>
                      <a:lnTo>
                        <a:pt x="3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9" name="Freeform 281">
                  <a:extLst>
                    <a:ext uri="{FF2B5EF4-FFF2-40B4-BE49-F238E27FC236}">
                      <a16:creationId xmlns:a16="http://schemas.microsoft.com/office/drawing/2014/main" id="{5FBCA3C8-6410-47E6-8735-057D5EF66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871"/>
                  <a:ext cx="12" cy="11"/>
                </a:xfrm>
                <a:custGeom>
                  <a:avLst/>
                  <a:gdLst>
                    <a:gd name="T0" fmla="*/ 0 w 26"/>
                    <a:gd name="T1" fmla="*/ 1 h 20"/>
                    <a:gd name="T2" fmla="*/ 0 w 26"/>
                    <a:gd name="T3" fmla="*/ 1 h 20"/>
                    <a:gd name="T4" fmla="*/ 0 w 26"/>
                    <a:gd name="T5" fmla="*/ 0 h 20"/>
                    <a:gd name="T6" fmla="*/ 0 w 26"/>
                    <a:gd name="T7" fmla="*/ 1 h 20"/>
                    <a:gd name="T8" fmla="*/ 0 w 26"/>
                    <a:gd name="T9" fmla="*/ 1 h 20"/>
                    <a:gd name="T10" fmla="*/ 0 w 26"/>
                    <a:gd name="T11" fmla="*/ 1 h 20"/>
                    <a:gd name="T12" fmla="*/ 0 w 26"/>
                    <a:gd name="T13" fmla="*/ 1 h 20"/>
                    <a:gd name="T14" fmla="*/ 0 w 26"/>
                    <a:gd name="T15" fmla="*/ 1 h 20"/>
                    <a:gd name="T16" fmla="*/ 0 w 26"/>
                    <a:gd name="T17" fmla="*/ 1 h 20"/>
                    <a:gd name="T18" fmla="*/ 0 w 26"/>
                    <a:gd name="T19" fmla="*/ 1 h 20"/>
                    <a:gd name="T20" fmla="*/ 0 w 26"/>
                    <a:gd name="T21" fmla="*/ 1 h 20"/>
                    <a:gd name="T22" fmla="*/ 0 w 26"/>
                    <a:gd name="T23" fmla="*/ 1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20">
                      <a:moveTo>
                        <a:pt x="21" y="8"/>
                      </a:moveTo>
                      <a:lnTo>
                        <a:pt x="21" y="7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14" y="20"/>
                      </a:lnTo>
                      <a:lnTo>
                        <a:pt x="14" y="19"/>
                      </a:lnTo>
                      <a:lnTo>
                        <a:pt x="14" y="20"/>
                      </a:lnTo>
                      <a:lnTo>
                        <a:pt x="20" y="20"/>
                      </a:lnTo>
                      <a:lnTo>
                        <a:pt x="25" y="17"/>
                      </a:lnTo>
                      <a:lnTo>
                        <a:pt x="26" y="11"/>
                      </a:lnTo>
                      <a:lnTo>
                        <a:pt x="21" y="7"/>
                      </a:lnTo>
                      <a:lnTo>
                        <a:pt x="2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0" name="Freeform 282">
                  <a:extLst>
                    <a:ext uri="{FF2B5EF4-FFF2-40B4-BE49-F238E27FC236}">
                      <a16:creationId xmlns:a16="http://schemas.microsoft.com/office/drawing/2014/main" id="{1894DD75-E8F0-4E2D-BBDB-E9E87C04D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8" y="2875"/>
                  <a:ext cx="11" cy="11"/>
                </a:xfrm>
                <a:custGeom>
                  <a:avLst/>
                  <a:gdLst>
                    <a:gd name="T0" fmla="*/ 0 w 23"/>
                    <a:gd name="T1" fmla="*/ 1 h 22"/>
                    <a:gd name="T2" fmla="*/ 0 w 23"/>
                    <a:gd name="T3" fmla="*/ 1 h 22"/>
                    <a:gd name="T4" fmla="*/ 0 w 23"/>
                    <a:gd name="T5" fmla="*/ 0 h 22"/>
                    <a:gd name="T6" fmla="*/ 0 w 23"/>
                    <a:gd name="T7" fmla="*/ 1 h 22"/>
                    <a:gd name="T8" fmla="*/ 0 w 23"/>
                    <a:gd name="T9" fmla="*/ 1 h 22"/>
                    <a:gd name="T10" fmla="*/ 0 w 23"/>
                    <a:gd name="T11" fmla="*/ 1 h 22"/>
                    <a:gd name="T12" fmla="*/ 0 w 23"/>
                    <a:gd name="T13" fmla="*/ 1 h 22"/>
                    <a:gd name="T14" fmla="*/ 0 w 23"/>
                    <a:gd name="T15" fmla="*/ 1 h 22"/>
                    <a:gd name="T16" fmla="*/ 0 w 23"/>
                    <a:gd name="T17" fmla="*/ 1 h 22"/>
                    <a:gd name="T18" fmla="*/ 0 w 23"/>
                    <a:gd name="T19" fmla="*/ 1 h 22"/>
                    <a:gd name="T20" fmla="*/ 0 w 23"/>
                    <a:gd name="T21" fmla="*/ 1 h 22"/>
                    <a:gd name="T22" fmla="*/ 0 w 23"/>
                    <a:gd name="T23" fmla="*/ 1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22">
                      <a:moveTo>
                        <a:pt x="21" y="8"/>
                      </a:moveTo>
                      <a:lnTo>
                        <a:pt x="21" y="9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9" y="22"/>
                      </a:lnTo>
                      <a:lnTo>
                        <a:pt x="23" y="18"/>
                      </a:lnTo>
                      <a:lnTo>
                        <a:pt x="23" y="14"/>
                      </a:lnTo>
                      <a:lnTo>
                        <a:pt x="21" y="9"/>
                      </a:lnTo>
                      <a:lnTo>
                        <a:pt x="2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1" name="Freeform 283">
                  <a:extLst>
                    <a:ext uri="{FF2B5EF4-FFF2-40B4-BE49-F238E27FC236}">
                      <a16:creationId xmlns:a16="http://schemas.microsoft.com/office/drawing/2014/main" id="{CB66BAAB-4CFB-4093-9AE6-C99B967D0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4" y="2879"/>
                  <a:ext cx="15" cy="12"/>
                </a:xfrm>
                <a:custGeom>
                  <a:avLst/>
                  <a:gdLst>
                    <a:gd name="T0" fmla="*/ 1 w 30"/>
                    <a:gd name="T1" fmla="*/ 1 h 23"/>
                    <a:gd name="T2" fmla="*/ 1 w 30"/>
                    <a:gd name="T3" fmla="*/ 1 h 23"/>
                    <a:gd name="T4" fmla="*/ 1 w 30"/>
                    <a:gd name="T5" fmla="*/ 0 h 23"/>
                    <a:gd name="T6" fmla="*/ 0 w 30"/>
                    <a:gd name="T7" fmla="*/ 1 h 23"/>
                    <a:gd name="T8" fmla="*/ 1 w 30"/>
                    <a:gd name="T9" fmla="*/ 1 h 23"/>
                    <a:gd name="T10" fmla="*/ 1 w 30"/>
                    <a:gd name="T11" fmla="*/ 1 h 23"/>
                    <a:gd name="T12" fmla="*/ 1 w 30"/>
                    <a:gd name="T13" fmla="*/ 1 h 23"/>
                    <a:gd name="T14" fmla="*/ 1 w 30"/>
                    <a:gd name="T15" fmla="*/ 1 h 23"/>
                    <a:gd name="T16" fmla="*/ 1 w 30"/>
                    <a:gd name="T17" fmla="*/ 1 h 23"/>
                    <a:gd name="T18" fmla="*/ 1 w 30"/>
                    <a:gd name="T19" fmla="*/ 1 h 23"/>
                    <a:gd name="T20" fmla="*/ 1 w 30"/>
                    <a:gd name="T21" fmla="*/ 1 h 23"/>
                    <a:gd name="T22" fmla="*/ 1 w 30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3">
                      <a:moveTo>
                        <a:pt x="25" y="10"/>
                      </a:moveTo>
                      <a:lnTo>
                        <a:pt x="25" y="9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18" y="23"/>
                      </a:lnTo>
                      <a:lnTo>
                        <a:pt x="18" y="22"/>
                      </a:lnTo>
                      <a:lnTo>
                        <a:pt x="18" y="23"/>
                      </a:lnTo>
                      <a:lnTo>
                        <a:pt x="24" y="23"/>
                      </a:lnTo>
                      <a:lnTo>
                        <a:pt x="29" y="19"/>
                      </a:lnTo>
                      <a:lnTo>
                        <a:pt x="30" y="14"/>
                      </a:lnTo>
                      <a:lnTo>
                        <a:pt x="25" y="9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2" name="Freeform 284">
                  <a:extLst>
                    <a:ext uri="{FF2B5EF4-FFF2-40B4-BE49-F238E27FC236}">
                      <a16:creationId xmlns:a16="http://schemas.microsoft.com/office/drawing/2014/main" id="{27614C07-B254-45EF-82E5-B15CE1C41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4" y="2885"/>
                  <a:ext cx="14" cy="12"/>
                </a:xfrm>
                <a:custGeom>
                  <a:avLst/>
                  <a:gdLst>
                    <a:gd name="T0" fmla="*/ 1 w 28"/>
                    <a:gd name="T1" fmla="*/ 1 h 24"/>
                    <a:gd name="T2" fmla="*/ 1 w 28"/>
                    <a:gd name="T3" fmla="*/ 1 h 24"/>
                    <a:gd name="T4" fmla="*/ 1 w 28"/>
                    <a:gd name="T5" fmla="*/ 0 h 24"/>
                    <a:gd name="T6" fmla="*/ 0 w 28"/>
                    <a:gd name="T7" fmla="*/ 1 h 24"/>
                    <a:gd name="T8" fmla="*/ 1 w 28"/>
                    <a:gd name="T9" fmla="*/ 1 h 24"/>
                    <a:gd name="T10" fmla="*/ 1 w 28"/>
                    <a:gd name="T11" fmla="*/ 1 h 24"/>
                    <a:gd name="T12" fmla="*/ 1 w 28"/>
                    <a:gd name="T13" fmla="*/ 1 h 24"/>
                    <a:gd name="T14" fmla="*/ 1 w 28"/>
                    <a:gd name="T15" fmla="*/ 1 h 24"/>
                    <a:gd name="T16" fmla="*/ 1 w 28"/>
                    <a:gd name="T17" fmla="*/ 1 h 24"/>
                    <a:gd name="T18" fmla="*/ 1 w 28"/>
                    <a:gd name="T19" fmla="*/ 1 h 24"/>
                    <a:gd name="T20" fmla="*/ 1 w 28"/>
                    <a:gd name="T21" fmla="*/ 1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8" h="24">
                      <a:moveTo>
                        <a:pt x="26" y="12"/>
                      </a:moveTo>
                      <a:lnTo>
                        <a:pt x="26" y="12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19" y="23"/>
                      </a:lnTo>
                      <a:lnTo>
                        <a:pt x="23" y="24"/>
                      </a:lnTo>
                      <a:lnTo>
                        <a:pt x="28" y="21"/>
                      </a:lnTo>
                      <a:lnTo>
                        <a:pt x="28" y="16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3" name="Freeform 285">
                  <a:extLst>
                    <a:ext uri="{FF2B5EF4-FFF2-40B4-BE49-F238E27FC236}">
                      <a16:creationId xmlns:a16="http://schemas.microsoft.com/office/drawing/2014/main" id="{0AB9C65A-C2C9-438B-983C-6839B248F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890"/>
                  <a:ext cx="14" cy="12"/>
                </a:xfrm>
                <a:custGeom>
                  <a:avLst/>
                  <a:gdLst>
                    <a:gd name="T0" fmla="*/ 1 w 27"/>
                    <a:gd name="T1" fmla="*/ 1 h 24"/>
                    <a:gd name="T2" fmla="*/ 1 w 27"/>
                    <a:gd name="T3" fmla="*/ 1 h 24"/>
                    <a:gd name="T4" fmla="*/ 1 w 27"/>
                    <a:gd name="T5" fmla="*/ 0 h 24"/>
                    <a:gd name="T6" fmla="*/ 0 w 27"/>
                    <a:gd name="T7" fmla="*/ 1 h 24"/>
                    <a:gd name="T8" fmla="*/ 1 w 27"/>
                    <a:gd name="T9" fmla="*/ 1 h 24"/>
                    <a:gd name="T10" fmla="*/ 1 w 27"/>
                    <a:gd name="T11" fmla="*/ 1 h 24"/>
                    <a:gd name="T12" fmla="*/ 1 w 27"/>
                    <a:gd name="T13" fmla="*/ 1 h 24"/>
                    <a:gd name="T14" fmla="*/ 1 w 27"/>
                    <a:gd name="T15" fmla="*/ 1 h 24"/>
                    <a:gd name="T16" fmla="*/ 1 w 27"/>
                    <a:gd name="T17" fmla="*/ 1 h 24"/>
                    <a:gd name="T18" fmla="*/ 1 w 27"/>
                    <a:gd name="T19" fmla="*/ 1 h 24"/>
                    <a:gd name="T20" fmla="*/ 1 w 27"/>
                    <a:gd name="T21" fmla="*/ 1 h 24"/>
                    <a:gd name="T22" fmla="*/ 1 w 27"/>
                    <a:gd name="T23" fmla="*/ 1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" h="24">
                      <a:moveTo>
                        <a:pt x="25" y="10"/>
                      </a:moveTo>
                      <a:lnTo>
                        <a:pt x="25" y="11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18" y="23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23" y="24"/>
                      </a:lnTo>
                      <a:lnTo>
                        <a:pt x="27" y="20"/>
                      </a:lnTo>
                      <a:lnTo>
                        <a:pt x="27" y="16"/>
                      </a:lnTo>
                      <a:lnTo>
                        <a:pt x="25" y="11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4" name="Freeform 286">
                  <a:extLst>
                    <a:ext uri="{FF2B5EF4-FFF2-40B4-BE49-F238E27FC236}">
                      <a16:creationId xmlns:a16="http://schemas.microsoft.com/office/drawing/2014/main" id="{C5D151BC-58AF-4508-A912-FCF4F5D2B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2896"/>
                  <a:ext cx="15" cy="11"/>
                </a:xfrm>
                <a:custGeom>
                  <a:avLst/>
                  <a:gdLst>
                    <a:gd name="T0" fmla="*/ 1 w 30"/>
                    <a:gd name="T1" fmla="*/ 0 h 23"/>
                    <a:gd name="T2" fmla="*/ 1 w 30"/>
                    <a:gd name="T3" fmla="*/ 0 h 23"/>
                    <a:gd name="T4" fmla="*/ 1 w 30"/>
                    <a:gd name="T5" fmla="*/ 0 h 23"/>
                    <a:gd name="T6" fmla="*/ 0 w 30"/>
                    <a:gd name="T7" fmla="*/ 0 h 23"/>
                    <a:gd name="T8" fmla="*/ 1 w 30"/>
                    <a:gd name="T9" fmla="*/ 0 h 23"/>
                    <a:gd name="T10" fmla="*/ 1 w 30"/>
                    <a:gd name="T11" fmla="*/ 0 h 23"/>
                    <a:gd name="T12" fmla="*/ 1 w 30"/>
                    <a:gd name="T13" fmla="*/ 0 h 23"/>
                    <a:gd name="T14" fmla="*/ 1 w 30"/>
                    <a:gd name="T15" fmla="*/ 0 h 23"/>
                    <a:gd name="T16" fmla="*/ 1 w 30"/>
                    <a:gd name="T17" fmla="*/ 0 h 23"/>
                    <a:gd name="T18" fmla="*/ 1 w 30"/>
                    <a:gd name="T19" fmla="*/ 0 h 23"/>
                    <a:gd name="T20" fmla="*/ 1 w 30"/>
                    <a:gd name="T21" fmla="*/ 0 h 23"/>
                    <a:gd name="T22" fmla="*/ 1 w 30"/>
                    <a:gd name="T23" fmla="*/ 0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3">
                      <a:moveTo>
                        <a:pt x="24" y="9"/>
                      </a:moveTo>
                      <a:lnTo>
                        <a:pt x="26" y="9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19" y="23"/>
                      </a:lnTo>
                      <a:lnTo>
                        <a:pt x="20" y="23"/>
                      </a:lnTo>
                      <a:lnTo>
                        <a:pt x="19" y="23"/>
                      </a:lnTo>
                      <a:lnTo>
                        <a:pt x="24" y="23"/>
                      </a:lnTo>
                      <a:lnTo>
                        <a:pt x="29" y="20"/>
                      </a:lnTo>
                      <a:lnTo>
                        <a:pt x="30" y="14"/>
                      </a:lnTo>
                      <a:lnTo>
                        <a:pt x="26" y="9"/>
                      </a:lnTo>
                      <a:lnTo>
                        <a:pt x="2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5" name="Freeform 287">
                  <a:extLst>
                    <a:ext uri="{FF2B5EF4-FFF2-40B4-BE49-F238E27FC236}">
                      <a16:creationId xmlns:a16="http://schemas.microsoft.com/office/drawing/2014/main" id="{D3DF039E-A503-4D64-A0C2-DAE70EA2F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2" y="2900"/>
                  <a:ext cx="14" cy="11"/>
                </a:xfrm>
                <a:custGeom>
                  <a:avLst/>
                  <a:gdLst>
                    <a:gd name="T0" fmla="*/ 1 w 28"/>
                    <a:gd name="T1" fmla="*/ 1 h 21"/>
                    <a:gd name="T2" fmla="*/ 1 w 28"/>
                    <a:gd name="T3" fmla="*/ 1 h 21"/>
                    <a:gd name="T4" fmla="*/ 1 w 28"/>
                    <a:gd name="T5" fmla="*/ 0 h 21"/>
                    <a:gd name="T6" fmla="*/ 0 w 28"/>
                    <a:gd name="T7" fmla="*/ 1 h 21"/>
                    <a:gd name="T8" fmla="*/ 1 w 28"/>
                    <a:gd name="T9" fmla="*/ 1 h 21"/>
                    <a:gd name="T10" fmla="*/ 1 w 28"/>
                    <a:gd name="T11" fmla="*/ 1 h 21"/>
                    <a:gd name="T12" fmla="*/ 1 w 28"/>
                    <a:gd name="T13" fmla="*/ 1 h 21"/>
                    <a:gd name="T14" fmla="*/ 1 w 28"/>
                    <a:gd name="T15" fmla="*/ 1 h 21"/>
                    <a:gd name="T16" fmla="*/ 1 w 28"/>
                    <a:gd name="T17" fmla="*/ 1 h 21"/>
                    <a:gd name="T18" fmla="*/ 1 w 28"/>
                    <a:gd name="T19" fmla="*/ 1 h 21"/>
                    <a:gd name="T20" fmla="*/ 1 w 28"/>
                    <a:gd name="T21" fmla="*/ 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8" h="21">
                      <a:moveTo>
                        <a:pt x="23" y="7"/>
                      </a:moveTo>
                      <a:lnTo>
                        <a:pt x="23" y="7"/>
                      </a:lnTo>
                      <a:lnTo>
                        <a:pt x="4" y="0"/>
                      </a:lnTo>
                      <a:lnTo>
                        <a:pt x="0" y="14"/>
                      </a:lnTo>
                      <a:lnTo>
                        <a:pt x="18" y="21"/>
                      </a:lnTo>
                      <a:lnTo>
                        <a:pt x="24" y="20"/>
                      </a:lnTo>
                      <a:lnTo>
                        <a:pt x="28" y="15"/>
                      </a:lnTo>
                      <a:lnTo>
                        <a:pt x="28" y="11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6" name="Freeform 288">
                  <a:extLst>
                    <a:ext uri="{FF2B5EF4-FFF2-40B4-BE49-F238E27FC236}">
                      <a16:creationId xmlns:a16="http://schemas.microsoft.com/office/drawing/2014/main" id="{A31AFC04-0FA3-4EDC-80DB-210966D9E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1" y="2904"/>
                  <a:ext cx="12" cy="9"/>
                </a:xfrm>
                <a:custGeom>
                  <a:avLst/>
                  <a:gdLst>
                    <a:gd name="T0" fmla="*/ 1 w 23"/>
                    <a:gd name="T1" fmla="*/ 0 h 19"/>
                    <a:gd name="T2" fmla="*/ 1 w 23"/>
                    <a:gd name="T3" fmla="*/ 0 h 19"/>
                    <a:gd name="T4" fmla="*/ 1 w 23"/>
                    <a:gd name="T5" fmla="*/ 0 h 19"/>
                    <a:gd name="T6" fmla="*/ 0 w 23"/>
                    <a:gd name="T7" fmla="*/ 0 h 19"/>
                    <a:gd name="T8" fmla="*/ 1 w 23"/>
                    <a:gd name="T9" fmla="*/ 0 h 19"/>
                    <a:gd name="T10" fmla="*/ 1 w 23"/>
                    <a:gd name="T11" fmla="*/ 0 h 19"/>
                    <a:gd name="T12" fmla="*/ 1 w 23"/>
                    <a:gd name="T13" fmla="*/ 0 h 19"/>
                    <a:gd name="T14" fmla="*/ 1 w 23"/>
                    <a:gd name="T15" fmla="*/ 0 h 19"/>
                    <a:gd name="T16" fmla="*/ 1 w 23"/>
                    <a:gd name="T17" fmla="*/ 0 h 19"/>
                    <a:gd name="T18" fmla="*/ 1 w 23"/>
                    <a:gd name="T19" fmla="*/ 0 h 19"/>
                    <a:gd name="T20" fmla="*/ 1 w 23"/>
                    <a:gd name="T21" fmla="*/ 0 h 19"/>
                    <a:gd name="T22" fmla="*/ 1 w 23"/>
                    <a:gd name="T23" fmla="*/ 0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19">
                      <a:moveTo>
                        <a:pt x="18" y="5"/>
                      </a:moveTo>
                      <a:lnTo>
                        <a:pt x="19" y="5"/>
                      </a:lnTo>
                      <a:lnTo>
                        <a:pt x="5" y="0"/>
                      </a:lnTo>
                      <a:lnTo>
                        <a:pt x="0" y="14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20" y="18"/>
                      </a:lnTo>
                      <a:lnTo>
                        <a:pt x="23" y="13"/>
                      </a:lnTo>
                      <a:lnTo>
                        <a:pt x="23" y="8"/>
                      </a:lnTo>
                      <a:lnTo>
                        <a:pt x="19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7" name="Freeform 289">
                  <a:extLst>
                    <a:ext uri="{FF2B5EF4-FFF2-40B4-BE49-F238E27FC236}">
                      <a16:creationId xmlns:a16="http://schemas.microsoft.com/office/drawing/2014/main" id="{FC367C41-70FF-42F8-9B50-D06B8B051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" y="2906"/>
                  <a:ext cx="8" cy="8"/>
                </a:xfrm>
                <a:custGeom>
                  <a:avLst/>
                  <a:gdLst>
                    <a:gd name="T0" fmla="*/ 0 w 18"/>
                    <a:gd name="T1" fmla="*/ 1 h 16"/>
                    <a:gd name="T2" fmla="*/ 0 w 18"/>
                    <a:gd name="T3" fmla="*/ 1 h 16"/>
                    <a:gd name="T4" fmla="*/ 0 w 18"/>
                    <a:gd name="T5" fmla="*/ 0 h 16"/>
                    <a:gd name="T6" fmla="*/ 0 w 18"/>
                    <a:gd name="T7" fmla="*/ 1 h 16"/>
                    <a:gd name="T8" fmla="*/ 0 w 18"/>
                    <a:gd name="T9" fmla="*/ 1 h 16"/>
                    <a:gd name="T10" fmla="*/ 0 w 18"/>
                    <a:gd name="T11" fmla="*/ 1 h 16"/>
                    <a:gd name="T12" fmla="*/ 0 w 18"/>
                    <a:gd name="T13" fmla="*/ 1 h 16"/>
                    <a:gd name="T14" fmla="*/ 0 w 18"/>
                    <a:gd name="T15" fmla="*/ 1 h 16"/>
                    <a:gd name="T16" fmla="*/ 0 w 18"/>
                    <a:gd name="T17" fmla="*/ 1 h 16"/>
                    <a:gd name="T18" fmla="*/ 0 w 18"/>
                    <a:gd name="T19" fmla="*/ 1 h 16"/>
                    <a:gd name="T20" fmla="*/ 0 w 18"/>
                    <a:gd name="T21" fmla="*/ 1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" h="16"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3" y="0"/>
                      </a:lnTo>
                      <a:lnTo>
                        <a:pt x="0" y="14"/>
                      </a:lnTo>
                      <a:lnTo>
                        <a:pt x="9" y="16"/>
                      </a:lnTo>
                      <a:lnTo>
                        <a:pt x="15" y="15"/>
                      </a:lnTo>
                      <a:lnTo>
                        <a:pt x="18" y="10"/>
                      </a:lnTo>
                      <a:lnTo>
                        <a:pt x="16" y="4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8" name="Freeform 290">
                  <a:extLst>
                    <a:ext uri="{FF2B5EF4-FFF2-40B4-BE49-F238E27FC236}">
                      <a16:creationId xmlns:a16="http://schemas.microsoft.com/office/drawing/2014/main" id="{5D063A7D-8F2D-48D9-8E01-C5AC204EF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2907"/>
                  <a:ext cx="22" cy="12"/>
                </a:xfrm>
                <a:custGeom>
                  <a:avLst/>
                  <a:gdLst>
                    <a:gd name="T0" fmla="*/ 1 w 43"/>
                    <a:gd name="T1" fmla="*/ 1 h 23"/>
                    <a:gd name="T2" fmla="*/ 1 w 43"/>
                    <a:gd name="T3" fmla="*/ 1 h 23"/>
                    <a:gd name="T4" fmla="*/ 1 w 43"/>
                    <a:gd name="T5" fmla="*/ 0 h 23"/>
                    <a:gd name="T6" fmla="*/ 0 w 43"/>
                    <a:gd name="T7" fmla="*/ 1 h 23"/>
                    <a:gd name="T8" fmla="*/ 1 w 43"/>
                    <a:gd name="T9" fmla="*/ 1 h 23"/>
                    <a:gd name="T10" fmla="*/ 1 w 43"/>
                    <a:gd name="T11" fmla="*/ 1 h 23"/>
                    <a:gd name="T12" fmla="*/ 1 w 43"/>
                    <a:gd name="T13" fmla="*/ 1 h 23"/>
                    <a:gd name="T14" fmla="*/ 1 w 43"/>
                    <a:gd name="T15" fmla="*/ 1 h 23"/>
                    <a:gd name="T16" fmla="*/ 1 w 43"/>
                    <a:gd name="T17" fmla="*/ 1 h 23"/>
                    <a:gd name="T18" fmla="*/ 1 w 43"/>
                    <a:gd name="T19" fmla="*/ 1 h 23"/>
                    <a:gd name="T20" fmla="*/ 1 w 43"/>
                    <a:gd name="T21" fmla="*/ 1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3" h="23">
                      <a:moveTo>
                        <a:pt x="37" y="9"/>
                      </a:moveTo>
                      <a:lnTo>
                        <a:pt x="37" y="9"/>
                      </a:lnTo>
                      <a:lnTo>
                        <a:pt x="3" y="0"/>
                      </a:lnTo>
                      <a:lnTo>
                        <a:pt x="0" y="14"/>
                      </a:lnTo>
                      <a:lnTo>
                        <a:pt x="35" y="23"/>
                      </a:lnTo>
                      <a:lnTo>
                        <a:pt x="41" y="22"/>
                      </a:lnTo>
                      <a:lnTo>
                        <a:pt x="43" y="17"/>
                      </a:lnTo>
                      <a:lnTo>
                        <a:pt x="42" y="12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9" name="Freeform 291">
                  <a:extLst>
                    <a:ext uri="{FF2B5EF4-FFF2-40B4-BE49-F238E27FC236}">
                      <a16:creationId xmlns:a16="http://schemas.microsoft.com/office/drawing/2014/main" id="{3A432F4A-DA3B-491C-A30E-0088633D5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2912"/>
                  <a:ext cx="23" cy="10"/>
                </a:xfrm>
                <a:custGeom>
                  <a:avLst/>
                  <a:gdLst>
                    <a:gd name="T0" fmla="*/ 0 w 47"/>
                    <a:gd name="T1" fmla="*/ 0 h 21"/>
                    <a:gd name="T2" fmla="*/ 0 w 47"/>
                    <a:gd name="T3" fmla="*/ 0 h 21"/>
                    <a:gd name="T4" fmla="*/ 0 w 47"/>
                    <a:gd name="T5" fmla="*/ 0 h 21"/>
                    <a:gd name="T6" fmla="*/ 0 w 47"/>
                    <a:gd name="T7" fmla="*/ 0 h 21"/>
                    <a:gd name="T8" fmla="*/ 0 w 47"/>
                    <a:gd name="T9" fmla="*/ 0 h 21"/>
                    <a:gd name="T10" fmla="*/ 0 w 47"/>
                    <a:gd name="T11" fmla="*/ 0 h 21"/>
                    <a:gd name="T12" fmla="*/ 0 w 47"/>
                    <a:gd name="T13" fmla="*/ 0 h 21"/>
                    <a:gd name="T14" fmla="*/ 0 w 47"/>
                    <a:gd name="T15" fmla="*/ 0 h 21"/>
                    <a:gd name="T16" fmla="*/ 0 w 47"/>
                    <a:gd name="T17" fmla="*/ 0 h 21"/>
                    <a:gd name="T18" fmla="*/ 0 w 47"/>
                    <a:gd name="T19" fmla="*/ 0 h 21"/>
                    <a:gd name="T20" fmla="*/ 0 w 47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7" h="21">
                      <a:moveTo>
                        <a:pt x="42" y="7"/>
                      </a:moveTo>
                      <a:lnTo>
                        <a:pt x="42" y="7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39" y="21"/>
                      </a:lnTo>
                      <a:lnTo>
                        <a:pt x="45" y="20"/>
                      </a:lnTo>
                      <a:lnTo>
                        <a:pt x="47" y="15"/>
                      </a:lnTo>
                      <a:lnTo>
                        <a:pt x="46" y="10"/>
                      </a:lnTo>
                      <a:lnTo>
                        <a:pt x="4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0" name="Freeform 292">
                  <a:extLst>
                    <a:ext uri="{FF2B5EF4-FFF2-40B4-BE49-F238E27FC236}">
                      <a16:creationId xmlns:a16="http://schemas.microsoft.com/office/drawing/2014/main" id="{19BFC85B-2DDD-498B-9255-23C65C3F4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" y="2915"/>
                  <a:ext cx="26" cy="12"/>
                </a:xfrm>
                <a:custGeom>
                  <a:avLst/>
                  <a:gdLst>
                    <a:gd name="T0" fmla="*/ 1 w 52"/>
                    <a:gd name="T1" fmla="*/ 1 h 23"/>
                    <a:gd name="T2" fmla="*/ 1 w 52"/>
                    <a:gd name="T3" fmla="*/ 1 h 23"/>
                    <a:gd name="T4" fmla="*/ 1 w 52"/>
                    <a:gd name="T5" fmla="*/ 0 h 23"/>
                    <a:gd name="T6" fmla="*/ 0 w 52"/>
                    <a:gd name="T7" fmla="*/ 1 h 23"/>
                    <a:gd name="T8" fmla="*/ 1 w 52"/>
                    <a:gd name="T9" fmla="*/ 1 h 23"/>
                    <a:gd name="T10" fmla="*/ 1 w 52"/>
                    <a:gd name="T11" fmla="*/ 1 h 23"/>
                    <a:gd name="T12" fmla="*/ 1 w 52"/>
                    <a:gd name="T13" fmla="*/ 1 h 23"/>
                    <a:gd name="T14" fmla="*/ 1 w 52"/>
                    <a:gd name="T15" fmla="*/ 1 h 23"/>
                    <a:gd name="T16" fmla="*/ 1 w 52"/>
                    <a:gd name="T17" fmla="*/ 1 h 23"/>
                    <a:gd name="T18" fmla="*/ 1 w 52"/>
                    <a:gd name="T19" fmla="*/ 1 h 23"/>
                    <a:gd name="T20" fmla="*/ 1 w 52"/>
                    <a:gd name="T21" fmla="*/ 1 h 23"/>
                    <a:gd name="T22" fmla="*/ 1 w 52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23">
                      <a:moveTo>
                        <a:pt x="45" y="9"/>
                      </a:moveTo>
                      <a:lnTo>
                        <a:pt x="46" y="9"/>
                      </a:lnTo>
                      <a:lnTo>
                        <a:pt x="3" y="0"/>
                      </a:lnTo>
                      <a:lnTo>
                        <a:pt x="0" y="14"/>
                      </a:lnTo>
                      <a:lnTo>
                        <a:pt x="44" y="23"/>
                      </a:lnTo>
                      <a:lnTo>
                        <a:pt x="45" y="23"/>
                      </a:lnTo>
                      <a:lnTo>
                        <a:pt x="44" y="23"/>
                      </a:lnTo>
                      <a:lnTo>
                        <a:pt x="50" y="22"/>
                      </a:lnTo>
                      <a:lnTo>
                        <a:pt x="52" y="18"/>
                      </a:lnTo>
                      <a:lnTo>
                        <a:pt x="51" y="12"/>
                      </a:lnTo>
                      <a:lnTo>
                        <a:pt x="46" y="9"/>
                      </a:lnTo>
                      <a:lnTo>
                        <a:pt x="4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1" name="Freeform 293">
                  <a:extLst>
                    <a:ext uri="{FF2B5EF4-FFF2-40B4-BE49-F238E27FC236}">
                      <a16:creationId xmlns:a16="http://schemas.microsoft.com/office/drawing/2014/main" id="{4AD8C3E2-4C24-48E5-ACA9-0CD6B5588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3" y="2920"/>
                  <a:ext cx="28" cy="10"/>
                </a:xfrm>
                <a:custGeom>
                  <a:avLst/>
                  <a:gdLst>
                    <a:gd name="T0" fmla="*/ 0 w 58"/>
                    <a:gd name="T1" fmla="*/ 0 h 21"/>
                    <a:gd name="T2" fmla="*/ 0 w 58"/>
                    <a:gd name="T3" fmla="*/ 0 h 21"/>
                    <a:gd name="T4" fmla="*/ 0 w 58"/>
                    <a:gd name="T5" fmla="*/ 0 h 21"/>
                    <a:gd name="T6" fmla="*/ 0 w 58"/>
                    <a:gd name="T7" fmla="*/ 0 h 21"/>
                    <a:gd name="T8" fmla="*/ 0 w 58"/>
                    <a:gd name="T9" fmla="*/ 0 h 21"/>
                    <a:gd name="T10" fmla="*/ 0 w 58"/>
                    <a:gd name="T11" fmla="*/ 0 h 21"/>
                    <a:gd name="T12" fmla="*/ 0 w 58"/>
                    <a:gd name="T13" fmla="*/ 0 h 21"/>
                    <a:gd name="T14" fmla="*/ 0 w 58"/>
                    <a:gd name="T15" fmla="*/ 0 h 21"/>
                    <a:gd name="T16" fmla="*/ 0 w 58"/>
                    <a:gd name="T17" fmla="*/ 0 h 21"/>
                    <a:gd name="T18" fmla="*/ 0 w 58"/>
                    <a:gd name="T19" fmla="*/ 0 h 21"/>
                    <a:gd name="T20" fmla="*/ 0 w 58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21">
                      <a:moveTo>
                        <a:pt x="51" y="7"/>
                      </a:moveTo>
                      <a:lnTo>
                        <a:pt x="51" y="7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1" y="21"/>
                      </a:lnTo>
                      <a:lnTo>
                        <a:pt x="57" y="19"/>
                      </a:lnTo>
                      <a:lnTo>
                        <a:pt x="58" y="14"/>
                      </a:lnTo>
                      <a:lnTo>
                        <a:pt x="57" y="10"/>
                      </a:lnTo>
                      <a:lnTo>
                        <a:pt x="5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2" name="Freeform 294">
                  <a:extLst>
                    <a:ext uri="{FF2B5EF4-FFF2-40B4-BE49-F238E27FC236}">
                      <a16:creationId xmlns:a16="http://schemas.microsoft.com/office/drawing/2014/main" id="{57668E4B-743D-4C6A-97EE-044A29850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8" y="2923"/>
                  <a:ext cx="29" cy="11"/>
                </a:xfrm>
                <a:custGeom>
                  <a:avLst/>
                  <a:gdLst>
                    <a:gd name="T0" fmla="*/ 1 w 57"/>
                    <a:gd name="T1" fmla="*/ 1 h 21"/>
                    <a:gd name="T2" fmla="*/ 1 w 57"/>
                    <a:gd name="T3" fmla="*/ 1 h 21"/>
                    <a:gd name="T4" fmla="*/ 0 w 57"/>
                    <a:gd name="T5" fmla="*/ 0 h 21"/>
                    <a:gd name="T6" fmla="*/ 0 w 57"/>
                    <a:gd name="T7" fmla="*/ 1 h 21"/>
                    <a:gd name="T8" fmla="*/ 1 w 57"/>
                    <a:gd name="T9" fmla="*/ 1 h 21"/>
                    <a:gd name="T10" fmla="*/ 1 w 57"/>
                    <a:gd name="T11" fmla="*/ 1 h 21"/>
                    <a:gd name="T12" fmla="*/ 1 w 57"/>
                    <a:gd name="T13" fmla="*/ 1 h 21"/>
                    <a:gd name="T14" fmla="*/ 1 w 57"/>
                    <a:gd name="T15" fmla="*/ 1 h 21"/>
                    <a:gd name="T16" fmla="*/ 1 w 57"/>
                    <a:gd name="T17" fmla="*/ 1 h 21"/>
                    <a:gd name="T18" fmla="*/ 1 w 57"/>
                    <a:gd name="T19" fmla="*/ 1 h 21"/>
                    <a:gd name="T20" fmla="*/ 1 w 57"/>
                    <a:gd name="T21" fmla="*/ 1 h 21"/>
                    <a:gd name="T22" fmla="*/ 1 w 57"/>
                    <a:gd name="T23" fmla="*/ 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7" h="21">
                      <a:moveTo>
                        <a:pt x="52" y="7"/>
                      </a:moveTo>
                      <a:lnTo>
                        <a:pt x="51" y="7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1" y="21"/>
                      </a:lnTo>
                      <a:lnTo>
                        <a:pt x="49" y="21"/>
                      </a:lnTo>
                      <a:lnTo>
                        <a:pt x="51" y="21"/>
                      </a:lnTo>
                      <a:lnTo>
                        <a:pt x="56" y="19"/>
                      </a:lnTo>
                      <a:lnTo>
                        <a:pt x="57" y="14"/>
                      </a:lnTo>
                      <a:lnTo>
                        <a:pt x="56" y="10"/>
                      </a:lnTo>
                      <a:lnTo>
                        <a:pt x="51" y="7"/>
                      </a:lnTo>
                      <a:lnTo>
                        <a:pt x="5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3" name="Freeform 295">
                  <a:extLst>
                    <a:ext uri="{FF2B5EF4-FFF2-40B4-BE49-F238E27FC236}">
                      <a16:creationId xmlns:a16="http://schemas.microsoft.com/office/drawing/2014/main" id="{B96227B6-BB63-473B-A20A-101AA5914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3" y="2927"/>
                  <a:ext cx="30" cy="11"/>
                </a:xfrm>
                <a:custGeom>
                  <a:avLst/>
                  <a:gdLst>
                    <a:gd name="T0" fmla="*/ 0 w 61"/>
                    <a:gd name="T1" fmla="*/ 0 h 23"/>
                    <a:gd name="T2" fmla="*/ 0 w 61"/>
                    <a:gd name="T3" fmla="*/ 0 h 23"/>
                    <a:gd name="T4" fmla="*/ 0 w 61"/>
                    <a:gd name="T5" fmla="*/ 0 h 23"/>
                    <a:gd name="T6" fmla="*/ 0 w 61"/>
                    <a:gd name="T7" fmla="*/ 0 h 23"/>
                    <a:gd name="T8" fmla="*/ 0 w 61"/>
                    <a:gd name="T9" fmla="*/ 0 h 23"/>
                    <a:gd name="T10" fmla="*/ 0 w 61"/>
                    <a:gd name="T11" fmla="*/ 0 h 23"/>
                    <a:gd name="T12" fmla="*/ 0 w 61"/>
                    <a:gd name="T13" fmla="*/ 0 h 23"/>
                    <a:gd name="T14" fmla="*/ 0 w 61"/>
                    <a:gd name="T15" fmla="*/ 0 h 23"/>
                    <a:gd name="T16" fmla="*/ 0 w 61"/>
                    <a:gd name="T17" fmla="*/ 0 h 23"/>
                    <a:gd name="T18" fmla="*/ 0 w 61"/>
                    <a:gd name="T19" fmla="*/ 0 h 23"/>
                    <a:gd name="T20" fmla="*/ 0 w 61"/>
                    <a:gd name="T21" fmla="*/ 0 h 23"/>
                    <a:gd name="T22" fmla="*/ 0 w 61"/>
                    <a:gd name="T23" fmla="*/ 0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" h="23">
                      <a:moveTo>
                        <a:pt x="55" y="10"/>
                      </a:moveTo>
                      <a:lnTo>
                        <a:pt x="56" y="10"/>
                      </a:lnTo>
                      <a:lnTo>
                        <a:pt x="3" y="0"/>
                      </a:lnTo>
                      <a:lnTo>
                        <a:pt x="0" y="14"/>
                      </a:lnTo>
                      <a:lnTo>
                        <a:pt x="53" y="23"/>
                      </a:lnTo>
                      <a:lnTo>
                        <a:pt x="55" y="23"/>
                      </a:lnTo>
                      <a:lnTo>
                        <a:pt x="53" y="23"/>
                      </a:lnTo>
                      <a:lnTo>
                        <a:pt x="59" y="22"/>
                      </a:lnTo>
                      <a:lnTo>
                        <a:pt x="61" y="18"/>
                      </a:lnTo>
                      <a:lnTo>
                        <a:pt x="60" y="12"/>
                      </a:lnTo>
                      <a:lnTo>
                        <a:pt x="56" y="10"/>
                      </a:lnTo>
                      <a:lnTo>
                        <a:pt x="5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4" name="Freeform 296">
                  <a:extLst>
                    <a:ext uri="{FF2B5EF4-FFF2-40B4-BE49-F238E27FC236}">
                      <a16:creationId xmlns:a16="http://schemas.microsoft.com/office/drawing/2014/main" id="{D7344086-E81F-4E8D-967B-5E2E1070D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0" y="2931"/>
                  <a:ext cx="31" cy="11"/>
                </a:xfrm>
                <a:custGeom>
                  <a:avLst/>
                  <a:gdLst>
                    <a:gd name="T0" fmla="*/ 1 w 62"/>
                    <a:gd name="T1" fmla="*/ 1 h 20"/>
                    <a:gd name="T2" fmla="*/ 1 w 62"/>
                    <a:gd name="T3" fmla="*/ 1 h 20"/>
                    <a:gd name="T4" fmla="*/ 0 w 62"/>
                    <a:gd name="T5" fmla="*/ 0 h 20"/>
                    <a:gd name="T6" fmla="*/ 0 w 62"/>
                    <a:gd name="T7" fmla="*/ 1 h 20"/>
                    <a:gd name="T8" fmla="*/ 1 w 62"/>
                    <a:gd name="T9" fmla="*/ 1 h 20"/>
                    <a:gd name="T10" fmla="*/ 1 w 62"/>
                    <a:gd name="T11" fmla="*/ 1 h 20"/>
                    <a:gd name="T12" fmla="*/ 1 w 62"/>
                    <a:gd name="T13" fmla="*/ 1 h 20"/>
                    <a:gd name="T14" fmla="*/ 1 w 62"/>
                    <a:gd name="T15" fmla="*/ 1 h 20"/>
                    <a:gd name="T16" fmla="*/ 1 w 62"/>
                    <a:gd name="T17" fmla="*/ 1 h 20"/>
                    <a:gd name="T18" fmla="*/ 1 w 62"/>
                    <a:gd name="T19" fmla="*/ 1 h 20"/>
                    <a:gd name="T20" fmla="*/ 1 w 62"/>
                    <a:gd name="T21" fmla="*/ 1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" h="20">
                      <a:moveTo>
                        <a:pt x="55" y="6"/>
                      </a:moveTo>
                      <a:lnTo>
                        <a:pt x="55" y="6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5" y="20"/>
                      </a:lnTo>
                      <a:lnTo>
                        <a:pt x="61" y="18"/>
                      </a:lnTo>
                      <a:lnTo>
                        <a:pt x="62" y="13"/>
                      </a:lnTo>
                      <a:lnTo>
                        <a:pt x="61" y="9"/>
                      </a:lnTo>
                      <a:lnTo>
                        <a:pt x="5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5" name="Freeform 297">
                  <a:extLst>
                    <a:ext uri="{FF2B5EF4-FFF2-40B4-BE49-F238E27FC236}">
                      <a16:creationId xmlns:a16="http://schemas.microsoft.com/office/drawing/2014/main" id="{B34A5329-8138-4483-909B-CFE330B57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" y="2935"/>
                  <a:ext cx="32" cy="10"/>
                </a:xfrm>
                <a:custGeom>
                  <a:avLst/>
                  <a:gdLst>
                    <a:gd name="T0" fmla="*/ 1 w 62"/>
                    <a:gd name="T1" fmla="*/ 0 h 21"/>
                    <a:gd name="T2" fmla="*/ 1 w 62"/>
                    <a:gd name="T3" fmla="*/ 0 h 21"/>
                    <a:gd name="T4" fmla="*/ 0 w 62"/>
                    <a:gd name="T5" fmla="*/ 0 h 21"/>
                    <a:gd name="T6" fmla="*/ 0 w 62"/>
                    <a:gd name="T7" fmla="*/ 0 h 21"/>
                    <a:gd name="T8" fmla="*/ 1 w 62"/>
                    <a:gd name="T9" fmla="*/ 0 h 21"/>
                    <a:gd name="T10" fmla="*/ 1 w 62"/>
                    <a:gd name="T11" fmla="*/ 0 h 21"/>
                    <a:gd name="T12" fmla="*/ 1 w 62"/>
                    <a:gd name="T13" fmla="*/ 0 h 21"/>
                    <a:gd name="T14" fmla="*/ 1 w 62"/>
                    <a:gd name="T15" fmla="*/ 0 h 21"/>
                    <a:gd name="T16" fmla="*/ 1 w 62"/>
                    <a:gd name="T17" fmla="*/ 0 h 21"/>
                    <a:gd name="T18" fmla="*/ 1 w 62"/>
                    <a:gd name="T19" fmla="*/ 0 h 21"/>
                    <a:gd name="T20" fmla="*/ 1 w 62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" h="21">
                      <a:moveTo>
                        <a:pt x="55" y="7"/>
                      </a:moveTo>
                      <a:lnTo>
                        <a:pt x="55" y="7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5" y="21"/>
                      </a:lnTo>
                      <a:lnTo>
                        <a:pt x="61" y="19"/>
                      </a:lnTo>
                      <a:lnTo>
                        <a:pt x="62" y="14"/>
                      </a:lnTo>
                      <a:lnTo>
                        <a:pt x="61" y="10"/>
                      </a:lnTo>
                      <a:lnTo>
                        <a:pt x="5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6" name="Freeform 298">
                  <a:extLst>
                    <a:ext uri="{FF2B5EF4-FFF2-40B4-BE49-F238E27FC236}">
                      <a16:creationId xmlns:a16="http://schemas.microsoft.com/office/drawing/2014/main" id="{7ABA3572-DF43-4278-AC15-476FA3CB3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5" y="2938"/>
                  <a:ext cx="31" cy="11"/>
                </a:xfrm>
                <a:custGeom>
                  <a:avLst/>
                  <a:gdLst>
                    <a:gd name="T0" fmla="*/ 1 w 62"/>
                    <a:gd name="T1" fmla="*/ 1 h 21"/>
                    <a:gd name="T2" fmla="*/ 1 w 62"/>
                    <a:gd name="T3" fmla="*/ 1 h 21"/>
                    <a:gd name="T4" fmla="*/ 0 w 62"/>
                    <a:gd name="T5" fmla="*/ 0 h 21"/>
                    <a:gd name="T6" fmla="*/ 0 w 62"/>
                    <a:gd name="T7" fmla="*/ 1 h 21"/>
                    <a:gd name="T8" fmla="*/ 1 w 62"/>
                    <a:gd name="T9" fmla="*/ 1 h 21"/>
                    <a:gd name="T10" fmla="*/ 1 w 62"/>
                    <a:gd name="T11" fmla="*/ 1 h 21"/>
                    <a:gd name="T12" fmla="*/ 1 w 62"/>
                    <a:gd name="T13" fmla="*/ 1 h 21"/>
                    <a:gd name="T14" fmla="*/ 1 w 62"/>
                    <a:gd name="T15" fmla="*/ 1 h 21"/>
                    <a:gd name="T16" fmla="*/ 1 w 62"/>
                    <a:gd name="T17" fmla="*/ 1 h 21"/>
                    <a:gd name="T18" fmla="*/ 1 w 62"/>
                    <a:gd name="T19" fmla="*/ 1 h 21"/>
                    <a:gd name="T20" fmla="*/ 1 w 62"/>
                    <a:gd name="T21" fmla="*/ 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" h="21">
                      <a:moveTo>
                        <a:pt x="55" y="7"/>
                      </a:moveTo>
                      <a:lnTo>
                        <a:pt x="55" y="7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5" y="21"/>
                      </a:lnTo>
                      <a:lnTo>
                        <a:pt x="61" y="19"/>
                      </a:lnTo>
                      <a:lnTo>
                        <a:pt x="62" y="14"/>
                      </a:lnTo>
                      <a:lnTo>
                        <a:pt x="61" y="10"/>
                      </a:lnTo>
                      <a:lnTo>
                        <a:pt x="5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7" name="Freeform 299">
                  <a:extLst>
                    <a:ext uri="{FF2B5EF4-FFF2-40B4-BE49-F238E27FC236}">
                      <a16:creationId xmlns:a16="http://schemas.microsoft.com/office/drawing/2014/main" id="{16A3DD40-DFDD-4422-B4EF-E2936DD6B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3" y="2942"/>
                  <a:ext cx="30" cy="10"/>
                </a:xfrm>
                <a:custGeom>
                  <a:avLst/>
                  <a:gdLst>
                    <a:gd name="T0" fmla="*/ 1 w 60"/>
                    <a:gd name="T1" fmla="*/ 0 h 21"/>
                    <a:gd name="T2" fmla="*/ 1 w 60"/>
                    <a:gd name="T3" fmla="*/ 0 h 21"/>
                    <a:gd name="T4" fmla="*/ 0 w 60"/>
                    <a:gd name="T5" fmla="*/ 0 h 21"/>
                    <a:gd name="T6" fmla="*/ 0 w 60"/>
                    <a:gd name="T7" fmla="*/ 0 h 21"/>
                    <a:gd name="T8" fmla="*/ 1 w 60"/>
                    <a:gd name="T9" fmla="*/ 0 h 21"/>
                    <a:gd name="T10" fmla="*/ 1 w 60"/>
                    <a:gd name="T11" fmla="*/ 0 h 21"/>
                    <a:gd name="T12" fmla="*/ 1 w 60"/>
                    <a:gd name="T13" fmla="*/ 0 h 21"/>
                    <a:gd name="T14" fmla="*/ 1 w 60"/>
                    <a:gd name="T15" fmla="*/ 0 h 21"/>
                    <a:gd name="T16" fmla="*/ 1 w 60"/>
                    <a:gd name="T17" fmla="*/ 0 h 21"/>
                    <a:gd name="T18" fmla="*/ 1 w 60"/>
                    <a:gd name="T19" fmla="*/ 0 h 21"/>
                    <a:gd name="T20" fmla="*/ 1 w 60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0" h="21">
                      <a:moveTo>
                        <a:pt x="53" y="7"/>
                      </a:moveTo>
                      <a:lnTo>
                        <a:pt x="53" y="7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3" y="21"/>
                      </a:lnTo>
                      <a:lnTo>
                        <a:pt x="59" y="19"/>
                      </a:lnTo>
                      <a:lnTo>
                        <a:pt x="60" y="14"/>
                      </a:lnTo>
                      <a:lnTo>
                        <a:pt x="59" y="9"/>
                      </a:lnTo>
                      <a:lnTo>
                        <a:pt x="5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8" name="Freeform 300">
                  <a:extLst>
                    <a:ext uri="{FF2B5EF4-FFF2-40B4-BE49-F238E27FC236}">
                      <a16:creationId xmlns:a16="http://schemas.microsoft.com/office/drawing/2014/main" id="{EA81A051-9A70-45C4-8089-F1825673F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2945"/>
                  <a:ext cx="29" cy="10"/>
                </a:xfrm>
                <a:custGeom>
                  <a:avLst/>
                  <a:gdLst>
                    <a:gd name="T0" fmla="*/ 1 w 58"/>
                    <a:gd name="T1" fmla="*/ 0 h 21"/>
                    <a:gd name="T2" fmla="*/ 1 w 58"/>
                    <a:gd name="T3" fmla="*/ 0 h 21"/>
                    <a:gd name="T4" fmla="*/ 0 w 58"/>
                    <a:gd name="T5" fmla="*/ 0 h 21"/>
                    <a:gd name="T6" fmla="*/ 0 w 58"/>
                    <a:gd name="T7" fmla="*/ 0 h 21"/>
                    <a:gd name="T8" fmla="*/ 1 w 58"/>
                    <a:gd name="T9" fmla="*/ 0 h 21"/>
                    <a:gd name="T10" fmla="*/ 1 w 58"/>
                    <a:gd name="T11" fmla="*/ 0 h 21"/>
                    <a:gd name="T12" fmla="*/ 1 w 58"/>
                    <a:gd name="T13" fmla="*/ 0 h 21"/>
                    <a:gd name="T14" fmla="*/ 1 w 58"/>
                    <a:gd name="T15" fmla="*/ 0 h 21"/>
                    <a:gd name="T16" fmla="*/ 1 w 58"/>
                    <a:gd name="T17" fmla="*/ 0 h 21"/>
                    <a:gd name="T18" fmla="*/ 1 w 58"/>
                    <a:gd name="T19" fmla="*/ 0 h 21"/>
                    <a:gd name="T20" fmla="*/ 1 w 58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21">
                      <a:moveTo>
                        <a:pt x="51" y="7"/>
                      </a:moveTo>
                      <a:lnTo>
                        <a:pt x="51" y="7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1" y="21"/>
                      </a:lnTo>
                      <a:lnTo>
                        <a:pt x="57" y="19"/>
                      </a:lnTo>
                      <a:lnTo>
                        <a:pt x="58" y="14"/>
                      </a:lnTo>
                      <a:lnTo>
                        <a:pt x="57" y="9"/>
                      </a:lnTo>
                      <a:lnTo>
                        <a:pt x="5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9" name="Freeform 301">
                  <a:extLst>
                    <a:ext uri="{FF2B5EF4-FFF2-40B4-BE49-F238E27FC236}">
                      <a16:creationId xmlns:a16="http://schemas.microsoft.com/office/drawing/2014/main" id="{904ADB59-0962-4357-B38F-1F6352FD3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" y="2949"/>
                  <a:ext cx="28" cy="10"/>
                </a:xfrm>
                <a:custGeom>
                  <a:avLst/>
                  <a:gdLst>
                    <a:gd name="T0" fmla="*/ 0 w 58"/>
                    <a:gd name="T1" fmla="*/ 0 h 21"/>
                    <a:gd name="T2" fmla="*/ 0 w 58"/>
                    <a:gd name="T3" fmla="*/ 0 h 21"/>
                    <a:gd name="T4" fmla="*/ 0 w 58"/>
                    <a:gd name="T5" fmla="*/ 0 h 21"/>
                    <a:gd name="T6" fmla="*/ 0 w 58"/>
                    <a:gd name="T7" fmla="*/ 0 h 21"/>
                    <a:gd name="T8" fmla="*/ 0 w 58"/>
                    <a:gd name="T9" fmla="*/ 0 h 21"/>
                    <a:gd name="T10" fmla="*/ 0 w 58"/>
                    <a:gd name="T11" fmla="*/ 0 h 21"/>
                    <a:gd name="T12" fmla="*/ 0 w 58"/>
                    <a:gd name="T13" fmla="*/ 0 h 21"/>
                    <a:gd name="T14" fmla="*/ 0 w 58"/>
                    <a:gd name="T15" fmla="*/ 0 h 21"/>
                    <a:gd name="T16" fmla="*/ 0 w 58"/>
                    <a:gd name="T17" fmla="*/ 0 h 21"/>
                    <a:gd name="T18" fmla="*/ 0 w 58"/>
                    <a:gd name="T19" fmla="*/ 0 h 21"/>
                    <a:gd name="T20" fmla="*/ 0 w 58"/>
                    <a:gd name="T21" fmla="*/ 0 h 21"/>
                    <a:gd name="T22" fmla="*/ 0 w 58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21">
                      <a:moveTo>
                        <a:pt x="52" y="7"/>
                      </a:moveTo>
                      <a:lnTo>
                        <a:pt x="51" y="7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1" y="21"/>
                      </a:lnTo>
                      <a:lnTo>
                        <a:pt x="50" y="21"/>
                      </a:lnTo>
                      <a:lnTo>
                        <a:pt x="51" y="21"/>
                      </a:lnTo>
                      <a:lnTo>
                        <a:pt x="57" y="19"/>
                      </a:lnTo>
                      <a:lnTo>
                        <a:pt x="58" y="14"/>
                      </a:lnTo>
                      <a:lnTo>
                        <a:pt x="57" y="9"/>
                      </a:lnTo>
                      <a:lnTo>
                        <a:pt x="51" y="7"/>
                      </a:lnTo>
                      <a:lnTo>
                        <a:pt x="5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0" name="Freeform 302">
                  <a:extLst>
                    <a:ext uri="{FF2B5EF4-FFF2-40B4-BE49-F238E27FC236}">
                      <a16:creationId xmlns:a16="http://schemas.microsoft.com/office/drawing/2014/main" id="{38E4C011-E2C7-4BB7-B185-CACF71D6D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9" y="2952"/>
                  <a:ext cx="26" cy="10"/>
                </a:xfrm>
                <a:custGeom>
                  <a:avLst/>
                  <a:gdLst>
                    <a:gd name="T0" fmla="*/ 1 w 52"/>
                    <a:gd name="T1" fmla="*/ 0 h 21"/>
                    <a:gd name="T2" fmla="*/ 1 w 52"/>
                    <a:gd name="T3" fmla="*/ 0 h 21"/>
                    <a:gd name="T4" fmla="*/ 1 w 52"/>
                    <a:gd name="T5" fmla="*/ 0 h 21"/>
                    <a:gd name="T6" fmla="*/ 0 w 52"/>
                    <a:gd name="T7" fmla="*/ 0 h 21"/>
                    <a:gd name="T8" fmla="*/ 1 w 52"/>
                    <a:gd name="T9" fmla="*/ 0 h 21"/>
                    <a:gd name="T10" fmla="*/ 1 w 52"/>
                    <a:gd name="T11" fmla="*/ 0 h 21"/>
                    <a:gd name="T12" fmla="*/ 1 w 52"/>
                    <a:gd name="T13" fmla="*/ 0 h 21"/>
                    <a:gd name="T14" fmla="*/ 1 w 52"/>
                    <a:gd name="T15" fmla="*/ 0 h 21"/>
                    <a:gd name="T16" fmla="*/ 1 w 52"/>
                    <a:gd name="T17" fmla="*/ 0 h 21"/>
                    <a:gd name="T18" fmla="*/ 1 w 52"/>
                    <a:gd name="T19" fmla="*/ 0 h 21"/>
                    <a:gd name="T20" fmla="*/ 1 w 52"/>
                    <a:gd name="T21" fmla="*/ 0 h 21"/>
                    <a:gd name="T22" fmla="*/ 1 w 52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21">
                      <a:moveTo>
                        <a:pt x="45" y="7"/>
                      </a:moveTo>
                      <a:lnTo>
                        <a:pt x="46" y="7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43" y="21"/>
                      </a:lnTo>
                      <a:lnTo>
                        <a:pt x="45" y="21"/>
                      </a:lnTo>
                      <a:lnTo>
                        <a:pt x="43" y="21"/>
                      </a:lnTo>
                      <a:lnTo>
                        <a:pt x="49" y="20"/>
                      </a:lnTo>
                      <a:lnTo>
                        <a:pt x="52" y="15"/>
                      </a:lnTo>
                      <a:lnTo>
                        <a:pt x="50" y="9"/>
                      </a:lnTo>
                      <a:lnTo>
                        <a:pt x="46" y="7"/>
                      </a:lnTo>
                      <a:lnTo>
                        <a:pt x="4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1" name="Freeform 303">
                  <a:extLst>
                    <a:ext uri="{FF2B5EF4-FFF2-40B4-BE49-F238E27FC236}">
                      <a16:creationId xmlns:a16="http://schemas.microsoft.com/office/drawing/2014/main" id="{2FF9FA9B-A13E-4070-B6E1-4A339A6A5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2955"/>
                  <a:ext cx="23" cy="10"/>
                </a:xfrm>
                <a:custGeom>
                  <a:avLst/>
                  <a:gdLst>
                    <a:gd name="T0" fmla="*/ 1 w 46"/>
                    <a:gd name="T1" fmla="*/ 1 h 18"/>
                    <a:gd name="T2" fmla="*/ 1 w 46"/>
                    <a:gd name="T3" fmla="*/ 1 h 18"/>
                    <a:gd name="T4" fmla="*/ 0 w 46"/>
                    <a:gd name="T5" fmla="*/ 0 h 18"/>
                    <a:gd name="T6" fmla="*/ 0 w 46"/>
                    <a:gd name="T7" fmla="*/ 1 h 18"/>
                    <a:gd name="T8" fmla="*/ 1 w 46"/>
                    <a:gd name="T9" fmla="*/ 1 h 18"/>
                    <a:gd name="T10" fmla="*/ 1 w 46"/>
                    <a:gd name="T11" fmla="*/ 1 h 18"/>
                    <a:gd name="T12" fmla="*/ 1 w 46"/>
                    <a:gd name="T13" fmla="*/ 1 h 18"/>
                    <a:gd name="T14" fmla="*/ 1 w 46"/>
                    <a:gd name="T15" fmla="*/ 1 h 18"/>
                    <a:gd name="T16" fmla="*/ 1 w 46"/>
                    <a:gd name="T17" fmla="*/ 1 h 18"/>
                    <a:gd name="T18" fmla="*/ 1 w 46"/>
                    <a:gd name="T19" fmla="*/ 1 h 18"/>
                    <a:gd name="T20" fmla="*/ 1 w 46"/>
                    <a:gd name="T21" fmla="*/ 1 h 18"/>
                    <a:gd name="T22" fmla="*/ 1 w 46"/>
                    <a:gd name="T23" fmla="*/ 1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18">
                      <a:moveTo>
                        <a:pt x="40" y="5"/>
                      </a:moveTo>
                      <a:lnTo>
                        <a:pt x="39" y="5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39" y="18"/>
                      </a:lnTo>
                      <a:lnTo>
                        <a:pt x="38" y="18"/>
                      </a:lnTo>
                      <a:lnTo>
                        <a:pt x="39" y="18"/>
                      </a:lnTo>
                      <a:lnTo>
                        <a:pt x="45" y="16"/>
                      </a:lnTo>
                      <a:lnTo>
                        <a:pt x="46" y="11"/>
                      </a:lnTo>
                      <a:lnTo>
                        <a:pt x="45" y="7"/>
                      </a:lnTo>
                      <a:lnTo>
                        <a:pt x="39" y="5"/>
                      </a:lnTo>
                      <a:lnTo>
                        <a:pt x="4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2" name="Freeform 304">
                  <a:extLst>
                    <a:ext uri="{FF2B5EF4-FFF2-40B4-BE49-F238E27FC236}">
                      <a16:creationId xmlns:a16="http://schemas.microsoft.com/office/drawing/2014/main" id="{235DB808-BCE7-4539-8B60-771D846D3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2958"/>
                  <a:ext cx="21" cy="10"/>
                </a:xfrm>
                <a:custGeom>
                  <a:avLst/>
                  <a:gdLst>
                    <a:gd name="T0" fmla="*/ 1 w 42"/>
                    <a:gd name="T1" fmla="*/ 1 h 20"/>
                    <a:gd name="T2" fmla="*/ 1 w 42"/>
                    <a:gd name="T3" fmla="*/ 1 h 20"/>
                    <a:gd name="T4" fmla="*/ 1 w 42"/>
                    <a:gd name="T5" fmla="*/ 0 h 20"/>
                    <a:gd name="T6" fmla="*/ 0 w 42"/>
                    <a:gd name="T7" fmla="*/ 1 h 20"/>
                    <a:gd name="T8" fmla="*/ 1 w 42"/>
                    <a:gd name="T9" fmla="*/ 1 h 20"/>
                    <a:gd name="T10" fmla="*/ 1 w 42"/>
                    <a:gd name="T11" fmla="*/ 1 h 20"/>
                    <a:gd name="T12" fmla="*/ 1 w 42"/>
                    <a:gd name="T13" fmla="*/ 1 h 20"/>
                    <a:gd name="T14" fmla="*/ 1 w 42"/>
                    <a:gd name="T15" fmla="*/ 1 h 20"/>
                    <a:gd name="T16" fmla="*/ 1 w 42"/>
                    <a:gd name="T17" fmla="*/ 1 h 20"/>
                    <a:gd name="T18" fmla="*/ 1 w 42"/>
                    <a:gd name="T19" fmla="*/ 1 h 20"/>
                    <a:gd name="T20" fmla="*/ 1 w 42"/>
                    <a:gd name="T21" fmla="*/ 1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20">
                      <a:moveTo>
                        <a:pt x="37" y="6"/>
                      </a:moveTo>
                      <a:lnTo>
                        <a:pt x="37" y="6"/>
                      </a:ln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34" y="20"/>
                      </a:lnTo>
                      <a:lnTo>
                        <a:pt x="40" y="19"/>
                      </a:lnTo>
                      <a:lnTo>
                        <a:pt x="42" y="15"/>
                      </a:lnTo>
                      <a:lnTo>
                        <a:pt x="41" y="9"/>
                      </a:lnTo>
                      <a:lnTo>
                        <a:pt x="3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3" name="Freeform 305">
                  <a:extLst>
                    <a:ext uri="{FF2B5EF4-FFF2-40B4-BE49-F238E27FC236}">
                      <a16:creationId xmlns:a16="http://schemas.microsoft.com/office/drawing/2014/main" id="{AA5B1E2E-AA01-4632-B9A0-CF5661D6B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2961"/>
                  <a:ext cx="18" cy="11"/>
                </a:xfrm>
                <a:custGeom>
                  <a:avLst/>
                  <a:gdLst>
                    <a:gd name="T0" fmla="*/ 1 w 36"/>
                    <a:gd name="T1" fmla="*/ 1 h 21"/>
                    <a:gd name="T2" fmla="*/ 1 w 36"/>
                    <a:gd name="T3" fmla="*/ 1 h 21"/>
                    <a:gd name="T4" fmla="*/ 1 w 36"/>
                    <a:gd name="T5" fmla="*/ 0 h 21"/>
                    <a:gd name="T6" fmla="*/ 0 w 36"/>
                    <a:gd name="T7" fmla="*/ 1 h 21"/>
                    <a:gd name="T8" fmla="*/ 1 w 36"/>
                    <a:gd name="T9" fmla="*/ 1 h 21"/>
                    <a:gd name="T10" fmla="*/ 1 w 36"/>
                    <a:gd name="T11" fmla="*/ 1 h 21"/>
                    <a:gd name="T12" fmla="*/ 1 w 36"/>
                    <a:gd name="T13" fmla="*/ 1 h 21"/>
                    <a:gd name="T14" fmla="*/ 1 w 36"/>
                    <a:gd name="T15" fmla="*/ 1 h 21"/>
                    <a:gd name="T16" fmla="*/ 1 w 36"/>
                    <a:gd name="T17" fmla="*/ 1 h 21"/>
                    <a:gd name="T18" fmla="*/ 1 w 36"/>
                    <a:gd name="T19" fmla="*/ 1 h 21"/>
                    <a:gd name="T20" fmla="*/ 1 w 36"/>
                    <a:gd name="T21" fmla="*/ 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1">
                      <a:moveTo>
                        <a:pt x="30" y="7"/>
                      </a:moveTo>
                      <a:lnTo>
                        <a:pt x="30" y="7"/>
                      </a:lnTo>
                      <a:lnTo>
                        <a:pt x="3" y="0"/>
                      </a:lnTo>
                      <a:lnTo>
                        <a:pt x="0" y="14"/>
                      </a:lnTo>
                      <a:lnTo>
                        <a:pt x="28" y="21"/>
                      </a:lnTo>
                      <a:lnTo>
                        <a:pt x="34" y="20"/>
                      </a:lnTo>
                      <a:lnTo>
                        <a:pt x="36" y="15"/>
                      </a:lnTo>
                      <a:lnTo>
                        <a:pt x="35" y="10"/>
                      </a:lnTo>
                      <a:lnTo>
                        <a:pt x="3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4" name="Freeform 306">
                  <a:extLst>
                    <a:ext uri="{FF2B5EF4-FFF2-40B4-BE49-F238E27FC236}">
                      <a16:creationId xmlns:a16="http://schemas.microsoft.com/office/drawing/2014/main" id="{0D670BCC-F761-4191-AE69-21E7C179C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2" y="2965"/>
                  <a:ext cx="18" cy="9"/>
                </a:xfrm>
                <a:custGeom>
                  <a:avLst/>
                  <a:gdLst>
                    <a:gd name="T0" fmla="*/ 1 w 36"/>
                    <a:gd name="T1" fmla="*/ 0 h 19"/>
                    <a:gd name="T2" fmla="*/ 1 w 36"/>
                    <a:gd name="T3" fmla="*/ 0 h 19"/>
                    <a:gd name="T4" fmla="*/ 1 w 36"/>
                    <a:gd name="T5" fmla="*/ 0 h 19"/>
                    <a:gd name="T6" fmla="*/ 0 w 36"/>
                    <a:gd name="T7" fmla="*/ 0 h 19"/>
                    <a:gd name="T8" fmla="*/ 1 w 36"/>
                    <a:gd name="T9" fmla="*/ 0 h 19"/>
                    <a:gd name="T10" fmla="*/ 1 w 36"/>
                    <a:gd name="T11" fmla="*/ 0 h 19"/>
                    <a:gd name="T12" fmla="*/ 1 w 36"/>
                    <a:gd name="T13" fmla="*/ 0 h 19"/>
                    <a:gd name="T14" fmla="*/ 1 w 36"/>
                    <a:gd name="T15" fmla="*/ 0 h 19"/>
                    <a:gd name="T16" fmla="*/ 1 w 36"/>
                    <a:gd name="T17" fmla="*/ 0 h 19"/>
                    <a:gd name="T18" fmla="*/ 1 w 36"/>
                    <a:gd name="T19" fmla="*/ 0 h 19"/>
                    <a:gd name="T20" fmla="*/ 1 w 36"/>
                    <a:gd name="T21" fmla="*/ 0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9">
                      <a:moveTo>
                        <a:pt x="30" y="5"/>
                      </a:moveTo>
                      <a:lnTo>
                        <a:pt x="30" y="5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28" y="19"/>
                      </a:lnTo>
                      <a:lnTo>
                        <a:pt x="33" y="18"/>
                      </a:lnTo>
                      <a:lnTo>
                        <a:pt x="36" y="13"/>
                      </a:lnTo>
                      <a:lnTo>
                        <a:pt x="34" y="7"/>
                      </a:lnTo>
                      <a:lnTo>
                        <a:pt x="3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5" name="Freeform 307">
                  <a:extLst>
                    <a:ext uri="{FF2B5EF4-FFF2-40B4-BE49-F238E27FC236}">
                      <a16:creationId xmlns:a16="http://schemas.microsoft.com/office/drawing/2014/main" id="{6CE4F80F-68E0-4AEB-8821-A68FFEE59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967"/>
                  <a:ext cx="18" cy="10"/>
                </a:xfrm>
                <a:custGeom>
                  <a:avLst/>
                  <a:gdLst>
                    <a:gd name="T0" fmla="*/ 1 w 35"/>
                    <a:gd name="T1" fmla="*/ 1 h 20"/>
                    <a:gd name="T2" fmla="*/ 1 w 35"/>
                    <a:gd name="T3" fmla="*/ 1 h 20"/>
                    <a:gd name="T4" fmla="*/ 1 w 35"/>
                    <a:gd name="T5" fmla="*/ 0 h 20"/>
                    <a:gd name="T6" fmla="*/ 0 w 35"/>
                    <a:gd name="T7" fmla="*/ 1 h 20"/>
                    <a:gd name="T8" fmla="*/ 1 w 35"/>
                    <a:gd name="T9" fmla="*/ 1 h 20"/>
                    <a:gd name="T10" fmla="*/ 1 w 35"/>
                    <a:gd name="T11" fmla="*/ 1 h 20"/>
                    <a:gd name="T12" fmla="*/ 1 w 35"/>
                    <a:gd name="T13" fmla="*/ 1 h 20"/>
                    <a:gd name="T14" fmla="*/ 1 w 35"/>
                    <a:gd name="T15" fmla="*/ 1 h 20"/>
                    <a:gd name="T16" fmla="*/ 1 w 35"/>
                    <a:gd name="T17" fmla="*/ 1 h 20"/>
                    <a:gd name="T18" fmla="*/ 1 w 35"/>
                    <a:gd name="T19" fmla="*/ 1 h 20"/>
                    <a:gd name="T20" fmla="*/ 1 w 35"/>
                    <a:gd name="T21" fmla="*/ 1 h 20"/>
                    <a:gd name="T22" fmla="*/ 1 w 35"/>
                    <a:gd name="T23" fmla="*/ 1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20">
                      <a:moveTo>
                        <a:pt x="28" y="3"/>
                      </a:moveTo>
                      <a:lnTo>
                        <a:pt x="29" y="5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27" y="18"/>
                      </a:lnTo>
                      <a:lnTo>
                        <a:pt x="28" y="20"/>
                      </a:lnTo>
                      <a:lnTo>
                        <a:pt x="27" y="18"/>
                      </a:lnTo>
                      <a:lnTo>
                        <a:pt x="33" y="17"/>
                      </a:lnTo>
                      <a:lnTo>
                        <a:pt x="35" y="13"/>
                      </a:lnTo>
                      <a:lnTo>
                        <a:pt x="34" y="7"/>
                      </a:lnTo>
                      <a:lnTo>
                        <a:pt x="29" y="5"/>
                      </a:lnTo>
                      <a:lnTo>
                        <a:pt x="2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6" name="Freeform 308">
                  <a:extLst>
                    <a:ext uri="{FF2B5EF4-FFF2-40B4-BE49-F238E27FC236}">
                      <a16:creationId xmlns:a16="http://schemas.microsoft.com/office/drawing/2014/main" id="{400A8220-3DC6-4E74-9BBC-8BE17EE4E9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2969"/>
                  <a:ext cx="18" cy="8"/>
                </a:xfrm>
                <a:custGeom>
                  <a:avLst/>
                  <a:gdLst>
                    <a:gd name="T0" fmla="*/ 1 w 36"/>
                    <a:gd name="T1" fmla="*/ 0 h 17"/>
                    <a:gd name="T2" fmla="*/ 1 w 36"/>
                    <a:gd name="T3" fmla="*/ 0 h 17"/>
                    <a:gd name="T4" fmla="*/ 0 w 36"/>
                    <a:gd name="T5" fmla="*/ 0 h 17"/>
                    <a:gd name="T6" fmla="*/ 0 w 36"/>
                    <a:gd name="T7" fmla="*/ 0 h 17"/>
                    <a:gd name="T8" fmla="*/ 1 w 36"/>
                    <a:gd name="T9" fmla="*/ 0 h 17"/>
                    <a:gd name="T10" fmla="*/ 1 w 36"/>
                    <a:gd name="T11" fmla="*/ 0 h 17"/>
                    <a:gd name="T12" fmla="*/ 1 w 36"/>
                    <a:gd name="T13" fmla="*/ 0 h 17"/>
                    <a:gd name="T14" fmla="*/ 1 w 36"/>
                    <a:gd name="T15" fmla="*/ 0 h 17"/>
                    <a:gd name="T16" fmla="*/ 1 w 36"/>
                    <a:gd name="T17" fmla="*/ 0 h 17"/>
                    <a:gd name="T18" fmla="*/ 1 w 36"/>
                    <a:gd name="T19" fmla="*/ 0 h 17"/>
                    <a:gd name="T20" fmla="*/ 1 w 36"/>
                    <a:gd name="T21" fmla="*/ 0 h 17"/>
                    <a:gd name="T22" fmla="*/ 1 w 36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17">
                      <a:moveTo>
                        <a:pt x="28" y="2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7"/>
                      </a:lnTo>
                      <a:lnTo>
                        <a:pt x="34" y="14"/>
                      </a:lnTo>
                      <a:lnTo>
                        <a:pt x="36" y="8"/>
                      </a:lnTo>
                      <a:lnTo>
                        <a:pt x="34" y="3"/>
                      </a:lnTo>
                      <a:lnTo>
                        <a:pt x="28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7" name="Freeform 309">
                  <a:extLst>
                    <a:ext uri="{FF2B5EF4-FFF2-40B4-BE49-F238E27FC236}">
                      <a16:creationId xmlns:a16="http://schemas.microsoft.com/office/drawing/2014/main" id="{E699FE61-E0DF-487B-904E-6116325CB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4" y="2968"/>
                  <a:ext cx="18" cy="8"/>
                </a:xfrm>
                <a:custGeom>
                  <a:avLst/>
                  <a:gdLst>
                    <a:gd name="T0" fmla="*/ 0 w 37"/>
                    <a:gd name="T1" fmla="*/ 0 h 16"/>
                    <a:gd name="T2" fmla="*/ 0 w 37"/>
                    <a:gd name="T3" fmla="*/ 0 h 16"/>
                    <a:gd name="T4" fmla="*/ 0 w 37"/>
                    <a:gd name="T5" fmla="*/ 1 h 16"/>
                    <a:gd name="T6" fmla="*/ 0 w 37"/>
                    <a:gd name="T7" fmla="*/ 1 h 16"/>
                    <a:gd name="T8" fmla="*/ 0 w 37"/>
                    <a:gd name="T9" fmla="*/ 1 h 16"/>
                    <a:gd name="T10" fmla="*/ 0 w 37"/>
                    <a:gd name="T11" fmla="*/ 1 h 16"/>
                    <a:gd name="T12" fmla="*/ 0 w 37"/>
                    <a:gd name="T13" fmla="*/ 1 h 16"/>
                    <a:gd name="T14" fmla="*/ 0 w 37"/>
                    <a:gd name="T15" fmla="*/ 1 h 16"/>
                    <a:gd name="T16" fmla="*/ 0 w 37"/>
                    <a:gd name="T17" fmla="*/ 1 h 16"/>
                    <a:gd name="T18" fmla="*/ 0 w 37"/>
                    <a:gd name="T19" fmla="*/ 1 h 16"/>
                    <a:gd name="T20" fmla="*/ 0 w 37"/>
                    <a:gd name="T21" fmla="*/ 0 h 16"/>
                    <a:gd name="T22" fmla="*/ 0 w 37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16">
                      <a:moveTo>
                        <a:pt x="29" y="0"/>
                      </a:moveTo>
                      <a:lnTo>
                        <a:pt x="30" y="0"/>
                      </a:lnTo>
                      <a:lnTo>
                        <a:pt x="0" y="3"/>
                      </a:lnTo>
                      <a:lnTo>
                        <a:pt x="0" y="16"/>
                      </a:lnTo>
                      <a:lnTo>
                        <a:pt x="30" y="14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36" y="12"/>
                      </a:lnTo>
                      <a:lnTo>
                        <a:pt x="37" y="7"/>
                      </a:lnTo>
                      <a:lnTo>
                        <a:pt x="36" y="3"/>
                      </a:lnTo>
                      <a:lnTo>
                        <a:pt x="30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8" name="Freeform 310">
                  <a:extLst>
                    <a:ext uri="{FF2B5EF4-FFF2-40B4-BE49-F238E27FC236}">
                      <a16:creationId xmlns:a16="http://schemas.microsoft.com/office/drawing/2014/main" id="{EA32BCD9-A011-4357-9FD3-3FB7B1D6A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2966"/>
                  <a:ext cx="19" cy="9"/>
                </a:xfrm>
                <a:custGeom>
                  <a:avLst/>
                  <a:gdLst>
                    <a:gd name="T0" fmla="*/ 1 w 38"/>
                    <a:gd name="T1" fmla="*/ 0 h 18"/>
                    <a:gd name="T2" fmla="*/ 1 w 38"/>
                    <a:gd name="T3" fmla="*/ 0 h 18"/>
                    <a:gd name="T4" fmla="*/ 0 w 38"/>
                    <a:gd name="T5" fmla="*/ 1 h 18"/>
                    <a:gd name="T6" fmla="*/ 1 w 38"/>
                    <a:gd name="T7" fmla="*/ 1 h 18"/>
                    <a:gd name="T8" fmla="*/ 1 w 38"/>
                    <a:gd name="T9" fmla="*/ 1 h 18"/>
                    <a:gd name="T10" fmla="*/ 1 w 38"/>
                    <a:gd name="T11" fmla="*/ 1 h 18"/>
                    <a:gd name="T12" fmla="*/ 1 w 38"/>
                    <a:gd name="T13" fmla="*/ 1 h 18"/>
                    <a:gd name="T14" fmla="*/ 1 w 38"/>
                    <a:gd name="T15" fmla="*/ 1 h 18"/>
                    <a:gd name="T16" fmla="*/ 1 w 38"/>
                    <a:gd name="T17" fmla="*/ 1 h 18"/>
                    <a:gd name="T18" fmla="*/ 1 w 38"/>
                    <a:gd name="T19" fmla="*/ 1 h 18"/>
                    <a:gd name="T20" fmla="*/ 1 w 38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18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0" y="4"/>
                      </a:lnTo>
                      <a:lnTo>
                        <a:pt x="2" y="18"/>
                      </a:lnTo>
                      <a:lnTo>
                        <a:pt x="32" y="13"/>
                      </a:lnTo>
                      <a:lnTo>
                        <a:pt x="37" y="11"/>
                      </a:lnTo>
                      <a:lnTo>
                        <a:pt x="38" y="5"/>
                      </a:lnTo>
                      <a:lnTo>
                        <a:pt x="36" y="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9" name="Freeform 311">
                  <a:extLst>
                    <a:ext uri="{FF2B5EF4-FFF2-40B4-BE49-F238E27FC236}">
                      <a16:creationId xmlns:a16="http://schemas.microsoft.com/office/drawing/2014/main" id="{6E965DC8-8010-454B-B0E6-83E2F776E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2964"/>
                  <a:ext cx="18" cy="9"/>
                </a:xfrm>
                <a:custGeom>
                  <a:avLst/>
                  <a:gdLst>
                    <a:gd name="T0" fmla="*/ 1 w 35"/>
                    <a:gd name="T1" fmla="*/ 0 h 18"/>
                    <a:gd name="T2" fmla="*/ 1 w 35"/>
                    <a:gd name="T3" fmla="*/ 0 h 18"/>
                    <a:gd name="T4" fmla="*/ 0 w 35"/>
                    <a:gd name="T5" fmla="*/ 1 h 18"/>
                    <a:gd name="T6" fmla="*/ 1 w 35"/>
                    <a:gd name="T7" fmla="*/ 1 h 18"/>
                    <a:gd name="T8" fmla="*/ 1 w 35"/>
                    <a:gd name="T9" fmla="*/ 1 h 18"/>
                    <a:gd name="T10" fmla="*/ 1 w 35"/>
                    <a:gd name="T11" fmla="*/ 1 h 18"/>
                    <a:gd name="T12" fmla="*/ 1 w 35"/>
                    <a:gd name="T13" fmla="*/ 1 h 18"/>
                    <a:gd name="T14" fmla="*/ 1 w 35"/>
                    <a:gd name="T15" fmla="*/ 1 h 18"/>
                    <a:gd name="T16" fmla="*/ 1 w 35"/>
                    <a:gd name="T17" fmla="*/ 1 h 18"/>
                    <a:gd name="T18" fmla="*/ 1 w 35"/>
                    <a:gd name="T19" fmla="*/ 1 h 18"/>
                    <a:gd name="T20" fmla="*/ 1 w 35"/>
                    <a:gd name="T21" fmla="*/ 0 h 18"/>
                    <a:gd name="T22" fmla="*/ 1 w 35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18">
                      <a:moveTo>
                        <a:pt x="26" y="0"/>
                      </a:moveTo>
                      <a:lnTo>
                        <a:pt x="27" y="0"/>
                      </a:lnTo>
                      <a:lnTo>
                        <a:pt x="0" y="5"/>
                      </a:lnTo>
                      <a:lnTo>
                        <a:pt x="2" y="18"/>
                      </a:lnTo>
                      <a:lnTo>
                        <a:pt x="30" y="14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34" y="12"/>
                      </a:lnTo>
                      <a:lnTo>
                        <a:pt x="35" y="6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0" name="Freeform 312">
                  <a:extLst>
                    <a:ext uri="{FF2B5EF4-FFF2-40B4-BE49-F238E27FC236}">
                      <a16:creationId xmlns:a16="http://schemas.microsoft.com/office/drawing/2014/main" id="{49C2A2D1-D387-4A55-ABDD-22AB55BBB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2959"/>
                  <a:ext cx="18" cy="11"/>
                </a:xfrm>
                <a:custGeom>
                  <a:avLst/>
                  <a:gdLst>
                    <a:gd name="T0" fmla="*/ 0 w 37"/>
                    <a:gd name="T1" fmla="*/ 0 h 23"/>
                    <a:gd name="T2" fmla="*/ 0 w 37"/>
                    <a:gd name="T3" fmla="*/ 0 h 23"/>
                    <a:gd name="T4" fmla="*/ 0 w 37"/>
                    <a:gd name="T5" fmla="*/ 0 h 23"/>
                    <a:gd name="T6" fmla="*/ 0 w 37"/>
                    <a:gd name="T7" fmla="*/ 0 h 23"/>
                    <a:gd name="T8" fmla="*/ 0 w 37"/>
                    <a:gd name="T9" fmla="*/ 0 h 23"/>
                    <a:gd name="T10" fmla="*/ 0 w 37"/>
                    <a:gd name="T11" fmla="*/ 0 h 23"/>
                    <a:gd name="T12" fmla="*/ 0 w 37"/>
                    <a:gd name="T13" fmla="*/ 0 h 23"/>
                    <a:gd name="T14" fmla="*/ 0 w 37"/>
                    <a:gd name="T15" fmla="*/ 0 h 23"/>
                    <a:gd name="T16" fmla="*/ 0 w 37"/>
                    <a:gd name="T17" fmla="*/ 0 h 23"/>
                    <a:gd name="T18" fmla="*/ 0 w 37"/>
                    <a:gd name="T19" fmla="*/ 0 h 23"/>
                    <a:gd name="T20" fmla="*/ 0 w 37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23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0" y="9"/>
                      </a:lnTo>
                      <a:lnTo>
                        <a:pt x="5" y="23"/>
                      </a:lnTo>
                      <a:lnTo>
                        <a:pt x="33" y="14"/>
                      </a:lnTo>
                      <a:lnTo>
                        <a:pt x="37" y="10"/>
                      </a:lnTo>
                      <a:lnTo>
                        <a:pt x="37" y="4"/>
                      </a:lnTo>
                      <a:lnTo>
                        <a:pt x="34" y="1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1" name="Freeform 313">
                  <a:extLst>
                    <a:ext uri="{FF2B5EF4-FFF2-40B4-BE49-F238E27FC236}">
                      <a16:creationId xmlns:a16="http://schemas.microsoft.com/office/drawing/2014/main" id="{F3691B14-636B-47EA-8CBB-D189C4EEF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0" y="2954"/>
                  <a:ext cx="19" cy="12"/>
                </a:xfrm>
                <a:custGeom>
                  <a:avLst/>
                  <a:gdLst>
                    <a:gd name="T0" fmla="*/ 1 w 37"/>
                    <a:gd name="T1" fmla="*/ 0 h 23"/>
                    <a:gd name="T2" fmla="*/ 1 w 37"/>
                    <a:gd name="T3" fmla="*/ 0 h 23"/>
                    <a:gd name="T4" fmla="*/ 0 w 37"/>
                    <a:gd name="T5" fmla="*/ 1 h 23"/>
                    <a:gd name="T6" fmla="*/ 1 w 37"/>
                    <a:gd name="T7" fmla="*/ 1 h 23"/>
                    <a:gd name="T8" fmla="*/ 1 w 37"/>
                    <a:gd name="T9" fmla="*/ 1 h 23"/>
                    <a:gd name="T10" fmla="*/ 1 w 37"/>
                    <a:gd name="T11" fmla="*/ 1 h 23"/>
                    <a:gd name="T12" fmla="*/ 1 w 37"/>
                    <a:gd name="T13" fmla="*/ 1 h 23"/>
                    <a:gd name="T14" fmla="*/ 1 w 37"/>
                    <a:gd name="T15" fmla="*/ 1 h 23"/>
                    <a:gd name="T16" fmla="*/ 1 w 37"/>
                    <a:gd name="T17" fmla="*/ 1 h 23"/>
                    <a:gd name="T18" fmla="*/ 1 w 37"/>
                    <a:gd name="T19" fmla="*/ 1 h 23"/>
                    <a:gd name="T20" fmla="*/ 1 w 37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23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0" y="9"/>
                      </a:lnTo>
                      <a:lnTo>
                        <a:pt x="5" y="23"/>
                      </a:lnTo>
                      <a:lnTo>
                        <a:pt x="32" y="13"/>
                      </a:lnTo>
                      <a:lnTo>
                        <a:pt x="37" y="10"/>
                      </a:lnTo>
                      <a:lnTo>
                        <a:pt x="37" y="4"/>
                      </a:lnTo>
                      <a:lnTo>
                        <a:pt x="33" y="1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2" name="Freeform 314">
                  <a:extLst>
                    <a:ext uri="{FF2B5EF4-FFF2-40B4-BE49-F238E27FC236}">
                      <a16:creationId xmlns:a16="http://schemas.microsoft.com/office/drawing/2014/main" id="{13FA7AD1-45A0-4F05-8C2C-CE011F35D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4" y="2950"/>
                  <a:ext cx="18" cy="11"/>
                </a:xfrm>
                <a:custGeom>
                  <a:avLst/>
                  <a:gdLst>
                    <a:gd name="T0" fmla="*/ 1 w 34"/>
                    <a:gd name="T1" fmla="*/ 0 h 23"/>
                    <a:gd name="T2" fmla="*/ 1 w 34"/>
                    <a:gd name="T3" fmla="*/ 0 h 23"/>
                    <a:gd name="T4" fmla="*/ 0 w 34"/>
                    <a:gd name="T5" fmla="*/ 0 h 23"/>
                    <a:gd name="T6" fmla="*/ 1 w 34"/>
                    <a:gd name="T7" fmla="*/ 0 h 23"/>
                    <a:gd name="T8" fmla="*/ 1 w 34"/>
                    <a:gd name="T9" fmla="*/ 0 h 23"/>
                    <a:gd name="T10" fmla="*/ 1 w 34"/>
                    <a:gd name="T11" fmla="*/ 0 h 23"/>
                    <a:gd name="T12" fmla="*/ 1 w 34"/>
                    <a:gd name="T13" fmla="*/ 0 h 23"/>
                    <a:gd name="T14" fmla="*/ 1 w 34"/>
                    <a:gd name="T15" fmla="*/ 0 h 23"/>
                    <a:gd name="T16" fmla="*/ 1 w 34"/>
                    <a:gd name="T17" fmla="*/ 0 h 23"/>
                    <a:gd name="T18" fmla="*/ 1 w 34"/>
                    <a:gd name="T19" fmla="*/ 0 h 23"/>
                    <a:gd name="T20" fmla="*/ 1 w 3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" h="2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4" y="23"/>
                      </a:lnTo>
                      <a:lnTo>
                        <a:pt x="30" y="14"/>
                      </a:lnTo>
                      <a:lnTo>
                        <a:pt x="34" y="11"/>
                      </a:lnTo>
                      <a:lnTo>
                        <a:pt x="34" y="5"/>
                      </a:lnTo>
                      <a:lnTo>
                        <a:pt x="31" y="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3" name="Freeform 315">
                  <a:extLst>
                    <a:ext uri="{FF2B5EF4-FFF2-40B4-BE49-F238E27FC236}">
                      <a16:creationId xmlns:a16="http://schemas.microsoft.com/office/drawing/2014/main" id="{B79E6BE6-D05F-4F34-A777-9E2FF45BD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7" y="2944"/>
                  <a:ext cx="17" cy="13"/>
                </a:xfrm>
                <a:custGeom>
                  <a:avLst/>
                  <a:gdLst>
                    <a:gd name="T0" fmla="*/ 1 w 34"/>
                    <a:gd name="T1" fmla="*/ 1 h 25"/>
                    <a:gd name="T2" fmla="*/ 1 w 34"/>
                    <a:gd name="T3" fmla="*/ 0 h 25"/>
                    <a:gd name="T4" fmla="*/ 0 w 34"/>
                    <a:gd name="T5" fmla="*/ 1 h 25"/>
                    <a:gd name="T6" fmla="*/ 1 w 34"/>
                    <a:gd name="T7" fmla="*/ 1 h 25"/>
                    <a:gd name="T8" fmla="*/ 1 w 34"/>
                    <a:gd name="T9" fmla="*/ 1 h 25"/>
                    <a:gd name="T10" fmla="*/ 1 w 34"/>
                    <a:gd name="T11" fmla="*/ 1 h 25"/>
                    <a:gd name="T12" fmla="*/ 1 w 34"/>
                    <a:gd name="T13" fmla="*/ 1 h 25"/>
                    <a:gd name="T14" fmla="*/ 1 w 34"/>
                    <a:gd name="T15" fmla="*/ 1 h 25"/>
                    <a:gd name="T16" fmla="*/ 1 w 34"/>
                    <a:gd name="T17" fmla="*/ 1 h 25"/>
                    <a:gd name="T18" fmla="*/ 1 w 34"/>
                    <a:gd name="T19" fmla="*/ 1 h 25"/>
                    <a:gd name="T20" fmla="*/ 1 w 34"/>
                    <a:gd name="T21" fmla="*/ 0 h 25"/>
                    <a:gd name="T22" fmla="*/ 1 w 34"/>
                    <a:gd name="T23" fmla="*/ 1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25">
                      <a:moveTo>
                        <a:pt x="24" y="1"/>
                      </a:moveTo>
                      <a:lnTo>
                        <a:pt x="25" y="0"/>
                      </a:ln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30" y="14"/>
                      </a:lnTo>
                      <a:lnTo>
                        <a:pt x="31" y="13"/>
                      </a:lnTo>
                      <a:lnTo>
                        <a:pt x="30" y="14"/>
                      </a:lnTo>
                      <a:lnTo>
                        <a:pt x="34" y="10"/>
                      </a:lnTo>
                      <a:lnTo>
                        <a:pt x="34" y="4"/>
                      </a:lnTo>
                      <a:lnTo>
                        <a:pt x="31" y="1"/>
                      </a:lnTo>
                      <a:lnTo>
                        <a:pt x="25" y="0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4" name="Freeform 316">
                  <a:extLst>
                    <a:ext uri="{FF2B5EF4-FFF2-40B4-BE49-F238E27FC236}">
                      <a16:creationId xmlns:a16="http://schemas.microsoft.com/office/drawing/2014/main" id="{4CFBD8AA-E5DA-48A7-B4DF-94AED9A75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9" y="2937"/>
                  <a:ext cx="16" cy="13"/>
                </a:xfrm>
                <a:custGeom>
                  <a:avLst/>
                  <a:gdLst>
                    <a:gd name="T0" fmla="*/ 1 w 32"/>
                    <a:gd name="T1" fmla="*/ 0 h 27"/>
                    <a:gd name="T2" fmla="*/ 1 w 32"/>
                    <a:gd name="T3" fmla="*/ 0 h 27"/>
                    <a:gd name="T4" fmla="*/ 0 w 32"/>
                    <a:gd name="T5" fmla="*/ 0 h 27"/>
                    <a:gd name="T6" fmla="*/ 1 w 32"/>
                    <a:gd name="T7" fmla="*/ 0 h 27"/>
                    <a:gd name="T8" fmla="*/ 1 w 32"/>
                    <a:gd name="T9" fmla="*/ 0 h 27"/>
                    <a:gd name="T10" fmla="*/ 1 w 32"/>
                    <a:gd name="T11" fmla="*/ 0 h 27"/>
                    <a:gd name="T12" fmla="*/ 1 w 32"/>
                    <a:gd name="T13" fmla="*/ 0 h 27"/>
                    <a:gd name="T14" fmla="*/ 1 w 32"/>
                    <a:gd name="T15" fmla="*/ 0 h 27"/>
                    <a:gd name="T16" fmla="*/ 1 w 32"/>
                    <a:gd name="T17" fmla="*/ 0 h 27"/>
                    <a:gd name="T18" fmla="*/ 1 w 32"/>
                    <a:gd name="T19" fmla="*/ 0 h 27"/>
                    <a:gd name="T20" fmla="*/ 1 w 32"/>
                    <a:gd name="T21" fmla="*/ 0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27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0" y="15"/>
                      </a:lnTo>
                      <a:lnTo>
                        <a:pt x="7" y="27"/>
                      </a:lnTo>
                      <a:lnTo>
                        <a:pt x="30" y="13"/>
                      </a:lnTo>
                      <a:lnTo>
                        <a:pt x="32" y="8"/>
                      </a:lnTo>
                      <a:lnTo>
                        <a:pt x="32" y="4"/>
                      </a:lnTo>
                      <a:lnTo>
                        <a:pt x="28" y="0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5" name="Freeform 317">
                  <a:extLst>
                    <a:ext uri="{FF2B5EF4-FFF2-40B4-BE49-F238E27FC236}">
                      <a16:creationId xmlns:a16="http://schemas.microsoft.com/office/drawing/2014/main" id="{FA31A114-0C90-4DED-8B6A-89DFA3649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1" y="2930"/>
                  <a:ext cx="15" cy="13"/>
                </a:xfrm>
                <a:custGeom>
                  <a:avLst/>
                  <a:gdLst>
                    <a:gd name="T0" fmla="*/ 1 w 30"/>
                    <a:gd name="T1" fmla="*/ 0 h 27"/>
                    <a:gd name="T2" fmla="*/ 1 w 30"/>
                    <a:gd name="T3" fmla="*/ 0 h 27"/>
                    <a:gd name="T4" fmla="*/ 0 w 30"/>
                    <a:gd name="T5" fmla="*/ 0 h 27"/>
                    <a:gd name="T6" fmla="*/ 1 w 30"/>
                    <a:gd name="T7" fmla="*/ 0 h 27"/>
                    <a:gd name="T8" fmla="*/ 1 w 30"/>
                    <a:gd name="T9" fmla="*/ 0 h 27"/>
                    <a:gd name="T10" fmla="*/ 1 w 30"/>
                    <a:gd name="T11" fmla="*/ 0 h 27"/>
                    <a:gd name="T12" fmla="*/ 1 w 30"/>
                    <a:gd name="T13" fmla="*/ 0 h 27"/>
                    <a:gd name="T14" fmla="*/ 1 w 30"/>
                    <a:gd name="T15" fmla="*/ 0 h 27"/>
                    <a:gd name="T16" fmla="*/ 1 w 30"/>
                    <a:gd name="T17" fmla="*/ 0 h 27"/>
                    <a:gd name="T18" fmla="*/ 1 w 30"/>
                    <a:gd name="T19" fmla="*/ 0 h 27"/>
                    <a:gd name="T20" fmla="*/ 1 w 30"/>
                    <a:gd name="T21" fmla="*/ 0 h 27"/>
                    <a:gd name="T22" fmla="*/ 1 w 30"/>
                    <a:gd name="T23" fmla="*/ 0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7">
                      <a:moveTo>
                        <a:pt x="20" y="1"/>
                      </a:moveTo>
                      <a:lnTo>
                        <a:pt x="21" y="1"/>
                      </a:lnTo>
                      <a:lnTo>
                        <a:pt x="0" y="15"/>
                      </a:lnTo>
                      <a:lnTo>
                        <a:pt x="7" y="27"/>
                      </a:lnTo>
                      <a:lnTo>
                        <a:pt x="28" y="13"/>
                      </a:lnTo>
                      <a:lnTo>
                        <a:pt x="29" y="13"/>
                      </a:lnTo>
                      <a:lnTo>
                        <a:pt x="28" y="13"/>
                      </a:lnTo>
                      <a:lnTo>
                        <a:pt x="30" y="8"/>
                      </a:lnTo>
                      <a:lnTo>
                        <a:pt x="30" y="4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2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6" name="Freeform 318">
                  <a:extLst>
                    <a:ext uri="{FF2B5EF4-FFF2-40B4-BE49-F238E27FC236}">
                      <a16:creationId xmlns:a16="http://schemas.microsoft.com/office/drawing/2014/main" id="{E50C69F7-FC29-459D-B53F-7914EAE82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0" y="2923"/>
                  <a:ext cx="15" cy="13"/>
                </a:xfrm>
                <a:custGeom>
                  <a:avLst/>
                  <a:gdLst>
                    <a:gd name="T0" fmla="*/ 1 w 30"/>
                    <a:gd name="T1" fmla="*/ 0 h 27"/>
                    <a:gd name="T2" fmla="*/ 1 w 30"/>
                    <a:gd name="T3" fmla="*/ 0 h 27"/>
                    <a:gd name="T4" fmla="*/ 0 w 30"/>
                    <a:gd name="T5" fmla="*/ 0 h 27"/>
                    <a:gd name="T6" fmla="*/ 1 w 30"/>
                    <a:gd name="T7" fmla="*/ 0 h 27"/>
                    <a:gd name="T8" fmla="*/ 1 w 30"/>
                    <a:gd name="T9" fmla="*/ 0 h 27"/>
                    <a:gd name="T10" fmla="*/ 1 w 30"/>
                    <a:gd name="T11" fmla="*/ 0 h 27"/>
                    <a:gd name="T12" fmla="*/ 1 w 30"/>
                    <a:gd name="T13" fmla="*/ 0 h 27"/>
                    <a:gd name="T14" fmla="*/ 1 w 30"/>
                    <a:gd name="T15" fmla="*/ 0 h 27"/>
                    <a:gd name="T16" fmla="*/ 1 w 30"/>
                    <a:gd name="T17" fmla="*/ 0 h 27"/>
                    <a:gd name="T18" fmla="*/ 1 w 30"/>
                    <a:gd name="T19" fmla="*/ 0 h 27"/>
                    <a:gd name="T20" fmla="*/ 1 w 30"/>
                    <a:gd name="T21" fmla="*/ 0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27"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0" y="15"/>
                      </a:lnTo>
                      <a:lnTo>
                        <a:pt x="9" y="27"/>
                      </a:lnTo>
                      <a:lnTo>
                        <a:pt x="27" y="13"/>
                      </a:lnTo>
                      <a:lnTo>
                        <a:pt x="30" y="8"/>
                      </a:lnTo>
                      <a:lnTo>
                        <a:pt x="29" y="3"/>
                      </a:lnTo>
                      <a:lnTo>
                        <a:pt x="24" y="0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7" name="Freeform 319">
                  <a:extLst>
                    <a:ext uri="{FF2B5EF4-FFF2-40B4-BE49-F238E27FC236}">
                      <a16:creationId xmlns:a16="http://schemas.microsoft.com/office/drawing/2014/main" id="{AB1EBF2A-4E84-4A20-8EA3-10C0569A6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" y="2916"/>
                  <a:ext cx="13" cy="14"/>
                </a:xfrm>
                <a:custGeom>
                  <a:avLst/>
                  <a:gdLst>
                    <a:gd name="T0" fmla="*/ 0 w 28"/>
                    <a:gd name="T1" fmla="*/ 1 h 26"/>
                    <a:gd name="T2" fmla="*/ 0 w 28"/>
                    <a:gd name="T3" fmla="*/ 1 h 26"/>
                    <a:gd name="T4" fmla="*/ 0 w 28"/>
                    <a:gd name="T5" fmla="*/ 1 h 26"/>
                    <a:gd name="T6" fmla="*/ 0 w 28"/>
                    <a:gd name="T7" fmla="*/ 1 h 26"/>
                    <a:gd name="T8" fmla="*/ 0 w 28"/>
                    <a:gd name="T9" fmla="*/ 1 h 26"/>
                    <a:gd name="T10" fmla="*/ 0 w 28"/>
                    <a:gd name="T11" fmla="*/ 1 h 26"/>
                    <a:gd name="T12" fmla="*/ 0 w 28"/>
                    <a:gd name="T13" fmla="*/ 1 h 26"/>
                    <a:gd name="T14" fmla="*/ 0 w 28"/>
                    <a:gd name="T15" fmla="*/ 1 h 26"/>
                    <a:gd name="T16" fmla="*/ 0 w 28"/>
                    <a:gd name="T17" fmla="*/ 1 h 26"/>
                    <a:gd name="T18" fmla="*/ 0 w 28"/>
                    <a:gd name="T19" fmla="*/ 0 h 26"/>
                    <a:gd name="T20" fmla="*/ 0 w 28"/>
                    <a:gd name="T21" fmla="*/ 1 h 26"/>
                    <a:gd name="T22" fmla="*/ 0 w 28"/>
                    <a:gd name="T23" fmla="*/ 1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26">
                      <a:moveTo>
                        <a:pt x="15" y="2"/>
                      </a:moveTo>
                      <a:lnTo>
                        <a:pt x="16" y="1"/>
                      </a:lnTo>
                      <a:lnTo>
                        <a:pt x="0" y="15"/>
                      </a:lnTo>
                      <a:lnTo>
                        <a:pt x="9" y="26"/>
                      </a:lnTo>
                      <a:lnTo>
                        <a:pt x="26" y="12"/>
                      </a:lnTo>
                      <a:lnTo>
                        <a:pt x="27" y="11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7" y="2"/>
                      </a:lnTo>
                      <a:lnTo>
                        <a:pt x="22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8" name="Freeform 320">
                  <a:extLst>
                    <a:ext uri="{FF2B5EF4-FFF2-40B4-BE49-F238E27FC236}">
                      <a16:creationId xmlns:a16="http://schemas.microsoft.com/office/drawing/2014/main" id="{6AEFF905-D898-4230-AA10-920B67F53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7" y="2908"/>
                  <a:ext cx="13" cy="14"/>
                </a:xfrm>
                <a:custGeom>
                  <a:avLst/>
                  <a:gdLst>
                    <a:gd name="T0" fmla="*/ 0 w 27"/>
                    <a:gd name="T1" fmla="*/ 1 h 28"/>
                    <a:gd name="T2" fmla="*/ 0 w 27"/>
                    <a:gd name="T3" fmla="*/ 1 h 28"/>
                    <a:gd name="T4" fmla="*/ 0 w 27"/>
                    <a:gd name="T5" fmla="*/ 1 h 28"/>
                    <a:gd name="T6" fmla="*/ 0 w 27"/>
                    <a:gd name="T7" fmla="*/ 1 h 28"/>
                    <a:gd name="T8" fmla="*/ 0 w 27"/>
                    <a:gd name="T9" fmla="*/ 1 h 28"/>
                    <a:gd name="T10" fmla="*/ 0 w 27"/>
                    <a:gd name="T11" fmla="*/ 1 h 28"/>
                    <a:gd name="T12" fmla="*/ 0 w 27"/>
                    <a:gd name="T13" fmla="*/ 1 h 28"/>
                    <a:gd name="T14" fmla="*/ 0 w 27"/>
                    <a:gd name="T15" fmla="*/ 1 h 28"/>
                    <a:gd name="T16" fmla="*/ 0 w 27"/>
                    <a:gd name="T17" fmla="*/ 1 h 28"/>
                    <a:gd name="T18" fmla="*/ 0 w 27"/>
                    <a:gd name="T19" fmla="*/ 0 h 28"/>
                    <a:gd name="T20" fmla="*/ 0 w 27"/>
                    <a:gd name="T21" fmla="*/ 1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" h="28">
                      <a:moveTo>
                        <a:pt x="14" y="3"/>
                      </a:moveTo>
                      <a:lnTo>
                        <a:pt x="14" y="3"/>
                      </a:lnTo>
                      <a:lnTo>
                        <a:pt x="0" y="19"/>
                      </a:lnTo>
                      <a:lnTo>
                        <a:pt x="12" y="28"/>
                      </a:lnTo>
                      <a:lnTo>
                        <a:pt x="25" y="12"/>
                      </a:lnTo>
                      <a:lnTo>
                        <a:pt x="27" y="6"/>
                      </a:lnTo>
                      <a:lnTo>
                        <a:pt x="24" y="2"/>
                      </a:lnTo>
                      <a:lnTo>
                        <a:pt x="19" y="0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9" name="Freeform 321">
                  <a:extLst>
                    <a:ext uri="{FF2B5EF4-FFF2-40B4-BE49-F238E27FC236}">
                      <a16:creationId xmlns:a16="http://schemas.microsoft.com/office/drawing/2014/main" id="{0E259868-6096-471C-9545-B9B9DDEE0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4" y="2901"/>
                  <a:ext cx="12" cy="13"/>
                </a:xfrm>
                <a:custGeom>
                  <a:avLst/>
                  <a:gdLst>
                    <a:gd name="T0" fmla="*/ 1 w 24"/>
                    <a:gd name="T1" fmla="*/ 1 h 25"/>
                    <a:gd name="T2" fmla="*/ 1 w 24"/>
                    <a:gd name="T3" fmla="*/ 1 h 25"/>
                    <a:gd name="T4" fmla="*/ 0 w 24"/>
                    <a:gd name="T5" fmla="*/ 1 h 25"/>
                    <a:gd name="T6" fmla="*/ 1 w 24"/>
                    <a:gd name="T7" fmla="*/ 1 h 25"/>
                    <a:gd name="T8" fmla="*/ 1 w 24"/>
                    <a:gd name="T9" fmla="*/ 1 h 25"/>
                    <a:gd name="T10" fmla="*/ 1 w 24"/>
                    <a:gd name="T11" fmla="*/ 1 h 25"/>
                    <a:gd name="T12" fmla="*/ 1 w 24"/>
                    <a:gd name="T13" fmla="*/ 1 h 25"/>
                    <a:gd name="T14" fmla="*/ 1 w 24"/>
                    <a:gd name="T15" fmla="*/ 1 h 25"/>
                    <a:gd name="T16" fmla="*/ 1 w 24"/>
                    <a:gd name="T17" fmla="*/ 1 h 25"/>
                    <a:gd name="T18" fmla="*/ 1 w 24"/>
                    <a:gd name="T19" fmla="*/ 0 h 25"/>
                    <a:gd name="T20" fmla="*/ 1 w 24"/>
                    <a:gd name="T21" fmla="*/ 1 h 25"/>
                    <a:gd name="T22" fmla="*/ 1 w 24"/>
                    <a:gd name="T23" fmla="*/ 1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" h="25">
                      <a:moveTo>
                        <a:pt x="10" y="3"/>
                      </a:moveTo>
                      <a:lnTo>
                        <a:pt x="11" y="2"/>
                      </a:lnTo>
                      <a:lnTo>
                        <a:pt x="0" y="16"/>
                      </a:lnTo>
                      <a:lnTo>
                        <a:pt x="11" y="25"/>
                      </a:lnTo>
                      <a:lnTo>
                        <a:pt x="23" y="11"/>
                      </a:lnTo>
                      <a:lnTo>
                        <a:pt x="24" y="10"/>
                      </a:lnTo>
                      <a:lnTo>
                        <a:pt x="23" y="11"/>
                      </a:lnTo>
                      <a:lnTo>
                        <a:pt x="24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0" name="Freeform 322">
                  <a:extLst>
                    <a:ext uri="{FF2B5EF4-FFF2-40B4-BE49-F238E27FC236}">
                      <a16:creationId xmlns:a16="http://schemas.microsoft.com/office/drawing/2014/main" id="{C54FBCC2-96CC-4BBC-BEC3-5A301B30F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9" y="2885"/>
                  <a:ext cx="15" cy="21"/>
                </a:xfrm>
                <a:custGeom>
                  <a:avLst/>
                  <a:gdLst>
                    <a:gd name="T0" fmla="*/ 1 w 30"/>
                    <a:gd name="T1" fmla="*/ 0 h 44"/>
                    <a:gd name="T2" fmla="*/ 1 w 30"/>
                    <a:gd name="T3" fmla="*/ 0 h 44"/>
                    <a:gd name="T4" fmla="*/ 0 w 30"/>
                    <a:gd name="T5" fmla="*/ 0 h 44"/>
                    <a:gd name="T6" fmla="*/ 1 w 30"/>
                    <a:gd name="T7" fmla="*/ 0 h 44"/>
                    <a:gd name="T8" fmla="*/ 1 w 30"/>
                    <a:gd name="T9" fmla="*/ 0 h 44"/>
                    <a:gd name="T10" fmla="*/ 1 w 30"/>
                    <a:gd name="T11" fmla="*/ 0 h 44"/>
                    <a:gd name="T12" fmla="*/ 1 w 30"/>
                    <a:gd name="T13" fmla="*/ 0 h 44"/>
                    <a:gd name="T14" fmla="*/ 1 w 30"/>
                    <a:gd name="T15" fmla="*/ 0 h 44"/>
                    <a:gd name="T16" fmla="*/ 1 w 30"/>
                    <a:gd name="T17" fmla="*/ 0 h 44"/>
                    <a:gd name="T18" fmla="*/ 1 w 30"/>
                    <a:gd name="T19" fmla="*/ 0 h 44"/>
                    <a:gd name="T20" fmla="*/ 1 w 30"/>
                    <a:gd name="T21" fmla="*/ 0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44">
                      <a:moveTo>
                        <a:pt x="16" y="5"/>
                      </a:moveTo>
                      <a:lnTo>
                        <a:pt x="16" y="5"/>
                      </a:lnTo>
                      <a:lnTo>
                        <a:pt x="0" y="37"/>
                      </a:lnTo>
                      <a:lnTo>
                        <a:pt x="14" y="44"/>
                      </a:lnTo>
                      <a:lnTo>
                        <a:pt x="30" y="12"/>
                      </a:lnTo>
                      <a:lnTo>
                        <a:pt x="30" y="6"/>
                      </a:lnTo>
                      <a:lnTo>
                        <a:pt x="27" y="1"/>
                      </a:lnTo>
                      <a:lnTo>
                        <a:pt x="21" y="0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1" name="Freeform 323">
                  <a:extLst>
                    <a:ext uri="{FF2B5EF4-FFF2-40B4-BE49-F238E27FC236}">
                      <a16:creationId xmlns:a16="http://schemas.microsoft.com/office/drawing/2014/main" id="{CFC67DB6-0C27-4527-8780-1B904C92D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7" y="2865"/>
                  <a:ext cx="18" cy="25"/>
                </a:xfrm>
                <a:custGeom>
                  <a:avLst/>
                  <a:gdLst>
                    <a:gd name="T0" fmla="*/ 1 w 35"/>
                    <a:gd name="T1" fmla="*/ 0 h 51"/>
                    <a:gd name="T2" fmla="*/ 1 w 35"/>
                    <a:gd name="T3" fmla="*/ 0 h 51"/>
                    <a:gd name="T4" fmla="*/ 0 w 35"/>
                    <a:gd name="T5" fmla="*/ 0 h 51"/>
                    <a:gd name="T6" fmla="*/ 1 w 35"/>
                    <a:gd name="T7" fmla="*/ 0 h 51"/>
                    <a:gd name="T8" fmla="*/ 1 w 35"/>
                    <a:gd name="T9" fmla="*/ 0 h 51"/>
                    <a:gd name="T10" fmla="*/ 1 w 35"/>
                    <a:gd name="T11" fmla="*/ 0 h 51"/>
                    <a:gd name="T12" fmla="*/ 1 w 35"/>
                    <a:gd name="T13" fmla="*/ 0 h 51"/>
                    <a:gd name="T14" fmla="*/ 1 w 35"/>
                    <a:gd name="T15" fmla="*/ 0 h 51"/>
                    <a:gd name="T16" fmla="*/ 1 w 35"/>
                    <a:gd name="T17" fmla="*/ 0 h 51"/>
                    <a:gd name="T18" fmla="*/ 1 w 35"/>
                    <a:gd name="T19" fmla="*/ 0 h 51"/>
                    <a:gd name="T20" fmla="*/ 1 w 35"/>
                    <a:gd name="T21" fmla="*/ 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" h="51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0" y="44"/>
                      </a:lnTo>
                      <a:lnTo>
                        <a:pt x="14" y="51"/>
                      </a:lnTo>
                      <a:lnTo>
                        <a:pt x="35" y="12"/>
                      </a:lnTo>
                      <a:lnTo>
                        <a:pt x="35" y="6"/>
                      </a:lnTo>
                      <a:lnTo>
                        <a:pt x="32" y="1"/>
                      </a:lnTo>
                      <a:lnTo>
                        <a:pt x="26" y="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2" name="Freeform 324">
                  <a:extLst>
                    <a:ext uri="{FF2B5EF4-FFF2-40B4-BE49-F238E27FC236}">
                      <a16:creationId xmlns:a16="http://schemas.microsoft.com/office/drawing/2014/main" id="{5BD14A36-9152-487E-B138-62B2997FA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8" y="2842"/>
                  <a:ext cx="19" cy="29"/>
                </a:xfrm>
                <a:custGeom>
                  <a:avLst/>
                  <a:gdLst>
                    <a:gd name="T0" fmla="*/ 0 w 39"/>
                    <a:gd name="T1" fmla="*/ 1 h 58"/>
                    <a:gd name="T2" fmla="*/ 0 w 39"/>
                    <a:gd name="T3" fmla="*/ 1 h 58"/>
                    <a:gd name="T4" fmla="*/ 0 w 39"/>
                    <a:gd name="T5" fmla="*/ 1 h 58"/>
                    <a:gd name="T6" fmla="*/ 0 w 39"/>
                    <a:gd name="T7" fmla="*/ 1 h 58"/>
                    <a:gd name="T8" fmla="*/ 0 w 39"/>
                    <a:gd name="T9" fmla="*/ 1 h 58"/>
                    <a:gd name="T10" fmla="*/ 0 w 39"/>
                    <a:gd name="T11" fmla="*/ 1 h 58"/>
                    <a:gd name="T12" fmla="*/ 0 w 39"/>
                    <a:gd name="T13" fmla="*/ 1 h 58"/>
                    <a:gd name="T14" fmla="*/ 0 w 39"/>
                    <a:gd name="T15" fmla="*/ 1 h 58"/>
                    <a:gd name="T16" fmla="*/ 0 w 39"/>
                    <a:gd name="T17" fmla="*/ 1 h 58"/>
                    <a:gd name="T18" fmla="*/ 0 w 39"/>
                    <a:gd name="T19" fmla="*/ 0 h 58"/>
                    <a:gd name="T20" fmla="*/ 0 w 39"/>
                    <a:gd name="T21" fmla="*/ 1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58">
                      <a:moveTo>
                        <a:pt x="26" y="5"/>
                      </a:moveTo>
                      <a:lnTo>
                        <a:pt x="26" y="5"/>
                      </a:lnTo>
                      <a:lnTo>
                        <a:pt x="0" y="51"/>
                      </a:lnTo>
                      <a:lnTo>
                        <a:pt x="14" y="58"/>
                      </a:lnTo>
                      <a:lnTo>
                        <a:pt x="39" y="11"/>
                      </a:lnTo>
                      <a:lnTo>
                        <a:pt x="39" y="6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3" name="Freeform 325">
                  <a:extLst>
                    <a:ext uri="{FF2B5EF4-FFF2-40B4-BE49-F238E27FC236}">
                      <a16:creationId xmlns:a16="http://schemas.microsoft.com/office/drawing/2014/main" id="{C0F14A6D-3DA5-41C8-AA85-22CAE929D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2818"/>
                  <a:ext cx="20" cy="30"/>
                </a:xfrm>
                <a:custGeom>
                  <a:avLst/>
                  <a:gdLst>
                    <a:gd name="T0" fmla="*/ 1 w 39"/>
                    <a:gd name="T1" fmla="*/ 1 h 59"/>
                    <a:gd name="T2" fmla="*/ 1 w 39"/>
                    <a:gd name="T3" fmla="*/ 1 h 59"/>
                    <a:gd name="T4" fmla="*/ 0 w 39"/>
                    <a:gd name="T5" fmla="*/ 1 h 59"/>
                    <a:gd name="T6" fmla="*/ 1 w 39"/>
                    <a:gd name="T7" fmla="*/ 1 h 59"/>
                    <a:gd name="T8" fmla="*/ 1 w 39"/>
                    <a:gd name="T9" fmla="*/ 1 h 59"/>
                    <a:gd name="T10" fmla="*/ 1 w 39"/>
                    <a:gd name="T11" fmla="*/ 1 h 59"/>
                    <a:gd name="T12" fmla="*/ 1 w 39"/>
                    <a:gd name="T13" fmla="*/ 1 h 59"/>
                    <a:gd name="T14" fmla="*/ 1 w 39"/>
                    <a:gd name="T15" fmla="*/ 1 h 59"/>
                    <a:gd name="T16" fmla="*/ 1 w 39"/>
                    <a:gd name="T17" fmla="*/ 1 h 59"/>
                    <a:gd name="T18" fmla="*/ 1 w 39"/>
                    <a:gd name="T19" fmla="*/ 0 h 59"/>
                    <a:gd name="T20" fmla="*/ 1 w 39"/>
                    <a:gd name="T21" fmla="*/ 1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59">
                      <a:moveTo>
                        <a:pt x="25" y="4"/>
                      </a:moveTo>
                      <a:lnTo>
                        <a:pt x="25" y="4"/>
                      </a:lnTo>
                      <a:lnTo>
                        <a:pt x="0" y="53"/>
                      </a:lnTo>
                      <a:lnTo>
                        <a:pt x="13" y="59"/>
                      </a:lnTo>
                      <a:lnTo>
                        <a:pt x="39" y="11"/>
                      </a:lnTo>
                      <a:lnTo>
                        <a:pt x="39" y="5"/>
                      </a:lnTo>
                      <a:lnTo>
                        <a:pt x="35" y="1"/>
                      </a:lnTo>
                      <a:lnTo>
                        <a:pt x="30" y="0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4" name="Freeform 326">
                  <a:extLst>
                    <a:ext uri="{FF2B5EF4-FFF2-40B4-BE49-F238E27FC236}">
                      <a16:creationId xmlns:a16="http://schemas.microsoft.com/office/drawing/2014/main" id="{04D7357C-5531-4C42-8127-70F808E7E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3" y="2794"/>
                  <a:ext cx="21" cy="30"/>
                </a:xfrm>
                <a:custGeom>
                  <a:avLst/>
                  <a:gdLst>
                    <a:gd name="T0" fmla="*/ 1 w 41"/>
                    <a:gd name="T1" fmla="*/ 1 h 60"/>
                    <a:gd name="T2" fmla="*/ 1 w 41"/>
                    <a:gd name="T3" fmla="*/ 1 h 60"/>
                    <a:gd name="T4" fmla="*/ 0 w 41"/>
                    <a:gd name="T5" fmla="*/ 1 h 60"/>
                    <a:gd name="T6" fmla="*/ 1 w 41"/>
                    <a:gd name="T7" fmla="*/ 1 h 60"/>
                    <a:gd name="T8" fmla="*/ 1 w 41"/>
                    <a:gd name="T9" fmla="*/ 1 h 60"/>
                    <a:gd name="T10" fmla="*/ 1 w 41"/>
                    <a:gd name="T11" fmla="*/ 1 h 60"/>
                    <a:gd name="T12" fmla="*/ 1 w 41"/>
                    <a:gd name="T13" fmla="*/ 1 h 60"/>
                    <a:gd name="T14" fmla="*/ 1 w 41"/>
                    <a:gd name="T15" fmla="*/ 1 h 60"/>
                    <a:gd name="T16" fmla="*/ 1 w 41"/>
                    <a:gd name="T17" fmla="*/ 1 h 60"/>
                    <a:gd name="T18" fmla="*/ 1 w 41"/>
                    <a:gd name="T19" fmla="*/ 0 h 60"/>
                    <a:gd name="T20" fmla="*/ 1 w 41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60">
                      <a:moveTo>
                        <a:pt x="28" y="5"/>
                      </a:moveTo>
                      <a:lnTo>
                        <a:pt x="28" y="5"/>
                      </a:lnTo>
                      <a:lnTo>
                        <a:pt x="0" y="53"/>
                      </a:lnTo>
                      <a:lnTo>
                        <a:pt x="14" y="60"/>
                      </a:lnTo>
                      <a:lnTo>
                        <a:pt x="41" y="12"/>
                      </a:lnTo>
                      <a:lnTo>
                        <a:pt x="41" y="6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5" name="Freeform 327">
                  <a:extLst>
                    <a:ext uri="{FF2B5EF4-FFF2-40B4-BE49-F238E27FC236}">
                      <a16:creationId xmlns:a16="http://schemas.microsoft.com/office/drawing/2014/main" id="{106B0A5C-8FFE-486D-BA57-EA5E6BC2E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7" y="2768"/>
                  <a:ext cx="21" cy="31"/>
                </a:xfrm>
                <a:custGeom>
                  <a:avLst/>
                  <a:gdLst>
                    <a:gd name="T0" fmla="*/ 1 w 41"/>
                    <a:gd name="T1" fmla="*/ 1 h 62"/>
                    <a:gd name="T2" fmla="*/ 1 w 41"/>
                    <a:gd name="T3" fmla="*/ 1 h 62"/>
                    <a:gd name="T4" fmla="*/ 0 w 41"/>
                    <a:gd name="T5" fmla="*/ 1 h 62"/>
                    <a:gd name="T6" fmla="*/ 1 w 41"/>
                    <a:gd name="T7" fmla="*/ 1 h 62"/>
                    <a:gd name="T8" fmla="*/ 1 w 41"/>
                    <a:gd name="T9" fmla="*/ 1 h 62"/>
                    <a:gd name="T10" fmla="*/ 1 w 41"/>
                    <a:gd name="T11" fmla="*/ 1 h 62"/>
                    <a:gd name="T12" fmla="*/ 1 w 41"/>
                    <a:gd name="T13" fmla="*/ 1 h 62"/>
                    <a:gd name="T14" fmla="*/ 1 w 41"/>
                    <a:gd name="T15" fmla="*/ 1 h 62"/>
                    <a:gd name="T16" fmla="*/ 1 w 41"/>
                    <a:gd name="T17" fmla="*/ 1 h 62"/>
                    <a:gd name="T18" fmla="*/ 1 w 41"/>
                    <a:gd name="T19" fmla="*/ 0 h 62"/>
                    <a:gd name="T20" fmla="*/ 1 w 41"/>
                    <a:gd name="T21" fmla="*/ 1 h 62"/>
                    <a:gd name="T22" fmla="*/ 1 w 41"/>
                    <a:gd name="T23" fmla="*/ 1 h 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62">
                      <a:moveTo>
                        <a:pt x="28" y="4"/>
                      </a:moveTo>
                      <a:lnTo>
                        <a:pt x="27" y="4"/>
                      </a:lnTo>
                      <a:lnTo>
                        <a:pt x="0" y="55"/>
                      </a:lnTo>
                      <a:lnTo>
                        <a:pt x="13" y="62"/>
                      </a:lnTo>
                      <a:lnTo>
                        <a:pt x="41" y="11"/>
                      </a:lnTo>
                      <a:lnTo>
                        <a:pt x="40" y="11"/>
                      </a:lnTo>
                      <a:lnTo>
                        <a:pt x="41" y="11"/>
                      </a:lnTo>
                      <a:lnTo>
                        <a:pt x="41" y="5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7" y="4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6" name="Freeform 328">
                  <a:extLst>
                    <a:ext uri="{FF2B5EF4-FFF2-40B4-BE49-F238E27FC236}">
                      <a16:creationId xmlns:a16="http://schemas.microsoft.com/office/drawing/2014/main" id="{FEB65F05-2686-45B4-93D9-2851B0F39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1" y="2746"/>
                  <a:ext cx="20" cy="28"/>
                </a:xfrm>
                <a:custGeom>
                  <a:avLst/>
                  <a:gdLst>
                    <a:gd name="T0" fmla="*/ 0 w 41"/>
                    <a:gd name="T1" fmla="*/ 1 h 55"/>
                    <a:gd name="T2" fmla="*/ 0 w 41"/>
                    <a:gd name="T3" fmla="*/ 1 h 55"/>
                    <a:gd name="T4" fmla="*/ 0 w 41"/>
                    <a:gd name="T5" fmla="*/ 1 h 55"/>
                    <a:gd name="T6" fmla="*/ 0 w 41"/>
                    <a:gd name="T7" fmla="*/ 1 h 55"/>
                    <a:gd name="T8" fmla="*/ 0 w 41"/>
                    <a:gd name="T9" fmla="*/ 1 h 55"/>
                    <a:gd name="T10" fmla="*/ 0 w 41"/>
                    <a:gd name="T11" fmla="*/ 1 h 55"/>
                    <a:gd name="T12" fmla="*/ 0 w 41"/>
                    <a:gd name="T13" fmla="*/ 1 h 55"/>
                    <a:gd name="T14" fmla="*/ 0 w 41"/>
                    <a:gd name="T15" fmla="*/ 1 h 55"/>
                    <a:gd name="T16" fmla="*/ 0 w 41"/>
                    <a:gd name="T17" fmla="*/ 0 h 55"/>
                    <a:gd name="T18" fmla="*/ 0 w 41"/>
                    <a:gd name="T19" fmla="*/ 0 h 55"/>
                    <a:gd name="T20" fmla="*/ 0 w 41"/>
                    <a:gd name="T21" fmla="*/ 1 h 55"/>
                    <a:gd name="T22" fmla="*/ 0 w 41"/>
                    <a:gd name="T23" fmla="*/ 1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55">
                      <a:moveTo>
                        <a:pt x="27" y="2"/>
                      </a:moveTo>
                      <a:lnTo>
                        <a:pt x="28" y="2"/>
                      </a:lnTo>
                      <a:lnTo>
                        <a:pt x="0" y="48"/>
                      </a:lnTo>
                      <a:lnTo>
                        <a:pt x="12" y="55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0" y="9"/>
                      </a:lnTo>
                      <a:lnTo>
                        <a:pt x="41" y="4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8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7" name="Freeform 329">
                  <a:extLst>
                    <a:ext uri="{FF2B5EF4-FFF2-40B4-BE49-F238E27FC236}">
                      <a16:creationId xmlns:a16="http://schemas.microsoft.com/office/drawing/2014/main" id="{C75D365B-E7C3-4787-9E97-AB241E1F1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724"/>
                  <a:ext cx="19" cy="27"/>
                </a:xfrm>
                <a:custGeom>
                  <a:avLst/>
                  <a:gdLst>
                    <a:gd name="T0" fmla="*/ 1 w 37"/>
                    <a:gd name="T1" fmla="*/ 1 h 53"/>
                    <a:gd name="T2" fmla="*/ 1 w 37"/>
                    <a:gd name="T3" fmla="*/ 1 h 53"/>
                    <a:gd name="T4" fmla="*/ 0 w 37"/>
                    <a:gd name="T5" fmla="*/ 1 h 53"/>
                    <a:gd name="T6" fmla="*/ 1 w 37"/>
                    <a:gd name="T7" fmla="*/ 1 h 53"/>
                    <a:gd name="T8" fmla="*/ 1 w 37"/>
                    <a:gd name="T9" fmla="*/ 1 h 53"/>
                    <a:gd name="T10" fmla="*/ 1 w 37"/>
                    <a:gd name="T11" fmla="*/ 1 h 53"/>
                    <a:gd name="T12" fmla="*/ 1 w 37"/>
                    <a:gd name="T13" fmla="*/ 1 h 53"/>
                    <a:gd name="T14" fmla="*/ 1 w 37"/>
                    <a:gd name="T15" fmla="*/ 1 h 53"/>
                    <a:gd name="T16" fmla="*/ 1 w 37"/>
                    <a:gd name="T17" fmla="*/ 1 h 53"/>
                    <a:gd name="T18" fmla="*/ 1 w 37"/>
                    <a:gd name="T19" fmla="*/ 0 h 53"/>
                    <a:gd name="T20" fmla="*/ 1 w 37"/>
                    <a:gd name="T21" fmla="*/ 1 h 53"/>
                    <a:gd name="T22" fmla="*/ 1 w 37"/>
                    <a:gd name="T23" fmla="*/ 1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53">
                      <a:moveTo>
                        <a:pt x="24" y="5"/>
                      </a:moveTo>
                      <a:lnTo>
                        <a:pt x="23" y="5"/>
                      </a:lnTo>
                      <a:lnTo>
                        <a:pt x="0" y="46"/>
                      </a:lnTo>
                      <a:lnTo>
                        <a:pt x="14" y="53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7" y="6"/>
                      </a:lnTo>
                      <a:lnTo>
                        <a:pt x="33" y="1"/>
                      </a:lnTo>
                      <a:lnTo>
                        <a:pt x="28" y="0"/>
                      </a:lnTo>
                      <a:lnTo>
                        <a:pt x="23" y="5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8" name="Freeform 330">
                  <a:extLst>
                    <a:ext uri="{FF2B5EF4-FFF2-40B4-BE49-F238E27FC236}">
                      <a16:creationId xmlns:a16="http://schemas.microsoft.com/office/drawing/2014/main" id="{28C9043F-1A3C-4061-B990-EB4BEE5EE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7" y="2716"/>
                  <a:ext cx="12" cy="14"/>
                </a:xfrm>
                <a:custGeom>
                  <a:avLst/>
                  <a:gdLst>
                    <a:gd name="T0" fmla="*/ 1 w 24"/>
                    <a:gd name="T1" fmla="*/ 1 h 27"/>
                    <a:gd name="T2" fmla="*/ 1 w 24"/>
                    <a:gd name="T3" fmla="*/ 1 h 27"/>
                    <a:gd name="T4" fmla="*/ 0 w 24"/>
                    <a:gd name="T5" fmla="*/ 1 h 27"/>
                    <a:gd name="T6" fmla="*/ 1 w 24"/>
                    <a:gd name="T7" fmla="*/ 1 h 27"/>
                    <a:gd name="T8" fmla="*/ 1 w 24"/>
                    <a:gd name="T9" fmla="*/ 1 h 27"/>
                    <a:gd name="T10" fmla="*/ 1 w 24"/>
                    <a:gd name="T11" fmla="*/ 1 h 27"/>
                    <a:gd name="T12" fmla="*/ 1 w 24"/>
                    <a:gd name="T13" fmla="*/ 1 h 27"/>
                    <a:gd name="T14" fmla="*/ 1 w 24"/>
                    <a:gd name="T15" fmla="*/ 1 h 27"/>
                    <a:gd name="T16" fmla="*/ 1 w 24"/>
                    <a:gd name="T17" fmla="*/ 0 h 27"/>
                    <a:gd name="T18" fmla="*/ 1 w 24"/>
                    <a:gd name="T19" fmla="*/ 0 h 27"/>
                    <a:gd name="T20" fmla="*/ 1 w 24"/>
                    <a:gd name="T21" fmla="*/ 1 h 27"/>
                    <a:gd name="T22" fmla="*/ 1 w 24"/>
                    <a:gd name="T23" fmla="*/ 1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" h="27">
                      <a:moveTo>
                        <a:pt x="12" y="1"/>
                      </a:moveTo>
                      <a:lnTo>
                        <a:pt x="12" y="2"/>
                      </a:lnTo>
                      <a:lnTo>
                        <a:pt x="0" y="21"/>
                      </a:lnTo>
                      <a:lnTo>
                        <a:pt x="12" y="27"/>
                      </a:lnTo>
                      <a:lnTo>
                        <a:pt x="23" y="9"/>
                      </a:lnTo>
                      <a:lnTo>
                        <a:pt x="23" y="10"/>
                      </a:lnTo>
                      <a:lnTo>
                        <a:pt x="23" y="9"/>
                      </a:lnTo>
                      <a:lnTo>
                        <a:pt x="24" y="4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9" name="Freeform 331">
                  <a:extLst>
                    <a:ext uri="{FF2B5EF4-FFF2-40B4-BE49-F238E27FC236}">
                      <a16:creationId xmlns:a16="http://schemas.microsoft.com/office/drawing/2014/main" id="{33C97F32-B0B5-452B-B709-4D4BD5BF1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" y="2709"/>
                  <a:ext cx="12" cy="13"/>
                </a:xfrm>
                <a:custGeom>
                  <a:avLst/>
                  <a:gdLst>
                    <a:gd name="T0" fmla="*/ 1 w 24"/>
                    <a:gd name="T1" fmla="*/ 1 h 25"/>
                    <a:gd name="T2" fmla="*/ 1 w 24"/>
                    <a:gd name="T3" fmla="*/ 1 h 25"/>
                    <a:gd name="T4" fmla="*/ 0 w 24"/>
                    <a:gd name="T5" fmla="*/ 1 h 25"/>
                    <a:gd name="T6" fmla="*/ 1 w 24"/>
                    <a:gd name="T7" fmla="*/ 1 h 25"/>
                    <a:gd name="T8" fmla="*/ 1 w 24"/>
                    <a:gd name="T9" fmla="*/ 1 h 25"/>
                    <a:gd name="T10" fmla="*/ 1 w 24"/>
                    <a:gd name="T11" fmla="*/ 1 h 25"/>
                    <a:gd name="T12" fmla="*/ 1 w 24"/>
                    <a:gd name="T13" fmla="*/ 1 h 25"/>
                    <a:gd name="T14" fmla="*/ 1 w 24"/>
                    <a:gd name="T15" fmla="*/ 1 h 25"/>
                    <a:gd name="T16" fmla="*/ 1 w 24"/>
                    <a:gd name="T17" fmla="*/ 1 h 25"/>
                    <a:gd name="T18" fmla="*/ 1 w 24"/>
                    <a:gd name="T19" fmla="*/ 0 h 25"/>
                    <a:gd name="T20" fmla="*/ 1 w 24"/>
                    <a:gd name="T21" fmla="*/ 1 h 25"/>
                    <a:gd name="T22" fmla="*/ 1 w 24"/>
                    <a:gd name="T23" fmla="*/ 1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" h="25">
                      <a:moveTo>
                        <a:pt x="13" y="1"/>
                      </a:moveTo>
                      <a:lnTo>
                        <a:pt x="11" y="2"/>
                      </a:lnTo>
                      <a:lnTo>
                        <a:pt x="0" y="16"/>
                      </a:lnTo>
                      <a:lnTo>
                        <a:pt x="11" y="25"/>
                      </a:lnTo>
                      <a:lnTo>
                        <a:pt x="23" y="11"/>
                      </a:lnTo>
                      <a:lnTo>
                        <a:pt x="20" y="13"/>
                      </a:lnTo>
                      <a:lnTo>
                        <a:pt x="23" y="11"/>
                      </a:lnTo>
                      <a:lnTo>
                        <a:pt x="24" y="6"/>
                      </a:lnTo>
                      <a:lnTo>
                        <a:pt x="21" y="1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0" name="Freeform 332">
                  <a:extLst>
                    <a:ext uri="{FF2B5EF4-FFF2-40B4-BE49-F238E27FC236}">
                      <a16:creationId xmlns:a16="http://schemas.microsoft.com/office/drawing/2014/main" id="{DB5E82E5-1009-43B5-9321-FF38E614C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9" y="2705"/>
                  <a:ext cx="11" cy="10"/>
                </a:xfrm>
                <a:custGeom>
                  <a:avLst/>
                  <a:gdLst>
                    <a:gd name="T0" fmla="*/ 1 w 21"/>
                    <a:gd name="T1" fmla="*/ 0 h 20"/>
                    <a:gd name="T2" fmla="*/ 1 w 21"/>
                    <a:gd name="T3" fmla="*/ 1 h 20"/>
                    <a:gd name="T4" fmla="*/ 0 w 21"/>
                    <a:gd name="T5" fmla="*/ 1 h 20"/>
                    <a:gd name="T6" fmla="*/ 1 w 21"/>
                    <a:gd name="T7" fmla="*/ 1 h 20"/>
                    <a:gd name="T8" fmla="*/ 1 w 21"/>
                    <a:gd name="T9" fmla="*/ 1 h 20"/>
                    <a:gd name="T10" fmla="*/ 1 w 21"/>
                    <a:gd name="T11" fmla="*/ 1 h 20"/>
                    <a:gd name="T12" fmla="*/ 1 w 21"/>
                    <a:gd name="T13" fmla="*/ 1 h 20"/>
                    <a:gd name="T14" fmla="*/ 1 w 21"/>
                    <a:gd name="T15" fmla="*/ 1 h 20"/>
                    <a:gd name="T16" fmla="*/ 1 w 21"/>
                    <a:gd name="T17" fmla="*/ 1 h 20"/>
                    <a:gd name="T18" fmla="*/ 1 w 21"/>
                    <a:gd name="T19" fmla="*/ 0 h 20"/>
                    <a:gd name="T20" fmla="*/ 1 w 21"/>
                    <a:gd name="T21" fmla="*/ 1 h 20"/>
                    <a:gd name="T22" fmla="*/ 1 w 21"/>
                    <a:gd name="T23" fmla="*/ 0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20">
                      <a:moveTo>
                        <a:pt x="13" y="0"/>
                      </a:moveTo>
                      <a:lnTo>
                        <a:pt x="12" y="1"/>
                      </a:lnTo>
                      <a:lnTo>
                        <a:pt x="0" y="8"/>
                      </a:lnTo>
                      <a:lnTo>
                        <a:pt x="7" y="20"/>
                      </a:lnTo>
                      <a:lnTo>
                        <a:pt x="19" y="13"/>
                      </a:lnTo>
                      <a:lnTo>
                        <a:pt x="18" y="14"/>
                      </a:lnTo>
                      <a:lnTo>
                        <a:pt x="19" y="13"/>
                      </a:lnTo>
                      <a:lnTo>
                        <a:pt x="21" y="8"/>
                      </a:lnTo>
                      <a:lnTo>
                        <a:pt x="21" y="3"/>
                      </a:lnTo>
                      <a:lnTo>
                        <a:pt x="17" y="0"/>
                      </a:lnTo>
                      <a:lnTo>
                        <a:pt x="12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1" name="Freeform 333">
                  <a:extLst>
                    <a:ext uri="{FF2B5EF4-FFF2-40B4-BE49-F238E27FC236}">
                      <a16:creationId xmlns:a16="http://schemas.microsoft.com/office/drawing/2014/main" id="{97F0EBC9-F105-4315-B37F-ADB29C56D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" y="2703"/>
                  <a:ext cx="10" cy="9"/>
                </a:xfrm>
                <a:custGeom>
                  <a:avLst/>
                  <a:gdLst>
                    <a:gd name="T0" fmla="*/ 0 w 21"/>
                    <a:gd name="T1" fmla="*/ 0 h 19"/>
                    <a:gd name="T2" fmla="*/ 0 w 21"/>
                    <a:gd name="T3" fmla="*/ 0 h 19"/>
                    <a:gd name="T4" fmla="*/ 0 w 21"/>
                    <a:gd name="T5" fmla="*/ 0 h 19"/>
                    <a:gd name="T6" fmla="*/ 0 w 21"/>
                    <a:gd name="T7" fmla="*/ 0 h 19"/>
                    <a:gd name="T8" fmla="*/ 0 w 21"/>
                    <a:gd name="T9" fmla="*/ 0 h 19"/>
                    <a:gd name="T10" fmla="*/ 0 w 21"/>
                    <a:gd name="T11" fmla="*/ 0 h 19"/>
                    <a:gd name="T12" fmla="*/ 0 w 21"/>
                    <a:gd name="T13" fmla="*/ 0 h 19"/>
                    <a:gd name="T14" fmla="*/ 0 w 21"/>
                    <a:gd name="T15" fmla="*/ 0 h 19"/>
                    <a:gd name="T16" fmla="*/ 0 w 21"/>
                    <a:gd name="T17" fmla="*/ 0 h 19"/>
                    <a:gd name="T18" fmla="*/ 0 w 21"/>
                    <a:gd name="T19" fmla="*/ 0 h 19"/>
                    <a:gd name="T20" fmla="*/ 0 w 21"/>
                    <a:gd name="T21" fmla="*/ 0 h 19"/>
                    <a:gd name="T22" fmla="*/ 0 w 21"/>
                    <a:gd name="T23" fmla="*/ 0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19">
                      <a:moveTo>
                        <a:pt x="15" y="0"/>
                      </a:move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5" y="19"/>
                      </a:lnTo>
                      <a:lnTo>
                        <a:pt x="16" y="14"/>
                      </a:lnTo>
                      <a:lnTo>
                        <a:pt x="13" y="14"/>
                      </a:lnTo>
                      <a:lnTo>
                        <a:pt x="16" y="14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2" name="Freeform 334">
                  <a:extLst>
                    <a:ext uri="{FF2B5EF4-FFF2-40B4-BE49-F238E27FC236}">
                      <a16:creationId xmlns:a16="http://schemas.microsoft.com/office/drawing/2014/main" id="{DBEF2C7C-5396-4C7E-8C8F-7D5F12724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2703"/>
                  <a:ext cx="11" cy="8"/>
                </a:xfrm>
                <a:custGeom>
                  <a:avLst/>
                  <a:gdLst>
                    <a:gd name="T0" fmla="*/ 1 w 22"/>
                    <a:gd name="T1" fmla="*/ 1 h 16"/>
                    <a:gd name="T2" fmla="*/ 1 w 22"/>
                    <a:gd name="T3" fmla="*/ 1 h 16"/>
                    <a:gd name="T4" fmla="*/ 1 w 22"/>
                    <a:gd name="T5" fmla="*/ 0 h 16"/>
                    <a:gd name="T6" fmla="*/ 0 w 22"/>
                    <a:gd name="T7" fmla="*/ 1 h 16"/>
                    <a:gd name="T8" fmla="*/ 1 w 22"/>
                    <a:gd name="T9" fmla="*/ 1 h 16"/>
                    <a:gd name="T10" fmla="*/ 1 w 22"/>
                    <a:gd name="T11" fmla="*/ 1 h 16"/>
                    <a:gd name="T12" fmla="*/ 1 w 22"/>
                    <a:gd name="T13" fmla="*/ 1 h 16"/>
                    <a:gd name="T14" fmla="*/ 1 w 22"/>
                    <a:gd name="T15" fmla="*/ 1 h 16"/>
                    <a:gd name="T16" fmla="*/ 1 w 22"/>
                    <a:gd name="T17" fmla="*/ 1 h 16"/>
                    <a:gd name="T18" fmla="*/ 1 w 22"/>
                    <a:gd name="T19" fmla="*/ 1 h 16"/>
                    <a:gd name="T20" fmla="*/ 1 w 22"/>
                    <a:gd name="T21" fmla="*/ 1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16">
                      <a:moveTo>
                        <a:pt x="16" y="3"/>
                      </a:moveTo>
                      <a:lnTo>
                        <a:pt x="16" y="3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14" y="16"/>
                      </a:lnTo>
                      <a:lnTo>
                        <a:pt x="19" y="15"/>
                      </a:lnTo>
                      <a:lnTo>
                        <a:pt x="22" y="11"/>
                      </a:lnTo>
                      <a:lnTo>
                        <a:pt x="20" y="5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3" name="Freeform 335">
                  <a:extLst>
                    <a:ext uri="{FF2B5EF4-FFF2-40B4-BE49-F238E27FC236}">
                      <a16:creationId xmlns:a16="http://schemas.microsoft.com/office/drawing/2014/main" id="{FED5BC5D-562E-4DF2-B7CD-73429EA599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9" y="2704"/>
                  <a:ext cx="12" cy="10"/>
                </a:xfrm>
                <a:custGeom>
                  <a:avLst/>
                  <a:gdLst>
                    <a:gd name="T0" fmla="*/ 1 w 24"/>
                    <a:gd name="T1" fmla="*/ 1 h 18"/>
                    <a:gd name="T2" fmla="*/ 1 w 24"/>
                    <a:gd name="T3" fmla="*/ 1 h 18"/>
                    <a:gd name="T4" fmla="*/ 1 w 24"/>
                    <a:gd name="T5" fmla="*/ 0 h 18"/>
                    <a:gd name="T6" fmla="*/ 0 w 24"/>
                    <a:gd name="T7" fmla="*/ 1 h 18"/>
                    <a:gd name="T8" fmla="*/ 1 w 24"/>
                    <a:gd name="T9" fmla="*/ 1 h 18"/>
                    <a:gd name="T10" fmla="*/ 1 w 24"/>
                    <a:gd name="T11" fmla="*/ 1 h 18"/>
                    <a:gd name="T12" fmla="*/ 1 w 24"/>
                    <a:gd name="T13" fmla="*/ 1 h 18"/>
                    <a:gd name="T14" fmla="*/ 1 w 24"/>
                    <a:gd name="T15" fmla="*/ 1 h 18"/>
                    <a:gd name="T16" fmla="*/ 1 w 24"/>
                    <a:gd name="T17" fmla="*/ 1 h 18"/>
                    <a:gd name="T18" fmla="*/ 1 w 24"/>
                    <a:gd name="T19" fmla="*/ 1 h 18"/>
                    <a:gd name="T20" fmla="*/ 1 w 24"/>
                    <a:gd name="T21" fmla="*/ 1 h 18"/>
                    <a:gd name="T22" fmla="*/ 1 w 24"/>
                    <a:gd name="T23" fmla="*/ 1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" h="18">
                      <a:moveTo>
                        <a:pt x="19" y="4"/>
                      </a:moveTo>
                      <a:lnTo>
                        <a:pt x="18" y="4"/>
                      </a:ln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16" y="18"/>
                      </a:lnTo>
                      <a:lnTo>
                        <a:pt x="15" y="18"/>
                      </a:lnTo>
                      <a:lnTo>
                        <a:pt x="16" y="18"/>
                      </a:lnTo>
                      <a:lnTo>
                        <a:pt x="21" y="17"/>
                      </a:lnTo>
                      <a:lnTo>
                        <a:pt x="24" y="12"/>
                      </a:lnTo>
                      <a:lnTo>
                        <a:pt x="23" y="7"/>
                      </a:lnTo>
                      <a:lnTo>
                        <a:pt x="18" y="4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4" name="Freeform 336">
                  <a:extLst>
                    <a:ext uri="{FF2B5EF4-FFF2-40B4-BE49-F238E27FC236}">
                      <a16:creationId xmlns:a16="http://schemas.microsoft.com/office/drawing/2014/main" id="{ED893EF0-A833-4A38-9430-A910D500C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6" y="2707"/>
                  <a:ext cx="15" cy="11"/>
                </a:xfrm>
                <a:custGeom>
                  <a:avLst/>
                  <a:gdLst>
                    <a:gd name="T0" fmla="*/ 1 w 30"/>
                    <a:gd name="T1" fmla="*/ 0 h 23"/>
                    <a:gd name="T2" fmla="*/ 1 w 30"/>
                    <a:gd name="T3" fmla="*/ 0 h 23"/>
                    <a:gd name="T4" fmla="*/ 1 w 30"/>
                    <a:gd name="T5" fmla="*/ 0 h 23"/>
                    <a:gd name="T6" fmla="*/ 0 w 30"/>
                    <a:gd name="T7" fmla="*/ 0 h 23"/>
                    <a:gd name="T8" fmla="*/ 1 w 30"/>
                    <a:gd name="T9" fmla="*/ 0 h 23"/>
                    <a:gd name="T10" fmla="*/ 1 w 30"/>
                    <a:gd name="T11" fmla="*/ 0 h 23"/>
                    <a:gd name="T12" fmla="*/ 1 w 30"/>
                    <a:gd name="T13" fmla="*/ 0 h 23"/>
                    <a:gd name="T14" fmla="*/ 1 w 30"/>
                    <a:gd name="T15" fmla="*/ 0 h 23"/>
                    <a:gd name="T16" fmla="*/ 1 w 30"/>
                    <a:gd name="T17" fmla="*/ 0 h 23"/>
                    <a:gd name="T18" fmla="*/ 1 w 30"/>
                    <a:gd name="T19" fmla="*/ 0 h 23"/>
                    <a:gd name="T20" fmla="*/ 1 w 30"/>
                    <a:gd name="T21" fmla="*/ 0 h 23"/>
                    <a:gd name="T22" fmla="*/ 1 w 30"/>
                    <a:gd name="T23" fmla="*/ 0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3">
                      <a:moveTo>
                        <a:pt x="26" y="9"/>
                      </a:moveTo>
                      <a:lnTo>
                        <a:pt x="25" y="9"/>
                      </a:lnTo>
                      <a:lnTo>
                        <a:pt x="4" y="0"/>
                      </a:lnTo>
                      <a:lnTo>
                        <a:pt x="0" y="14"/>
                      </a:lnTo>
                      <a:lnTo>
                        <a:pt x="20" y="23"/>
                      </a:lnTo>
                      <a:lnTo>
                        <a:pt x="19" y="23"/>
                      </a:lnTo>
                      <a:lnTo>
                        <a:pt x="20" y="23"/>
                      </a:lnTo>
                      <a:lnTo>
                        <a:pt x="26" y="22"/>
                      </a:lnTo>
                      <a:lnTo>
                        <a:pt x="30" y="18"/>
                      </a:lnTo>
                      <a:lnTo>
                        <a:pt x="30" y="13"/>
                      </a:lnTo>
                      <a:lnTo>
                        <a:pt x="25" y="9"/>
                      </a:lnTo>
                      <a:lnTo>
                        <a:pt x="2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5" name="Freeform 337">
                  <a:extLst>
                    <a:ext uri="{FF2B5EF4-FFF2-40B4-BE49-F238E27FC236}">
                      <a16:creationId xmlns:a16="http://schemas.microsoft.com/office/drawing/2014/main" id="{FB031349-A3E2-4C3B-A02F-710AF3CDE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2711"/>
                  <a:ext cx="20" cy="14"/>
                </a:xfrm>
                <a:custGeom>
                  <a:avLst/>
                  <a:gdLst>
                    <a:gd name="T0" fmla="*/ 1 w 39"/>
                    <a:gd name="T1" fmla="*/ 1 h 28"/>
                    <a:gd name="T2" fmla="*/ 1 w 39"/>
                    <a:gd name="T3" fmla="*/ 1 h 28"/>
                    <a:gd name="T4" fmla="*/ 1 w 39"/>
                    <a:gd name="T5" fmla="*/ 0 h 28"/>
                    <a:gd name="T6" fmla="*/ 0 w 39"/>
                    <a:gd name="T7" fmla="*/ 1 h 28"/>
                    <a:gd name="T8" fmla="*/ 1 w 39"/>
                    <a:gd name="T9" fmla="*/ 1 h 28"/>
                    <a:gd name="T10" fmla="*/ 1 w 39"/>
                    <a:gd name="T11" fmla="*/ 1 h 28"/>
                    <a:gd name="T12" fmla="*/ 1 w 39"/>
                    <a:gd name="T13" fmla="*/ 1 h 28"/>
                    <a:gd name="T14" fmla="*/ 1 w 39"/>
                    <a:gd name="T15" fmla="*/ 1 h 28"/>
                    <a:gd name="T16" fmla="*/ 1 w 39"/>
                    <a:gd name="T17" fmla="*/ 1 h 28"/>
                    <a:gd name="T18" fmla="*/ 1 w 39"/>
                    <a:gd name="T19" fmla="*/ 1 h 28"/>
                    <a:gd name="T20" fmla="*/ 1 w 39"/>
                    <a:gd name="T21" fmla="*/ 1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28">
                      <a:moveTo>
                        <a:pt x="35" y="14"/>
                      </a:moveTo>
                      <a:lnTo>
                        <a:pt x="35" y="1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8" y="28"/>
                      </a:lnTo>
                      <a:lnTo>
                        <a:pt x="34" y="28"/>
                      </a:lnTo>
                      <a:lnTo>
                        <a:pt x="38" y="25"/>
                      </a:lnTo>
                      <a:lnTo>
                        <a:pt x="39" y="19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6" name="Freeform 338">
                  <a:extLst>
                    <a:ext uri="{FF2B5EF4-FFF2-40B4-BE49-F238E27FC236}">
                      <a16:creationId xmlns:a16="http://schemas.microsoft.com/office/drawing/2014/main" id="{116EEEF1-609F-4E88-92BD-E3949B2C9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718"/>
                  <a:ext cx="19" cy="15"/>
                </a:xfrm>
                <a:custGeom>
                  <a:avLst/>
                  <a:gdLst>
                    <a:gd name="T0" fmla="*/ 0 w 39"/>
                    <a:gd name="T1" fmla="*/ 1 h 30"/>
                    <a:gd name="T2" fmla="*/ 0 w 39"/>
                    <a:gd name="T3" fmla="*/ 1 h 30"/>
                    <a:gd name="T4" fmla="*/ 0 w 39"/>
                    <a:gd name="T5" fmla="*/ 0 h 30"/>
                    <a:gd name="T6" fmla="*/ 0 w 39"/>
                    <a:gd name="T7" fmla="*/ 1 h 30"/>
                    <a:gd name="T8" fmla="*/ 0 w 39"/>
                    <a:gd name="T9" fmla="*/ 1 h 30"/>
                    <a:gd name="T10" fmla="*/ 0 w 39"/>
                    <a:gd name="T11" fmla="*/ 1 h 30"/>
                    <a:gd name="T12" fmla="*/ 0 w 39"/>
                    <a:gd name="T13" fmla="*/ 1 h 30"/>
                    <a:gd name="T14" fmla="*/ 0 w 39"/>
                    <a:gd name="T15" fmla="*/ 1 h 30"/>
                    <a:gd name="T16" fmla="*/ 0 w 39"/>
                    <a:gd name="T17" fmla="*/ 1 h 30"/>
                    <a:gd name="T18" fmla="*/ 0 w 39"/>
                    <a:gd name="T19" fmla="*/ 1 h 30"/>
                    <a:gd name="T20" fmla="*/ 0 w 39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30">
                      <a:moveTo>
                        <a:pt x="34" y="16"/>
                      </a:moveTo>
                      <a:lnTo>
                        <a:pt x="34" y="16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7" y="30"/>
                      </a:lnTo>
                      <a:lnTo>
                        <a:pt x="33" y="30"/>
                      </a:lnTo>
                      <a:lnTo>
                        <a:pt x="38" y="27"/>
                      </a:lnTo>
                      <a:lnTo>
                        <a:pt x="39" y="21"/>
                      </a:lnTo>
                      <a:lnTo>
                        <a:pt x="3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7" name="Freeform 339">
                  <a:extLst>
                    <a:ext uri="{FF2B5EF4-FFF2-40B4-BE49-F238E27FC236}">
                      <a16:creationId xmlns:a16="http://schemas.microsoft.com/office/drawing/2014/main" id="{A5A9CC05-15F2-4F95-953A-96179A001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2726"/>
                  <a:ext cx="19" cy="15"/>
                </a:xfrm>
                <a:custGeom>
                  <a:avLst/>
                  <a:gdLst>
                    <a:gd name="T0" fmla="*/ 0 w 40"/>
                    <a:gd name="T1" fmla="*/ 1 h 30"/>
                    <a:gd name="T2" fmla="*/ 0 w 40"/>
                    <a:gd name="T3" fmla="*/ 1 h 30"/>
                    <a:gd name="T4" fmla="*/ 0 w 40"/>
                    <a:gd name="T5" fmla="*/ 0 h 30"/>
                    <a:gd name="T6" fmla="*/ 0 w 40"/>
                    <a:gd name="T7" fmla="*/ 1 h 30"/>
                    <a:gd name="T8" fmla="*/ 0 w 40"/>
                    <a:gd name="T9" fmla="*/ 1 h 30"/>
                    <a:gd name="T10" fmla="*/ 0 w 40"/>
                    <a:gd name="T11" fmla="*/ 1 h 30"/>
                    <a:gd name="T12" fmla="*/ 0 w 40"/>
                    <a:gd name="T13" fmla="*/ 1 h 30"/>
                    <a:gd name="T14" fmla="*/ 0 w 40"/>
                    <a:gd name="T15" fmla="*/ 1 h 30"/>
                    <a:gd name="T16" fmla="*/ 0 w 40"/>
                    <a:gd name="T17" fmla="*/ 1 h 30"/>
                    <a:gd name="T18" fmla="*/ 0 w 40"/>
                    <a:gd name="T19" fmla="*/ 1 h 30"/>
                    <a:gd name="T20" fmla="*/ 0 w 40"/>
                    <a:gd name="T21" fmla="*/ 1 h 30"/>
                    <a:gd name="T22" fmla="*/ 0 w 40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30">
                      <a:moveTo>
                        <a:pt x="35" y="18"/>
                      </a:moveTo>
                      <a:lnTo>
                        <a:pt x="35" y="17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8" y="30"/>
                      </a:lnTo>
                      <a:lnTo>
                        <a:pt x="28" y="29"/>
                      </a:lnTo>
                      <a:lnTo>
                        <a:pt x="28" y="30"/>
                      </a:lnTo>
                      <a:lnTo>
                        <a:pt x="34" y="30"/>
                      </a:lnTo>
                      <a:lnTo>
                        <a:pt x="38" y="27"/>
                      </a:lnTo>
                      <a:lnTo>
                        <a:pt x="40" y="21"/>
                      </a:lnTo>
                      <a:lnTo>
                        <a:pt x="35" y="17"/>
                      </a:lnTo>
                      <a:lnTo>
                        <a:pt x="3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8" name="Freeform 340">
                  <a:extLst>
                    <a:ext uri="{FF2B5EF4-FFF2-40B4-BE49-F238E27FC236}">
                      <a16:creationId xmlns:a16="http://schemas.microsoft.com/office/drawing/2014/main" id="{7BDD2864-E30A-4704-B5AA-6B0B2F00D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2735"/>
                  <a:ext cx="17" cy="14"/>
                </a:xfrm>
                <a:custGeom>
                  <a:avLst/>
                  <a:gdLst>
                    <a:gd name="T0" fmla="*/ 0 w 35"/>
                    <a:gd name="T1" fmla="*/ 1 h 28"/>
                    <a:gd name="T2" fmla="*/ 0 w 35"/>
                    <a:gd name="T3" fmla="*/ 1 h 28"/>
                    <a:gd name="T4" fmla="*/ 0 w 35"/>
                    <a:gd name="T5" fmla="*/ 0 h 28"/>
                    <a:gd name="T6" fmla="*/ 0 w 35"/>
                    <a:gd name="T7" fmla="*/ 1 h 28"/>
                    <a:gd name="T8" fmla="*/ 0 w 35"/>
                    <a:gd name="T9" fmla="*/ 1 h 28"/>
                    <a:gd name="T10" fmla="*/ 0 w 35"/>
                    <a:gd name="T11" fmla="*/ 1 h 28"/>
                    <a:gd name="T12" fmla="*/ 0 w 35"/>
                    <a:gd name="T13" fmla="*/ 1 h 28"/>
                    <a:gd name="T14" fmla="*/ 0 w 35"/>
                    <a:gd name="T15" fmla="*/ 1 h 28"/>
                    <a:gd name="T16" fmla="*/ 0 w 35"/>
                    <a:gd name="T17" fmla="*/ 1 h 28"/>
                    <a:gd name="T18" fmla="*/ 0 w 35"/>
                    <a:gd name="T19" fmla="*/ 1 h 28"/>
                    <a:gd name="T20" fmla="*/ 0 w 35"/>
                    <a:gd name="T21" fmla="*/ 1 h 28"/>
                    <a:gd name="T22" fmla="*/ 0 w 35"/>
                    <a:gd name="T23" fmla="*/ 1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28">
                      <a:moveTo>
                        <a:pt x="32" y="15"/>
                      </a:moveTo>
                      <a:lnTo>
                        <a:pt x="32" y="16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25" y="27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30" y="28"/>
                      </a:lnTo>
                      <a:lnTo>
                        <a:pt x="35" y="25"/>
                      </a:lnTo>
                      <a:lnTo>
                        <a:pt x="35" y="20"/>
                      </a:lnTo>
                      <a:lnTo>
                        <a:pt x="32" y="16"/>
                      </a:lnTo>
                      <a:lnTo>
                        <a:pt x="3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9" name="Freeform 341">
                  <a:extLst>
                    <a:ext uri="{FF2B5EF4-FFF2-40B4-BE49-F238E27FC236}">
                      <a16:creationId xmlns:a16="http://schemas.microsoft.com/office/drawing/2014/main" id="{6CB55F37-AFFC-4A08-87E1-AB1395D8F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0" y="2742"/>
                  <a:ext cx="19" cy="14"/>
                </a:xfrm>
                <a:custGeom>
                  <a:avLst/>
                  <a:gdLst>
                    <a:gd name="T0" fmla="*/ 1 w 37"/>
                    <a:gd name="T1" fmla="*/ 1 h 27"/>
                    <a:gd name="T2" fmla="*/ 1 w 37"/>
                    <a:gd name="T3" fmla="*/ 1 h 27"/>
                    <a:gd name="T4" fmla="*/ 1 w 37"/>
                    <a:gd name="T5" fmla="*/ 0 h 27"/>
                    <a:gd name="T6" fmla="*/ 0 w 37"/>
                    <a:gd name="T7" fmla="*/ 1 h 27"/>
                    <a:gd name="T8" fmla="*/ 1 w 37"/>
                    <a:gd name="T9" fmla="*/ 1 h 27"/>
                    <a:gd name="T10" fmla="*/ 1 w 37"/>
                    <a:gd name="T11" fmla="*/ 1 h 27"/>
                    <a:gd name="T12" fmla="*/ 1 w 37"/>
                    <a:gd name="T13" fmla="*/ 1 h 27"/>
                    <a:gd name="T14" fmla="*/ 1 w 37"/>
                    <a:gd name="T15" fmla="*/ 1 h 27"/>
                    <a:gd name="T16" fmla="*/ 1 w 37"/>
                    <a:gd name="T17" fmla="*/ 1 h 27"/>
                    <a:gd name="T18" fmla="*/ 1 w 37"/>
                    <a:gd name="T19" fmla="*/ 1 h 27"/>
                    <a:gd name="T20" fmla="*/ 1 w 37"/>
                    <a:gd name="T21" fmla="*/ 1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27">
                      <a:moveTo>
                        <a:pt x="33" y="13"/>
                      </a:moveTo>
                      <a:lnTo>
                        <a:pt x="33" y="13"/>
                      </a:lnTo>
                      <a:lnTo>
                        <a:pt x="7" y="0"/>
                      </a:lnTo>
                      <a:lnTo>
                        <a:pt x="0" y="13"/>
                      </a:lnTo>
                      <a:lnTo>
                        <a:pt x="26" y="27"/>
                      </a:lnTo>
                      <a:lnTo>
                        <a:pt x="32" y="27"/>
                      </a:lnTo>
                      <a:lnTo>
                        <a:pt x="36" y="24"/>
                      </a:lnTo>
                      <a:lnTo>
                        <a:pt x="37" y="18"/>
                      </a:lnTo>
                      <a:lnTo>
                        <a:pt x="3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0" name="Freeform 342">
                  <a:extLst>
                    <a:ext uri="{FF2B5EF4-FFF2-40B4-BE49-F238E27FC236}">
                      <a16:creationId xmlns:a16="http://schemas.microsoft.com/office/drawing/2014/main" id="{A48800EC-9C3B-47F6-9F82-A8360DD38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" y="2749"/>
                  <a:ext cx="18" cy="14"/>
                </a:xfrm>
                <a:custGeom>
                  <a:avLst/>
                  <a:gdLst>
                    <a:gd name="T0" fmla="*/ 0 w 37"/>
                    <a:gd name="T1" fmla="*/ 1 h 28"/>
                    <a:gd name="T2" fmla="*/ 0 w 37"/>
                    <a:gd name="T3" fmla="*/ 1 h 28"/>
                    <a:gd name="T4" fmla="*/ 0 w 37"/>
                    <a:gd name="T5" fmla="*/ 0 h 28"/>
                    <a:gd name="T6" fmla="*/ 0 w 37"/>
                    <a:gd name="T7" fmla="*/ 1 h 28"/>
                    <a:gd name="T8" fmla="*/ 0 w 37"/>
                    <a:gd name="T9" fmla="*/ 1 h 28"/>
                    <a:gd name="T10" fmla="*/ 0 w 37"/>
                    <a:gd name="T11" fmla="*/ 1 h 28"/>
                    <a:gd name="T12" fmla="*/ 0 w 37"/>
                    <a:gd name="T13" fmla="*/ 1 h 28"/>
                    <a:gd name="T14" fmla="*/ 0 w 37"/>
                    <a:gd name="T15" fmla="*/ 1 h 28"/>
                    <a:gd name="T16" fmla="*/ 0 w 37"/>
                    <a:gd name="T17" fmla="*/ 1 h 28"/>
                    <a:gd name="T18" fmla="*/ 0 w 37"/>
                    <a:gd name="T19" fmla="*/ 1 h 28"/>
                    <a:gd name="T20" fmla="*/ 0 w 37"/>
                    <a:gd name="T21" fmla="*/ 1 h 28"/>
                    <a:gd name="T22" fmla="*/ 0 w 37"/>
                    <a:gd name="T23" fmla="*/ 1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8">
                      <a:moveTo>
                        <a:pt x="32" y="15"/>
                      </a:moveTo>
                      <a:lnTo>
                        <a:pt x="32" y="1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5" y="28"/>
                      </a:lnTo>
                      <a:lnTo>
                        <a:pt x="31" y="28"/>
                      </a:lnTo>
                      <a:lnTo>
                        <a:pt x="36" y="25"/>
                      </a:lnTo>
                      <a:lnTo>
                        <a:pt x="37" y="19"/>
                      </a:lnTo>
                      <a:lnTo>
                        <a:pt x="32" y="14"/>
                      </a:lnTo>
                      <a:lnTo>
                        <a:pt x="3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1" name="Freeform 343">
                  <a:extLst>
                    <a:ext uri="{FF2B5EF4-FFF2-40B4-BE49-F238E27FC236}">
                      <a16:creationId xmlns:a16="http://schemas.microsoft.com/office/drawing/2014/main" id="{CDC0BBC0-A3BA-496B-886D-76EAC1708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6" y="2757"/>
                  <a:ext cx="17" cy="14"/>
                </a:xfrm>
                <a:custGeom>
                  <a:avLst/>
                  <a:gdLst>
                    <a:gd name="T0" fmla="*/ 0 w 35"/>
                    <a:gd name="T1" fmla="*/ 0 h 29"/>
                    <a:gd name="T2" fmla="*/ 0 w 35"/>
                    <a:gd name="T3" fmla="*/ 0 h 29"/>
                    <a:gd name="T4" fmla="*/ 0 w 35"/>
                    <a:gd name="T5" fmla="*/ 0 h 29"/>
                    <a:gd name="T6" fmla="*/ 0 w 35"/>
                    <a:gd name="T7" fmla="*/ 0 h 29"/>
                    <a:gd name="T8" fmla="*/ 0 w 35"/>
                    <a:gd name="T9" fmla="*/ 0 h 29"/>
                    <a:gd name="T10" fmla="*/ 0 w 35"/>
                    <a:gd name="T11" fmla="*/ 0 h 29"/>
                    <a:gd name="T12" fmla="*/ 0 w 35"/>
                    <a:gd name="T13" fmla="*/ 0 h 29"/>
                    <a:gd name="T14" fmla="*/ 0 w 35"/>
                    <a:gd name="T15" fmla="*/ 0 h 29"/>
                    <a:gd name="T16" fmla="*/ 0 w 35"/>
                    <a:gd name="T17" fmla="*/ 0 h 29"/>
                    <a:gd name="T18" fmla="*/ 0 w 35"/>
                    <a:gd name="T19" fmla="*/ 0 h 29"/>
                    <a:gd name="T20" fmla="*/ 0 w 35"/>
                    <a:gd name="T21" fmla="*/ 0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" h="29">
                      <a:moveTo>
                        <a:pt x="32" y="17"/>
                      </a:moveTo>
                      <a:lnTo>
                        <a:pt x="32" y="17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25" y="28"/>
                      </a:lnTo>
                      <a:lnTo>
                        <a:pt x="30" y="29"/>
                      </a:lnTo>
                      <a:lnTo>
                        <a:pt x="35" y="26"/>
                      </a:lnTo>
                      <a:lnTo>
                        <a:pt x="35" y="21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2" name="Freeform 344">
                  <a:extLst>
                    <a:ext uri="{FF2B5EF4-FFF2-40B4-BE49-F238E27FC236}">
                      <a16:creationId xmlns:a16="http://schemas.microsoft.com/office/drawing/2014/main" id="{3D671408-EB30-4C48-B71B-F53FCAA84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" y="2765"/>
                  <a:ext cx="16" cy="13"/>
                </a:xfrm>
                <a:custGeom>
                  <a:avLst/>
                  <a:gdLst>
                    <a:gd name="T0" fmla="*/ 0 w 33"/>
                    <a:gd name="T1" fmla="*/ 1 h 26"/>
                    <a:gd name="T2" fmla="*/ 0 w 33"/>
                    <a:gd name="T3" fmla="*/ 1 h 26"/>
                    <a:gd name="T4" fmla="*/ 0 w 33"/>
                    <a:gd name="T5" fmla="*/ 0 h 26"/>
                    <a:gd name="T6" fmla="*/ 0 w 33"/>
                    <a:gd name="T7" fmla="*/ 1 h 26"/>
                    <a:gd name="T8" fmla="*/ 0 w 33"/>
                    <a:gd name="T9" fmla="*/ 1 h 26"/>
                    <a:gd name="T10" fmla="*/ 0 w 33"/>
                    <a:gd name="T11" fmla="*/ 1 h 26"/>
                    <a:gd name="T12" fmla="*/ 0 w 33"/>
                    <a:gd name="T13" fmla="*/ 1 h 26"/>
                    <a:gd name="T14" fmla="*/ 0 w 33"/>
                    <a:gd name="T15" fmla="*/ 1 h 26"/>
                    <a:gd name="T16" fmla="*/ 0 w 33"/>
                    <a:gd name="T17" fmla="*/ 1 h 26"/>
                    <a:gd name="T18" fmla="*/ 0 w 33"/>
                    <a:gd name="T19" fmla="*/ 1 h 26"/>
                    <a:gd name="T20" fmla="*/ 0 w 33"/>
                    <a:gd name="T21" fmla="*/ 1 h 26"/>
                    <a:gd name="T22" fmla="*/ 0 w 33"/>
                    <a:gd name="T23" fmla="*/ 1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3" h="26">
                      <a:moveTo>
                        <a:pt x="29" y="12"/>
                      </a:moveTo>
                      <a:lnTo>
                        <a:pt x="30" y="13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24" y="25"/>
                      </a:lnTo>
                      <a:lnTo>
                        <a:pt x="25" y="26"/>
                      </a:lnTo>
                      <a:lnTo>
                        <a:pt x="24" y="25"/>
                      </a:lnTo>
                      <a:lnTo>
                        <a:pt x="28" y="26"/>
                      </a:lnTo>
                      <a:lnTo>
                        <a:pt x="33" y="23"/>
                      </a:lnTo>
                      <a:lnTo>
                        <a:pt x="33" y="18"/>
                      </a:lnTo>
                      <a:lnTo>
                        <a:pt x="30" y="13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3" name="Freeform 345">
                  <a:extLst>
                    <a:ext uri="{FF2B5EF4-FFF2-40B4-BE49-F238E27FC236}">
                      <a16:creationId xmlns:a16="http://schemas.microsoft.com/office/drawing/2014/main" id="{D0FB374D-8C4D-4970-8A96-68DEF727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0" y="2771"/>
                  <a:ext cx="18" cy="13"/>
                </a:xfrm>
                <a:custGeom>
                  <a:avLst/>
                  <a:gdLst>
                    <a:gd name="T0" fmla="*/ 1 w 34"/>
                    <a:gd name="T1" fmla="*/ 1 h 26"/>
                    <a:gd name="T2" fmla="*/ 1 w 34"/>
                    <a:gd name="T3" fmla="*/ 1 h 26"/>
                    <a:gd name="T4" fmla="*/ 1 w 34"/>
                    <a:gd name="T5" fmla="*/ 0 h 26"/>
                    <a:gd name="T6" fmla="*/ 0 w 34"/>
                    <a:gd name="T7" fmla="*/ 1 h 26"/>
                    <a:gd name="T8" fmla="*/ 1 w 34"/>
                    <a:gd name="T9" fmla="*/ 1 h 26"/>
                    <a:gd name="T10" fmla="*/ 1 w 34"/>
                    <a:gd name="T11" fmla="*/ 1 h 26"/>
                    <a:gd name="T12" fmla="*/ 1 w 34"/>
                    <a:gd name="T13" fmla="*/ 1 h 26"/>
                    <a:gd name="T14" fmla="*/ 1 w 34"/>
                    <a:gd name="T15" fmla="*/ 1 h 26"/>
                    <a:gd name="T16" fmla="*/ 1 w 34"/>
                    <a:gd name="T17" fmla="*/ 1 h 26"/>
                    <a:gd name="T18" fmla="*/ 1 w 34"/>
                    <a:gd name="T19" fmla="*/ 1 h 26"/>
                    <a:gd name="T20" fmla="*/ 1 w 34"/>
                    <a:gd name="T21" fmla="*/ 1 h 26"/>
                    <a:gd name="T22" fmla="*/ 1 w 34"/>
                    <a:gd name="T23" fmla="*/ 1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26">
                      <a:moveTo>
                        <a:pt x="31" y="13"/>
                      </a:moveTo>
                      <a:lnTo>
                        <a:pt x="30" y="12"/>
                      </a:lnTo>
                      <a:lnTo>
                        <a:pt x="4" y="0"/>
                      </a:lnTo>
                      <a:lnTo>
                        <a:pt x="0" y="14"/>
                      </a:lnTo>
                      <a:lnTo>
                        <a:pt x="25" y="26"/>
                      </a:lnTo>
                      <a:lnTo>
                        <a:pt x="24" y="24"/>
                      </a:lnTo>
                      <a:lnTo>
                        <a:pt x="25" y="26"/>
                      </a:lnTo>
                      <a:lnTo>
                        <a:pt x="31" y="24"/>
                      </a:lnTo>
                      <a:lnTo>
                        <a:pt x="34" y="20"/>
                      </a:lnTo>
                      <a:lnTo>
                        <a:pt x="34" y="15"/>
                      </a:lnTo>
                      <a:lnTo>
                        <a:pt x="30" y="12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4" name="Freeform 346">
                  <a:extLst>
                    <a:ext uri="{FF2B5EF4-FFF2-40B4-BE49-F238E27FC236}">
                      <a16:creationId xmlns:a16="http://schemas.microsoft.com/office/drawing/2014/main" id="{3F49F49B-3545-47D2-A76B-E9E489148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777"/>
                  <a:ext cx="17" cy="14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1 w 32"/>
                    <a:gd name="T5" fmla="*/ 0 h 26"/>
                    <a:gd name="T6" fmla="*/ 0 w 32"/>
                    <a:gd name="T7" fmla="*/ 1 h 26"/>
                    <a:gd name="T8" fmla="*/ 1 w 32"/>
                    <a:gd name="T9" fmla="*/ 1 h 26"/>
                    <a:gd name="T10" fmla="*/ 1 w 32"/>
                    <a:gd name="T11" fmla="*/ 1 h 26"/>
                    <a:gd name="T12" fmla="*/ 1 w 32"/>
                    <a:gd name="T13" fmla="*/ 1 h 26"/>
                    <a:gd name="T14" fmla="*/ 1 w 32"/>
                    <a:gd name="T15" fmla="*/ 1 h 26"/>
                    <a:gd name="T16" fmla="*/ 1 w 32"/>
                    <a:gd name="T17" fmla="*/ 1 h 26"/>
                    <a:gd name="T18" fmla="*/ 1 w 32"/>
                    <a:gd name="T19" fmla="*/ 1 h 26"/>
                    <a:gd name="T20" fmla="*/ 1 w 32"/>
                    <a:gd name="T21" fmla="*/ 1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26">
                      <a:moveTo>
                        <a:pt x="30" y="14"/>
                      </a:moveTo>
                      <a:lnTo>
                        <a:pt x="30" y="14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23" y="25"/>
                      </a:lnTo>
                      <a:lnTo>
                        <a:pt x="28" y="26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5" name="Freeform 347">
                  <a:extLst>
                    <a:ext uri="{FF2B5EF4-FFF2-40B4-BE49-F238E27FC236}">
                      <a16:creationId xmlns:a16="http://schemas.microsoft.com/office/drawing/2014/main" id="{08B1C1F7-D59B-4E3A-866B-02EE06171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4" y="2784"/>
                  <a:ext cx="16" cy="14"/>
                </a:xfrm>
                <a:custGeom>
                  <a:avLst/>
                  <a:gdLst>
                    <a:gd name="T0" fmla="*/ 1 w 32"/>
                    <a:gd name="T1" fmla="*/ 1 h 26"/>
                    <a:gd name="T2" fmla="*/ 1 w 32"/>
                    <a:gd name="T3" fmla="*/ 1 h 26"/>
                    <a:gd name="T4" fmla="*/ 1 w 32"/>
                    <a:gd name="T5" fmla="*/ 0 h 26"/>
                    <a:gd name="T6" fmla="*/ 0 w 32"/>
                    <a:gd name="T7" fmla="*/ 1 h 26"/>
                    <a:gd name="T8" fmla="*/ 1 w 32"/>
                    <a:gd name="T9" fmla="*/ 1 h 26"/>
                    <a:gd name="T10" fmla="*/ 1 w 32"/>
                    <a:gd name="T11" fmla="*/ 1 h 26"/>
                    <a:gd name="T12" fmla="*/ 1 w 32"/>
                    <a:gd name="T13" fmla="*/ 1 h 26"/>
                    <a:gd name="T14" fmla="*/ 1 w 32"/>
                    <a:gd name="T15" fmla="*/ 1 h 26"/>
                    <a:gd name="T16" fmla="*/ 1 w 32"/>
                    <a:gd name="T17" fmla="*/ 1 h 26"/>
                    <a:gd name="T18" fmla="*/ 1 w 32"/>
                    <a:gd name="T19" fmla="*/ 1 h 26"/>
                    <a:gd name="T20" fmla="*/ 1 w 32"/>
                    <a:gd name="T21" fmla="*/ 1 h 26"/>
                    <a:gd name="T22" fmla="*/ 1 w 32"/>
                    <a:gd name="T23" fmla="*/ 1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26">
                      <a:moveTo>
                        <a:pt x="30" y="12"/>
                      </a:moveTo>
                      <a:lnTo>
                        <a:pt x="30" y="14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5"/>
                      </a:lnTo>
                      <a:lnTo>
                        <a:pt x="28" y="26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4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6" name="Freeform 348">
                  <a:extLst>
                    <a:ext uri="{FF2B5EF4-FFF2-40B4-BE49-F238E27FC236}">
                      <a16:creationId xmlns:a16="http://schemas.microsoft.com/office/drawing/2014/main" id="{D31233EC-7BFB-4048-B55C-2307F3220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5" y="2791"/>
                  <a:ext cx="17" cy="12"/>
                </a:xfrm>
                <a:custGeom>
                  <a:avLst/>
                  <a:gdLst>
                    <a:gd name="T0" fmla="*/ 1 w 32"/>
                    <a:gd name="T1" fmla="*/ 0 h 26"/>
                    <a:gd name="T2" fmla="*/ 1 w 32"/>
                    <a:gd name="T3" fmla="*/ 0 h 26"/>
                    <a:gd name="T4" fmla="*/ 1 w 32"/>
                    <a:gd name="T5" fmla="*/ 0 h 26"/>
                    <a:gd name="T6" fmla="*/ 0 w 32"/>
                    <a:gd name="T7" fmla="*/ 0 h 26"/>
                    <a:gd name="T8" fmla="*/ 1 w 32"/>
                    <a:gd name="T9" fmla="*/ 0 h 26"/>
                    <a:gd name="T10" fmla="*/ 1 w 32"/>
                    <a:gd name="T11" fmla="*/ 0 h 26"/>
                    <a:gd name="T12" fmla="*/ 1 w 32"/>
                    <a:gd name="T13" fmla="*/ 0 h 26"/>
                    <a:gd name="T14" fmla="*/ 1 w 32"/>
                    <a:gd name="T15" fmla="*/ 0 h 26"/>
                    <a:gd name="T16" fmla="*/ 1 w 32"/>
                    <a:gd name="T17" fmla="*/ 0 h 26"/>
                    <a:gd name="T18" fmla="*/ 1 w 32"/>
                    <a:gd name="T19" fmla="*/ 0 h 26"/>
                    <a:gd name="T20" fmla="*/ 1 w 32"/>
                    <a:gd name="T21" fmla="*/ 0 h 26"/>
                    <a:gd name="T22" fmla="*/ 1 w 32"/>
                    <a:gd name="T23" fmla="*/ 0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26">
                      <a:moveTo>
                        <a:pt x="28" y="13"/>
                      </a:moveTo>
                      <a:lnTo>
                        <a:pt x="28" y="12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1" y="26"/>
                      </a:lnTo>
                      <a:lnTo>
                        <a:pt x="21" y="25"/>
                      </a:lnTo>
                      <a:lnTo>
                        <a:pt x="21" y="26"/>
                      </a:lnTo>
                      <a:lnTo>
                        <a:pt x="26" y="26"/>
                      </a:lnTo>
                      <a:lnTo>
                        <a:pt x="31" y="22"/>
                      </a:lnTo>
                      <a:lnTo>
                        <a:pt x="32" y="17"/>
                      </a:lnTo>
                      <a:lnTo>
                        <a:pt x="28" y="12"/>
                      </a:lnTo>
                      <a:lnTo>
                        <a:pt x="2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7" name="Freeform 349">
                  <a:extLst>
                    <a:ext uri="{FF2B5EF4-FFF2-40B4-BE49-F238E27FC236}">
                      <a16:creationId xmlns:a16="http://schemas.microsoft.com/office/drawing/2014/main" id="{F77699A3-FC30-45A6-885C-80F3B5DF8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6" y="2797"/>
                  <a:ext cx="16" cy="13"/>
                </a:xfrm>
                <a:custGeom>
                  <a:avLst/>
                  <a:gdLst>
                    <a:gd name="T0" fmla="*/ 1 w 32"/>
                    <a:gd name="T1" fmla="*/ 0 h 27"/>
                    <a:gd name="T2" fmla="*/ 1 w 32"/>
                    <a:gd name="T3" fmla="*/ 0 h 27"/>
                    <a:gd name="T4" fmla="*/ 1 w 32"/>
                    <a:gd name="T5" fmla="*/ 0 h 27"/>
                    <a:gd name="T6" fmla="*/ 0 w 32"/>
                    <a:gd name="T7" fmla="*/ 0 h 27"/>
                    <a:gd name="T8" fmla="*/ 1 w 32"/>
                    <a:gd name="T9" fmla="*/ 0 h 27"/>
                    <a:gd name="T10" fmla="*/ 1 w 32"/>
                    <a:gd name="T11" fmla="*/ 0 h 27"/>
                    <a:gd name="T12" fmla="*/ 1 w 32"/>
                    <a:gd name="T13" fmla="*/ 0 h 27"/>
                    <a:gd name="T14" fmla="*/ 1 w 32"/>
                    <a:gd name="T15" fmla="*/ 0 h 27"/>
                    <a:gd name="T16" fmla="*/ 1 w 32"/>
                    <a:gd name="T17" fmla="*/ 0 h 27"/>
                    <a:gd name="T18" fmla="*/ 1 w 32"/>
                    <a:gd name="T19" fmla="*/ 0 h 27"/>
                    <a:gd name="T20" fmla="*/ 1 w 32"/>
                    <a:gd name="T21" fmla="*/ 0 h 27"/>
                    <a:gd name="T22" fmla="*/ 1 w 32"/>
                    <a:gd name="T23" fmla="*/ 0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27">
                      <a:moveTo>
                        <a:pt x="30" y="13"/>
                      </a:moveTo>
                      <a:lnTo>
                        <a:pt x="30" y="14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23" y="25"/>
                      </a:lnTo>
                      <a:lnTo>
                        <a:pt x="23" y="27"/>
                      </a:lnTo>
                      <a:lnTo>
                        <a:pt x="23" y="25"/>
                      </a:lnTo>
                      <a:lnTo>
                        <a:pt x="27" y="27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8" name="Freeform 350">
                  <a:extLst>
                    <a:ext uri="{FF2B5EF4-FFF2-40B4-BE49-F238E27FC236}">
                      <a16:creationId xmlns:a16="http://schemas.microsoft.com/office/drawing/2014/main" id="{EF032E8C-F4EB-429F-B36F-C19483568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803"/>
                  <a:ext cx="17" cy="13"/>
                </a:xfrm>
                <a:custGeom>
                  <a:avLst/>
                  <a:gdLst>
                    <a:gd name="T0" fmla="*/ 1 w 32"/>
                    <a:gd name="T1" fmla="*/ 1 h 25"/>
                    <a:gd name="T2" fmla="*/ 1 w 32"/>
                    <a:gd name="T3" fmla="*/ 1 h 25"/>
                    <a:gd name="T4" fmla="*/ 1 w 32"/>
                    <a:gd name="T5" fmla="*/ 0 h 25"/>
                    <a:gd name="T6" fmla="*/ 0 w 32"/>
                    <a:gd name="T7" fmla="*/ 1 h 25"/>
                    <a:gd name="T8" fmla="*/ 1 w 32"/>
                    <a:gd name="T9" fmla="*/ 1 h 25"/>
                    <a:gd name="T10" fmla="*/ 1 w 32"/>
                    <a:gd name="T11" fmla="*/ 1 h 25"/>
                    <a:gd name="T12" fmla="*/ 1 w 32"/>
                    <a:gd name="T13" fmla="*/ 1 h 25"/>
                    <a:gd name="T14" fmla="*/ 1 w 32"/>
                    <a:gd name="T15" fmla="*/ 1 h 25"/>
                    <a:gd name="T16" fmla="*/ 1 w 32"/>
                    <a:gd name="T17" fmla="*/ 1 h 25"/>
                    <a:gd name="T18" fmla="*/ 1 w 32"/>
                    <a:gd name="T19" fmla="*/ 1 h 25"/>
                    <a:gd name="T20" fmla="*/ 1 w 32"/>
                    <a:gd name="T21" fmla="*/ 1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25">
                      <a:moveTo>
                        <a:pt x="27" y="11"/>
                      </a:moveTo>
                      <a:lnTo>
                        <a:pt x="27" y="11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0" y="25"/>
                      </a:lnTo>
                      <a:lnTo>
                        <a:pt x="26" y="25"/>
                      </a:lnTo>
                      <a:lnTo>
                        <a:pt x="31" y="22"/>
                      </a:lnTo>
                      <a:lnTo>
                        <a:pt x="32" y="16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9" name="Freeform 351">
                  <a:extLst>
                    <a:ext uri="{FF2B5EF4-FFF2-40B4-BE49-F238E27FC236}">
                      <a16:creationId xmlns:a16="http://schemas.microsoft.com/office/drawing/2014/main" id="{FA6D81E6-7BCF-47D7-B61F-C1FA0F5EA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8" y="2809"/>
                  <a:ext cx="17" cy="13"/>
                </a:xfrm>
                <a:custGeom>
                  <a:avLst/>
                  <a:gdLst>
                    <a:gd name="T0" fmla="*/ 0 w 35"/>
                    <a:gd name="T1" fmla="*/ 1 h 26"/>
                    <a:gd name="T2" fmla="*/ 0 w 35"/>
                    <a:gd name="T3" fmla="*/ 1 h 26"/>
                    <a:gd name="T4" fmla="*/ 0 w 35"/>
                    <a:gd name="T5" fmla="*/ 0 h 26"/>
                    <a:gd name="T6" fmla="*/ 0 w 35"/>
                    <a:gd name="T7" fmla="*/ 1 h 26"/>
                    <a:gd name="T8" fmla="*/ 0 w 35"/>
                    <a:gd name="T9" fmla="*/ 1 h 26"/>
                    <a:gd name="T10" fmla="*/ 0 w 35"/>
                    <a:gd name="T11" fmla="*/ 1 h 26"/>
                    <a:gd name="T12" fmla="*/ 0 w 35"/>
                    <a:gd name="T13" fmla="*/ 1 h 26"/>
                    <a:gd name="T14" fmla="*/ 0 w 35"/>
                    <a:gd name="T15" fmla="*/ 1 h 26"/>
                    <a:gd name="T16" fmla="*/ 0 w 35"/>
                    <a:gd name="T17" fmla="*/ 1 h 26"/>
                    <a:gd name="T18" fmla="*/ 0 w 35"/>
                    <a:gd name="T19" fmla="*/ 1 h 26"/>
                    <a:gd name="T20" fmla="*/ 0 w 35"/>
                    <a:gd name="T21" fmla="*/ 1 h 26"/>
                    <a:gd name="T22" fmla="*/ 0 w 35"/>
                    <a:gd name="T23" fmla="*/ 1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26">
                      <a:moveTo>
                        <a:pt x="30" y="13"/>
                      </a:moveTo>
                      <a:lnTo>
                        <a:pt x="30" y="12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6"/>
                      </a:lnTo>
                      <a:lnTo>
                        <a:pt x="29" y="26"/>
                      </a:lnTo>
                      <a:lnTo>
                        <a:pt x="34" y="22"/>
                      </a:lnTo>
                      <a:lnTo>
                        <a:pt x="35" y="16"/>
                      </a:lnTo>
                      <a:lnTo>
                        <a:pt x="30" y="12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0" name="Freeform 352">
                  <a:extLst>
                    <a:ext uri="{FF2B5EF4-FFF2-40B4-BE49-F238E27FC236}">
                      <a16:creationId xmlns:a16="http://schemas.microsoft.com/office/drawing/2014/main" id="{0135FFBF-9F40-4130-8BD1-5BFEFD628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9" y="2815"/>
                  <a:ext cx="14" cy="13"/>
                </a:xfrm>
                <a:custGeom>
                  <a:avLst/>
                  <a:gdLst>
                    <a:gd name="T0" fmla="*/ 1 w 27"/>
                    <a:gd name="T1" fmla="*/ 1 h 24"/>
                    <a:gd name="T2" fmla="*/ 1 w 27"/>
                    <a:gd name="T3" fmla="*/ 1 h 24"/>
                    <a:gd name="T4" fmla="*/ 1 w 27"/>
                    <a:gd name="T5" fmla="*/ 0 h 24"/>
                    <a:gd name="T6" fmla="*/ 0 w 27"/>
                    <a:gd name="T7" fmla="*/ 1 h 24"/>
                    <a:gd name="T8" fmla="*/ 1 w 27"/>
                    <a:gd name="T9" fmla="*/ 1 h 24"/>
                    <a:gd name="T10" fmla="*/ 1 w 27"/>
                    <a:gd name="T11" fmla="*/ 1 h 24"/>
                    <a:gd name="T12" fmla="*/ 1 w 27"/>
                    <a:gd name="T13" fmla="*/ 1 h 24"/>
                    <a:gd name="T14" fmla="*/ 1 w 27"/>
                    <a:gd name="T15" fmla="*/ 1 h 24"/>
                    <a:gd name="T16" fmla="*/ 1 w 27"/>
                    <a:gd name="T17" fmla="*/ 1 h 24"/>
                    <a:gd name="T18" fmla="*/ 1 w 27"/>
                    <a:gd name="T19" fmla="*/ 1 h 24"/>
                    <a:gd name="T20" fmla="*/ 1 w 27"/>
                    <a:gd name="T21" fmla="*/ 1 h 24"/>
                    <a:gd name="T22" fmla="*/ 1 w 27"/>
                    <a:gd name="T23" fmla="*/ 1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" h="24">
                      <a:moveTo>
                        <a:pt x="25" y="10"/>
                      </a:moveTo>
                      <a:lnTo>
                        <a:pt x="25" y="11"/>
                      </a:lnTo>
                      <a:lnTo>
                        <a:pt x="6" y="0"/>
                      </a:lnTo>
                      <a:lnTo>
                        <a:pt x="0" y="11"/>
                      </a:lnTo>
                      <a:lnTo>
                        <a:pt x="18" y="23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23" y="24"/>
                      </a:lnTo>
                      <a:lnTo>
                        <a:pt x="27" y="21"/>
                      </a:lnTo>
                      <a:lnTo>
                        <a:pt x="27" y="16"/>
                      </a:lnTo>
                      <a:lnTo>
                        <a:pt x="25" y="11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1" name="Freeform 353">
                  <a:extLst>
                    <a:ext uri="{FF2B5EF4-FFF2-40B4-BE49-F238E27FC236}">
                      <a16:creationId xmlns:a16="http://schemas.microsoft.com/office/drawing/2014/main" id="{8E71A813-7C54-4E81-901D-DCB4F9A7E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8" y="2821"/>
                  <a:ext cx="17" cy="12"/>
                </a:xfrm>
                <a:custGeom>
                  <a:avLst/>
                  <a:gdLst>
                    <a:gd name="T0" fmla="*/ 1 w 32"/>
                    <a:gd name="T1" fmla="*/ 0 h 26"/>
                    <a:gd name="T2" fmla="*/ 1 w 32"/>
                    <a:gd name="T3" fmla="*/ 0 h 26"/>
                    <a:gd name="T4" fmla="*/ 1 w 32"/>
                    <a:gd name="T5" fmla="*/ 0 h 26"/>
                    <a:gd name="T6" fmla="*/ 0 w 32"/>
                    <a:gd name="T7" fmla="*/ 0 h 26"/>
                    <a:gd name="T8" fmla="*/ 1 w 32"/>
                    <a:gd name="T9" fmla="*/ 0 h 26"/>
                    <a:gd name="T10" fmla="*/ 1 w 32"/>
                    <a:gd name="T11" fmla="*/ 0 h 26"/>
                    <a:gd name="T12" fmla="*/ 1 w 32"/>
                    <a:gd name="T13" fmla="*/ 0 h 26"/>
                    <a:gd name="T14" fmla="*/ 1 w 32"/>
                    <a:gd name="T15" fmla="*/ 0 h 26"/>
                    <a:gd name="T16" fmla="*/ 1 w 32"/>
                    <a:gd name="T17" fmla="*/ 0 h 26"/>
                    <a:gd name="T18" fmla="*/ 1 w 32"/>
                    <a:gd name="T19" fmla="*/ 0 h 26"/>
                    <a:gd name="T20" fmla="*/ 1 w 3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26">
                      <a:moveTo>
                        <a:pt x="28" y="12"/>
                      </a:moveTo>
                      <a:lnTo>
                        <a:pt x="28" y="12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1" y="26"/>
                      </a:lnTo>
                      <a:lnTo>
                        <a:pt x="26" y="26"/>
                      </a:lnTo>
                      <a:lnTo>
                        <a:pt x="31" y="22"/>
                      </a:lnTo>
                      <a:lnTo>
                        <a:pt x="32" y="16"/>
                      </a:lnTo>
                      <a:lnTo>
                        <a:pt x="2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2" name="Freeform 354">
                  <a:extLst>
                    <a:ext uri="{FF2B5EF4-FFF2-40B4-BE49-F238E27FC236}">
                      <a16:creationId xmlns:a16="http://schemas.microsoft.com/office/drawing/2014/main" id="{37B3025A-C92C-49D6-A69E-916677DBA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9" y="2826"/>
                  <a:ext cx="21" cy="15"/>
                </a:xfrm>
                <a:custGeom>
                  <a:avLst/>
                  <a:gdLst>
                    <a:gd name="T0" fmla="*/ 1 w 41"/>
                    <a:gd name="T1" fmla="*/ 1 h 30"/>
                    <a:gd name="T2" fmla="*/ 1 w 41"/>
                    <a:gd name="T3" fmla="*/ 1 h 30"/>
                    <a:gd name="T4" fmla="*/ 1 w 41"/>
                    <a:gd name="T5" fmla="*/ 0 h 30"/>
                    <a:gd name="T6" fmla="*/ 0 w 41"/>
                    <a:gd name="T7" fmla="*/ 1 h 30"/>
                    <a:gd name="T8" fmla="*/ 1 w 41"/>
                    <a:gd name="T9" fmla="*/ 1 h 30"/>
                    <a:gd name="T10" fmla="*/ 1 w 41"/>
                    <a:gd name="T11" fmla="*/ 1 h 30"/>
                    <a:gd name="T12" fmla="*/ 1 w 41"/>
                    <a:gd name="T13" fmla="*/ 1 h 30"/>
                    <a:gd name="T14" fmla="*/ 1 w 41"/>
                    <a:gd name="T15" fmla="*/ 1 h 30"/>
                    <a:gd name="T16" fmla="*/ 1 w 41"/>
                    <a:gd name="T17" fmla="*/ 1 h 30"/>
                    <a:gd name="T18" fmla="*/ 1 w 41"/>
                    <a:gd name="T19" fmla="*/ 1 h 30"/>
                    <a:gd name="T20" fmla="*/ 1 w 41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30">
                      <a:moveTo>
                        <a:pt x="37" y="16"/>
                      </a:moveTo>
                      <a:lnTo>
                        <a:pt x="37" y="16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0" y="30"/>
                      </a:lnTo>
                      <a:lnTo>
                        <a:pt x="35" y="30"/>
                      </a:lnTo>
                      <a:lnTo>
                        <a:pt x="40" y="26"/>
                      </a:lnTo>
                      <a:lnTo>
                        <a:pt x="41" y="21"/>
                      </a:lnTo>
                      <a:lnTo>
                        <a:pt x="3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3" name="Freeform 355">
                  <a:extLst>
                    <a:ext uri="{FF2B5EF4-FFF2-40B4-BE49-F238E27FC236}">
                      <a16:creationId xmlns:a16="http://schemas.microsoft.com/office/drawing/2014/main" id="{9F4034E3-762C-4B07-A760-B6C90AAC9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4" y="2834"/>
                  <a:ext cx="18" cy="14"/>
                </a:xfrm>
                <a:custGeom>
                  <a:avLst/>
                  <a:gdLst>
                    <a:gd name="T0" fmla="*/ 0 w 37"/>
                    <a:gd name="T1" fmla="*/ 1 h 28"/>
                    <a:gd name="T2" fmla="*/ 0 w 37"/>
                    <a:gd name="T3" fmla="*/ 1 h 28"/>
                    <a:gd name="T4" fmla="*/ 0 w 37"/>
                    <a:gd name="T5" fmla="*/ 0 h 28"/>
                    <a:gd name="T6" fmla="*/ 0 w 37"/>
                    <a:gd name="T7" fmla="*/ 1 h 28"/>
                    <a:gd name="T8" fmla="*/ 0 w 37"/>
                    <a:gd name="T9" fmla="*/ 1 h 28"/>
                    <a:gd name="T10" fmla="*/ 0 w 37"/>
                    <a:gd name="T11" fmla="*/ 1 h 28"/>
                    <a:gd name="T12" fmla="*/ 0 w 37"/>
                    <a:gd name="T13" fmla="*/ 1 h 28"/>
                    <a:gd name="T14" fmla="*/ 0 w 37"/>
                    <a:gd name="T15" fmla="*/ 1 h 28"/>
                    <a:gd name="T16" fmla="*/ 0 w 37"/>
                    <a:gd name="T17" fmla="*/ 1 h 28"/>
                    <a:gd name="T18" fmla="*/ 0 w 37"/>
                    <a:gd name="T19" fmla="*/ 1 h 28"/>
                    <a:gd name="T20" fmla="*/ 0 w 37"/>
                    <a:gd name="T21" fmla="*/ 1 h 28"/>
                    <a:gd name="T22" fmla="*/ 0 w 37"/>
                    <a:gd name="T23" fmla="*/ 1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8">
                      <a:moveTo>
                        <a:pt x="33" y="15"/>
                      </a:moveTo>
                      <a:lnTo>
                        <a:pt x="32" y="1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5" y="28"/>
                      </a:lnTo>
                      <a:lnTo>
                        <a:pt x="24" y="26"/>
                      </a:lnTo>
                      <a:lnTo>
                        <a:pt x="25" y="28"/>
                      </a:lnTo>
                      <a:lnTo>
                        <a:pt x="31" y="28"/>
                      </a:lnTo>
                      <a:lnTo>
                        <a:pt x="35" y="24"/>
                      </a:lnTo>
                      <a:lnTo>
                        <a:pt x="37" y="18"/>
                      </a:lnTo>
                      <a:lnTo>
                        <a:pt x="32" y="14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4" name="Freeform 356">
                  <a:extLst>
                    <a:ext uri="{FF2B5EF4-FFF2-40B4-BE49-F238E27FC236}">
                      <a16:creationId xmlns:a16="http://schemas.microsoft.com/office/drawing/2014/main" id="{2DFD2F18-8BBD-42A0-9580-93DCC74F9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6" y="2842"/>
                  <a:ext cx="15" cy="13"/>
                </a:xfrm>
                <a:custGeom>
                  <a:avLst/>
                  <a:gdLst>
                    <a:gd name="T0" fmla="*/ 1 w 30"/>
                    <a:gd name="T1" fmla="*/ 1 h 26"/>
                    <a:gd name="T2" fmla="*/ 1 w 30"/>
                    <a:gd name="T3" fmla="*/ 1 h 26"/>
                    <a:gd name="T4" fmla="*/ 1 w 30"/>
                    <a:gd name="T5" fmla="*/ 0 h 26"/>
                    <a:gd name="T6" fmla="*/ 0 w 30"/>
                    <a:gd name="T7" fmla="*/ 1 h 26"/>
                    <a:gd name="T8" fmla="*/ 1 w 30"/>
                    <a:gd name="T9" fmla="*/ 1 h 26"/>
                    <a:gd name="T10" fmla="*/ 1 w 30"/>
                    <a:gd name="T11" fmla="*/ 1 h 26"/>
                    <a:gd name="T12" fmla="*/ 1 w 30"/>
                    <a:gd name="T13" fmla="*/ 1 h 26"/>
                    <a:gd name="T14" fmla="*/ 1 w 30"/>
                    <a:gd name="T15" fmla="*/ 1 h 26"/>
                    <a:gd name="T16" fmla="*/ 1 w 30"/>
                    <a:gd name="T17" fmla="*/ 1 h 26"/>
                    <a:gd name="T18" fmla="*/ 1 w 30"/>
                    <a:gd name="T19" fmla="*/ 1 h 26"/>
                    <a:gd name="T20" fmla="*/ 1 w 30"/>
                    <a:gd name="T21" fmla="*/ 1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26">
                      <a:moveTo>
                        <a:pt x="28" y="14"/>
                      </a:moveTo>
                      <a:lnTo>
                        <a:pt x="28" y="14"/>
                      </a:lnTo>
                      <a:lnTo>
                        <a:pt x="9" y="0"/>
                      </a:lnTo>
                      <a:lnTo>
                        <a:pt x="0" y="11"/>
                      </a:lnTo>
                      <a:lnTo>
                        <a:pt x="18" y="25"/>
                      </a:lnTo>
                      <a:lnTo>
                        <a:pt x="24" y="26"/>
                      </a:lnTo>
                      <a:lnTo>
                        <a:pt x="29" y="24"/>
                      </a:lnTo>
                      <a:lnTo>
                        <a:pt x="30" y="18"/>
                      </a:lnTo>
                      <a:lnTo>
                        <a:pt x="2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5" name="Freeform 357">
                  <a:extLst>
                    <a:ext uri="{FF2B5EF4-FFF2-40B4-BE49-F238E27FC236}">
                      <a16:creationId xmlns:a16="http://schemas.microsoft.com/office/drawing/2014/main" id="{765FEFB9-3575-46D4-A797-516F7F5BE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5" y="2849"/>
                  <a:ext cx="13" cy="12"/>
                </a:xfrm>
                <a:custGeom>
                  <a:avLst/>
                  <a:gdLst>
                    <a:gd name="T0" fmla="*/ 1 w 26"/>
                    <a:gd name="T1" fmla="*/ 1 h 24"/>
                    <a:gd name="T2" fmla="*/ 1 w 26"/>
                    <a:gd name="T3" fmla="*/ 1 h 24"/>
                    <a:gd name="T4" fmla="*/ 1 w 26"/>
                    <a:gd name="T5" fmla="*/ 0 h 24"/>
                    <a:gd name="T6" fmla="*/ 0 w 26"/>
                    <a:gd name="T7" fmla="*/ 1 h 24"/>
                    <a:gd name="T8" fmla="*/ 1 w 26"/>
                    <a:gd name="T9" fmla="*/ 1 h 24"/>
                    <a:gd name="T10" fmla="*/ 1 w 26"/>
                    <a:gd name="T11" fmla="*/ 1 h 24"/>
                    <a:gd name="T12" fmla="*/ 1 w 26"/>
                    <a:gd name="T13" fmla="*/ 1 h 24"/>
                    <a:gd name="T14" fmla="*/ 1 w 26"/>
                    <a:gd name="T15" fmla="*/ 1 h 24"/>
                    <a:gd name="T16" fmla="*/ 1 w 26"/>
                    <a:gd name="T17" fmla="*/ 1 h 24"/>
                    <a:gd name="T18" fmla="*/ 1 w 26"/>
                    <a:gd name="T19" fmla="*/ 1 h 24"/>
                    <a:gd name="T20" fmla="*/ 1 w 26"/>
                    <a:gd name="T21" fmla="*/ 1 h 24"/>
                    <a:gd name="T22" fmla="*/ 1 w 26"/>
                    <a:gd name="T23" fmla="*/ 1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24">
                      <a:moveTo>
                        <a:pt x="26" y="15"/>
                      </a:moveTo>
                      <a:lnTo>
                        <a:pt x="23" y="11"/>
                      </a:lnTo>
                      <a:lnTo>
                        <a:pt x="10" y="0"/>
                      </a:lnTo>
                      <a:lnTo>
                        <a:pt x="0" y="11"/>
                      </a:lnTo>
                      <a:lnTo>
                        <a:pt x="14" y="23"/>
                      </a:lnTo>
                      <a:lnTo>
                        <a:pt x="12" y="19"/>
                      </a:lnTo>
                      <a:lnTo>
                        <a:pt x="14" y="23"/>
                      </a:lnTo>
                      <a:lnTo>
                        <a:pt x="20" y="24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3" y="11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6" name="Freeform 358">
                  <a:extLst>
                    <a:ext uri="{FF2B5EF4-FFF2-40B4-BE49-F238E27FC236}">
                      <a16:creationId xmlns:a16="http://schemas.microsoft.com/office/drawing/2014/main" id="{188F91BB-79C8-4EE5-BAA9-3C325EDC0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" y="2856"/>
                  <a:ext cx="11" cy="13"/>
                </a:xfrm>
                <a:custGeom>
                  <a:avLst/>
                  <a:gdLst>
                    <a:gd name="T0" fmla="*/ 1 w 22"/>
                    <a:gd name="T1" fmla="*/ 1 h 25"/>
                    <a:gd name="T2" fmla="*/ 1 w 22"/>
                    <a:gd name="T3" fmla="*/ 1 h 25"/>
                    <a:gd name="T4" fmla="*/ 1 w 22"/>
                    <a:gd name="T5" fmla="*/ 0 h 25"/>
                    <a:gd name="T6" fmla="*/ 0 w 22"/>
                    <a:gd name="T7" fmla="*/ 1 h 25"/>
                    <a:gd name="T8" fmla="*/ 1 w 22"/>
                    <a:gd name="T9" fmla="*/ 1 h 25"/>
                    <a:gd name="T10" fmla="*/ 1 w 22"/>
                    <a:gd name="T11" fmla="*/ 1 h 25"/>
                    <a:gd name="T12" fmla="*/ 1 w 22"/>
                    <a:gd name="T13" fmla="*/ 1 h 25"/>
                    <a:gd name="T14" fmla="*/ 1 w 22"/>
                    <a:gd name="T15" fmla="*/ 1 h 25"/>
                    <a:gd name="T16" fmla="*/ 1 w 22"/>
                    <a:gd name="T17" fmla="*/ 1 h 25"/>
                    <a:gd name="T18" fmla="*/ 1 w 22"/>
                    <a:gd name="T19" fmla="*/ 1 h 25"/>
                    <a:gd name="T20" fmla="*/ 1 w 22"/>
                    <a:gd name="T21" fmla="*/ 1 h 25"/>
                    <a:gd name="T22" fmla="*/ 1 w 22"/>
                    <a:gd name="T23" fmla="*/ 1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2" h="25">
                      <a:moveTo>
                        <a:pt x="22" y="18"/>
                      </a:moveTo>
                      <a:lnTo>
                        <a:pt x="21" y="16"/>
                      </a:lnTo>
                      <a:lnTo>
                        <a:pt x="14" y="0"/>
                      </a:lnTo>
                      <a:lnTo>
                        <a:pt x="0" y="4"/>
                      </a:lnTo>
                      <a:lnTo>
                        <a:pt x="7" y="21"/>
                      </a:lnTo>
                      <a:lnTo>
                        <a:pt x="6" y="18"/>
                      </a:lnTo>
                      <a:lnTo>
                        <a:pt x="7" y="21"/>
                      </a:lnTo>
                      <a:lnTo>
                        <a:pt x="10" y="25"/>
                      </a:lnTo>
                      <a:lnTo>
                        <a:pt x="16" y="25"/>
                      </a:lnTo>
                      <a:lnTo>
                        <a:pt x="19" y="22"/>
                      </a:lnTo>
                      <a:lnTo>
                        <a:pt x="21" y="16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7" name="Freeform 359">
                  <a:extLst>
                    <a:ext uri="{FF2B5EF4-FFF2-40B4-BE49-F238E27FC236}">
                      <a16:creationId xmlns:a16="http://schemas.microsoft.com/office/drawing/2014/main" id="{632867F3-A74C-417B-A18B-DF5E551A8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2866"/>
                  <a:ext cx="8" cy="12"/>
                </a:xfrm>
                <a:custGeom>
                  <a:avLst/>
                  <a:gdLst>
                    <a:gd name="T0" fmla="*/ 1 w 16"/>
                    <a:gd name="T1" fmla="*/ 1 h 24"/>
                    <a:gd name="T2" fmla="*/ 1 w 16"/>
                    <a:gd name="T3" fmla="*/ 1 h 24"/>
                    <a:gd name="T4" fmla="*/ 1 w 16"/>
                    <a:gd name="T5" fmla="*/ 0 h 24"/>
                    <a:gd name="T6" fmla="*/ 0 w 16"/>
                    <a:gd name="T7" fmla="*/ 0 h 24"/>
                    <a:gd name="T8" fmla="*/ 0 w 16"/>
                    <a:gd name="T9" fmla="*/ 1 h 24"/>
                    <a:gd name="T10" fmla="*/ 1 w 16"/>
                    <a:gd name="T11" fmla="*/ 1 h 24"/>
                    <a:gd name="T12" fmla="*/ 0 w 16"/>
                    <a:gd name="T13" fmla="*/ 1 h 24"/>
                    <a:gd name="T14" fmla="*/ 1 w 16"/>
                    <a:gd name="T15" fmla="*/ 1 h 24"/>
                    <a:gd name="T16" fmla="*/ 1 w 16"/>
                    <a:gd name="T17" fmla="*/ 1 h 24"/>
                    <a:gd name="T18" fmla="*/ 1 w 16"/>
                    <a:gd name="T19" fmla="*/ 1 h 24"/>
                    <a:gd name="T20" fmla="*/ 1 w 16"/>
                    <a:gd name="T21" fmla="*/ 1 h 24"/>
                    <a:gd name="T22" fmla="*/ 1 w 16"/>
                    <a:gd name="T23" fmla="*/ 1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" h="24">
                      <a:moveTo>
                        <a:pt x="15" y="17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8" y="24"/>
                      </a:lnTo>
                      <a:lnTo>
                        <a:pt x="13" y="22"/>
                      </a:lnTo>
                      <a:lnTo>
                        <a:pt x="16" y="16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8" name="Freeform 360">
                  <a:extLst>
                    <a:ext uri="{FF2B5EF4-FFF2-40B4-BE49-F238E27FC236}">
                      <a16:creationId xmlns:a16="http://schemas.microsoft.com/office/drawing/2014/main" id="{5A1B41E4-A648-4689-8BA3-B220EF6E1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" y="2873"/>
                  <a:ext cx="10" cy="16"/>
                </a:xfrm>
                <a:custGeom>
                  <a:avLst/>
                  <a:gdLst>
                    <a:gd name="T0" fmla="*/ 0 w 21"/>
                    <a:gd name="T1" fmla="*/ 1 h 31"/>
                    <a:gd name="T2" fmla="*/ 0 w 21"/>
                    <a:gd name="T3" fmla="*/ 1 h 31"/>
                    <a:gd name="T4" fmla="*/ 0 w 21"/>
                    <a:gd name="T5" fmla="*/ 1 h 31"/>
                    <a:gd name="T6" fmla="*/ 0 w 21"/>
                    <a:gd name="T7" fmla="*/ 0 h 31"/>
                    <a:gd name="T8" fmla="*/ 0 w 21"/>
                    <a:gd name="T9" fmla="*/ 1 h 31"/>
                    <a:gd name="T10" fmla="*/ 0 w 21"/>
                    <a:gd name="T11" fmla="*/ 1 h 31"/>
                    <a:gd name="T12" fmla="*/ 0 w 21"/>
                    <a:gd name="T13" fmla="*/ 1 h 31"/>
                    <a:gd name="T14" fmla="*/ 0 w 21"/>
                    <a:gd name="T15" fmla="*/ 1 h 31"/>
                    <a:gd name="T16" fmla="*/ 0 w 21"/>
                    <a:gd name="T17" fmla="*/ 1 h 31"/>
                    <a:gd name="T18" fmla="*/ 0 w 21"/>
                    <a:gd name="T19" fmla="*/ 1 h 31"/>
                    <a:gd name="T20" fmla="*/ 0 w 21"/>
                    <a:gd name="T21" fmla="*/ 1 h 31"/>
                    <a:gd name="T22" fmla="*/ 0 w 21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31">
                      <a:moveTo>
                        <a:pt x="14" y="27"/>
                      </a:moveTo>
                      <a:lnTo>
                        <a:pt x="14" y="26"/>
                      </a:lnTo>
                      <a:lnTo>
                        <a:pt x="21" y="2"/>
                      </a:lnTo>
                      <a:lnTo>
                        <a:pt x="7" y="0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1" y="29"/>
                      </a:lnTo>
                      <a:lnTo>
                        <a:pt x="6" y="31"/>
                      </a:lnTo>
                      <a:lnTo>
                        <a:pt x="11" y="30"/>
                      </a:lnTo>
                      <a:lnTo>
                        <a:pt x="14" y="26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9" name="Freeform 361">
                  <a:extLst>
                    <a:ext uri="{FF2B5EF4-FFF2-40B4-BE49-F238E27FC236}">
                      <a16:creationId xmlns:a16="http://schemas.microsoft.com/office/drawing/2014/main" id="{DE2C3E23-3914-412F-951C-0D8CED62D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5" y="2884"/>
                  <a:ext cx="13" cy="21"/>
                </a:xfrm>
                <a:custGeom>
                  <a:avLst/>
                  <a:gdLst>
                    <a:gd name="T0" fmla="*/ 1 w 26"/>
                    <a:gd name="T1" fmla="*/ 1 h 42"/>
                    <a:gd name="T2" fmla="*/ 1 w 26"/>
                    <a:gd name="T3" fmla="*/ 1 h 42"/>
                    <a:gd name="T4" fmla="*/ 1 w 26"/>
                    <a:gd name="T5" fmla="*/ 1 h 42"/>
                    <a:gd name="T6" fmla="*/ 1 w 26"/>
                    <a:gd name="T7" fmla="*/ 0 h 42"/>
                    <a:gd name="T8" fmla="*/ 0 w 26"/>
                    <a:gd name="T9" fmla="*/ 1 h 42"/>
                    <a:gd name="T10" fmla="*/ 0 w 26"/>
                    <a:gd name="T11" fmla="*/ 1 h 42"/>
                    <a:gd name="T12" fmla="*/ 0 w 26"/>
                    <a:gd name="T13" fmla="*/ 1 h 42"/>
                    <a:gd name="T14" fmla="*/ 1 w 26"/>
                    <a:gd name="T15" fmla="*/ 1 h 42"/>
                    <a:gd name="T16" fmla="*/ 1 w 26"/>
                    <a:gd name="T17" fmla="*/ 1 h 42"/>
                    <a:gd name="T18" fmla="*/ 1 w 26"/>
                    <a:gd name="T19" fmla="*/ 1 h 42"/>
                    <a:gd name="T20" fmla="*/ 1 w 26"/>
                    <a:gd name="T21" fmla="*/ 1 h 42"/>
                    <a:gd name="T22" fmla="*/ 1 w 26"/>
                    <a:gd name="T23" fmla="*/ 1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2">
                      <a:moveTo>
                        <a:pt x="14" y="38"/>
                      </a:moveTo>
                      <a:lnTo>
                        <a:pt x="14" y="37"/>
                      </a:lnTo>
                      <a:lnTo>
                        <a:pt x="26" y="5"/>
                      </a:lnTo>
                      <a:lnTo>
                        <a:pt x="12" y="0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8"/>
                      </a:lnTo>
                      <a:lnTo>
                        <a:pt x="6" y="42"/>
                      </a:lnTo>
                      <a:lnTo>
                        <a:pt x="11" y="42"/>
                      </a:lnTo>
                      <a:lnTo>
                        <a:pt x="14" y="37"/>
                      </a:lnTo>
                      <a:lnTo>
                        <a:pt x="1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0" name="Freeform 362">
                  <a:extLst>
                    <a:ext uri="{FF2B5EF4-FFF2-40B4-BE49-F238E27FC236}">
                      <a16:creationId xmlns:a16="http://schemas.microsoft.com/office/drawing/2014/main" id="{DC9D9393-C4D2-4935-8498-CEB480F17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7" y="2900"/>
                  <a:ext cx="15" cy="19"/>
                </a:xfrm>
                <a:custGeom>
                  <a:avLst/>
                  <a:gdLst>
                    <a:gd name="T0" fmla="*/ 1 w 30"/>
                    <a:gd name="T1" fmla="*/ 0 h 39"/>
                    <a:gd name="T2" fmla="*/ 1 w 30"/>
                    <a:gd name="T3" fmla="*/ 0 h 39"/>
                    <a:gd name="T4" fmla="*/ 1 w 30"/>
                    <a:gd name="T5" fmla="*/ 0 h 39"/>
                    <a:gd name="T6" fmla="*/ 1 w 30"/>
                    <a:gd name="T7" fmla="*/ 0 h 39"/>
                    <a:gd name="T8" fmla="*/ 0 w 30"/>
                    <a:gd name="T9" fmla="*/ 0 h 39"/>
                    <a:gd name="T10" fmla="*/ 0 w 30"/>
                    <a:gd name="T11" fmla="*/ 0 h 39"/>
                    <a:gd name="T12" fmla="*/ 0 w 30"/>
                    <a:gd name="T13" fmla="*/ 0 h 39"/>
                    <a:gd name="T14" fmla="*/ 0 w 30"/>
                    <a:gd name="T15" fmla="*/ 0 h 39"/>
                    <a:gd name="T16" fmla="*/ 1 w 30"/>
                    <a:gd name="T17" fmla="*/ 0 h 39"/>
                    <a:gd name="T18" fmla="*/ 1 w 30"/>
                    <a:gd name="T19" fmla="*/ 0 h 39"/>
                    <a:gd name="T20" fmla="*/ 1 w 30"/>
                    <a:gd name="T21" fmla="*/ 0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39">
                      <a:moveTo>
                        <a:pt x="14" y="35"/>
                      </a:moveTo>
                      <a:lnTo>
                        <a:pt x="14" y="35"/>
                      </a:lnTo>
                      <a:lnTo>
                        <a:pt x="30" y="7"/>
                      </a:lnTo>
                      <a:lnTo>
                        <a:pt x="16" y="0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4" y="38"/>
                      </a:lnTo>
                      <a:lnTo>
                        <a:pt x="9" y="39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1" name="Freeform 363">
                  <a:extLst>
                    <a:ext uri="{FF2B5EF4-FFF2-40B4-BE49-F238E27FC236}">
                      <a16:creationId xmlns:a16="http://schemas.microsoft.com/office/drawing/2014/main" id="{1A29F72B-C55A-4FA3-8750-3F06DC5C5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2913"/>
                  <a:ext cx="18" cy="26"/>
                </a:xfrm>
                <a:custGeom>
                  <a:avLst/>
                  <a:gdLst>
                    <a:gd name="T0" fmla="*/ 0 w 37"/>
                    <a:gd name="T1" fmla="*/ 1 h 51"/>
                    <a:gd name="T2" fmla="*/ 0 w 37"/>
                    <a:gd name="T3" fmla="*/ 1 h 51"/>
                    <a:gd name="T4" fmla="*/ 0 w 37"/>
                    <a:gd name="T5" fmla="*/ 1 h 51"/>
                    <a:gd name="T6" fmla="*/ 0 w 37"/>
                    <a:gd name="T7" fmla="*/ 0 h 51"/>
                    <a:gd name="T8" fmla="*/ 0 w 37"/>
                    <a:gd name="T9" fmla="*/ 1 h 51"/>
                    <a:gd name="T10" fmla="*/ 0 w 37"/>
                    <a:gd name="T11" fmla="*/ 1 h 51"/>
                    <a:gd name="T12" fmla="*/ 0 w 37"/>
                    <a:gd name="T13" fmla="*/ 1 h 51"/>
                    <a:gd name="T14" fmla="*/ 0 w 37"/>
                    <a:gd name="T15" fmla="*/ 1 h 51"/>
                    <a:gd name="T16" fmla="*/ 0 w 37"/>
                    <a:gd name="T17" fmla="*/ 1 h 51"/>
                    <a:gd name="T18" fmla="*/ 0 w 37"/>
                    <a:gd name="T19" fmla="*/ 1 h 51"/>
                    <a:gd name="T20" fmla="*/ 0 w 37"/>
                    <a:gd name="T21" fmla="*/ 1 h 51"/>
                    <a:gd name="T22" fmla="*/ 0 w 37"/>
                    <a:gd name="T23" fmla="*/ 1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51">
                      <a:moveTo>
                        <a:pt x="13" y="46"/>
                      </a:moveTo>
                      <a:lnTo>
                        <a:pt x="14" y="46"/>
                      </a:lnTo>
                      <a:lnTo>
                        <a:pt x="37" y="7"/>
                      </a:lnTo>
                      <a:lnTo>
                        <a:pt x="23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4" y="49"/>
                      </a:lnTo>
                      <a:lnTo>
                        <a:pt x="9" y="51"/>
                      </a:lnTo>
                      <a:lnTo>
                        <a:pt x="14" y="46"/>
                      </a:ln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2" name="Freeform 364">
                  <a:extLst>
                    <a:ext uri="{FF2B5EF4-FFF2-40B4-BE49-F238E27FC236}">
                      <a16:creationId xmlns:a16="http://schemas.microsoft.com/office/drawing/2014/main" id="{C62B6F2E-B697-493F-B43E-B54B27541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2" y="2933"/>
                  <a:ext cx="20" cy="28"/>
                </a:xfrm>
                <a:custGeom>
                  <a:avLst/>
                  <a:gdLst>
                    <a:gd name="T0" fmla="*/ 0 w 41"/>
                    <a:gd name="T1" fmla="*/ 1 h 55"/>
                    <a:gd name="T2" fmla="*/ 0 w 41"/>
                    <a:gd name="T3" fmla="*/ 1 h 55"/>
                    <a:gd name="T4" fmla="*/ 0 w 41"/>
                    <a:gd name="T5" fmla="*/ 1 h 55"/>
                    <a:gd name="T6" fmla="*/ 0 w 41"/>
                    <a:gd name="T7" fmla="*/ 0 h 55"/>
                    <a:gd name="T8" fmla="*/ 0 w 41"/>
                    <a:gd name="T9" fmla="*/ 1 h 55"/>
                    <a:gd name="T10" fmla="*/ 0 w 41"/>
                    <a:gd name="T11" fmla="*/ 1 h 55"/>
                    <a:gd name="T12" fmla="*/ 0 w 41"/>
                    <a:gd name="T13" fmla="*/ 1 h 55"/>
                    <a:gd name="T14" fmla="*/ 0 w 41"/>
                    <a:gd name="T15" fmla="*/ 1 h 55"/>
                    <a:gd name="T16" fmla="*/ 0 w 41"/>
                    <a:gd name="T17" fmla="*/ 1 h 55"/>
                    <a:gd name="T18" fmla="*/ 0 w 41"/>
                    <a:gd name="T19" fmla="*/ 1 h 55"/>
                    <a:gd name="T20" fmla="*/ 0 w 41"/>
                    <a:gd name="T21" fmla="*/ 1 h 55"/>
                    <a:gd name="T22" fmla="*/ 0 w 41"/>
                    <a:gd name="T23" fmla="*/ 1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55">
                      <a:moveTo>
                        <a:pt x="14" y="53"/>
                      </a:moveTo>
                      <a:lnTo>
                        <a:pt x="13" y="53"/>
                      </a:lnTo>
                      <a:lnTo>
                        <a:pt x="41" y="7"/>
                      </a:lnTo>
                      <a:lnTo>
                        <a:pt x="29" y="0"/>
                      </a:lnTo>
                      <a:lnTo>
                        <a:pt x="2" y="46"/>
                      </a:lnTo>
                      <a:lnTo>
                        <a:pt x="0" y="46"/>
                      </a:lnTo>
                      <a:lnTo>
                        <a:pt x="2" y="46"/>
                      </a:lnTo>
                      <a:lnTo>
                        <a:pt x="0" y="51"/>
                      </a:lnTo>
                      <a:lnTo>
                        <a:pt x="4" y="54"/>
                      </a:lnTo>
                      <a:lnTo>
                        <a:pt x="9" y="55"/>
                      </a:lnTo>
                      <a:lnTo>
                        <a:pt x="13" y="53"/>
                      </a:lnTo>
                      <a:lnTo>
                        <a:pt x="1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3" name="Freeform 365">
                  <a:extLst>
                    <a:ext uri="{FF2B5EF4-FFF2-40B4-BE49-F238E27FC236}">
                      <a16:creationId xmlns:a16="http://schemas.microsoft.com/office/drawing/2014/main" id="{5D3C57A9-1375-40CE-B230-ADBADBA44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6" y="2956"/>
                  <a:ext cx="23" cy="33"/>
                </a:xfrm>
                <a:custGeom>
                  <a:avLst/>
                  <a:gdLst>
                    <a:gd name="T0" fmla="*/ 1 w 46"/>
                    <a:gd name="T1" fmla="*/ 0 h 67"/>
                    <a:gd name="T2" fmla="*/ 1 w 46"/>
                    <a:gd name="T3" fmla="*/ 0 h 67"/>
                    <a:gd name="T4" fmla="*/ 1 w 46"/>
                    <a:gd name="T5" fmla="*/ 0 h 67"/>
                    <a:gd name="T6" fmla="*/ 1 w 46"/>
                    <a:gd name="T7" fmla="*/ 0 h 67"/>
                    <a:gd name="T8" fmla="*/ 0 w 46"/>
                    <a:gd name="T9" fmla="*/ 0 h 67"/>
                    <a:gd name="T10" fmla="*/ 0 w 46"/>
                    <a:gd name="T11" fmla="*/ 0 h 67"/>
                    <a:gd name="T12" fmla="*/ 0 w 46"/>
                    <a:gd name="T13" fmla="*/ 0 h 67"/>
                    <a:gd name="T14" fmla="*/ 0 w 46"/>
                    <a:gd name="T15" fmla="*/ 0 h 67"/>
                    <a:gd name="T16" fmla="*/ 1 w 46"/>
                    <a:gd name="T17" fmla="*/ 0 h 67"/>
                    <a:gd name="T18" fmla="*/ 1 w 46"/>
                    <a:gd name="T19" fmla="*/ 0 h 67"/>
                    <a:gd name="T20" fmla="*/ 1 w 46"/>
                    <a:gd name="T21" fmla="*/ 0 h 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67">
                      <a:moveTo>
                        <a:pt x="14" y="62"/>
                      </a:moveTo>
                      <a:lnTo>
                        <a:pt x="14" y="62"/>
                      </a:lnTo>
                      <a:lnTo>
                        <a:pt x="46" y="7"/>
                      </a:lnTo>
                      <a:lnTo>
                        <a:pt x="32" y="0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4" y="66"/>
                      </a:lnTo>
                      <a:lnTo>
                        <a:pt x="9" y="67"/>
                      </a:lnTo>
                      <a:lnTo>
                        <a:pt x="14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4" name="Freeform 366">
                  <a:extLst>
                    <a:ext uri="{FF2B5EF4-FFF2-40B4-BE49-F238E27FC236}">
                      <a16:creationId xmlns:a16="http://schemas.microsoft.com/office/drawing/2014/main" id="{708C2987-671F-44B0-B29B-808288FFB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984"/>
                  <a:ext cx="26" cy="37"/>
                </a:xfrm>
                <a:custGeom>
                  <a:avLst/>
                  <a:gdLst>
                    <a:gd name="T0" fmla="*/ 1 w 51"/>
                    <a:gd name="T1" fmla="*/ 1 h 74"/>
                    <a:gd name="T2" fmla="*/ 1 w 51"/>
                    <a:gd name="T3" fmla="*/ 1 h 74"/>
                    <a:gd name="T4" fmla="*/ 1 w 51"/>
                    <a:gd name="T5" fmla="*/ 1 h 74"/>
                    <a:gd name="T6" fmla="*/ 1 w 51"/>
                    <a:gd name="T7" fmla="*/ 0 h 74"/>
                    <a:gd name="T8" fmla="*/ 0 w 51"/>
                    <a:gd name="T9" fmla="*/ 1 h 74"/>
                    <a:gd name="T10" fmla="*/ 0 w 51"/>
                    <a:gd name="T11" fmla="*/ 1 h 74"/>
                    <a:gd name="T12" fmla="*/ 0 w 51"/>
                    <a:gd name="T13" fmla="*/ 1 h 74"/>
                    <a:gd name="T14" fmla="*/ 0 w 51"/>
                    <a:gd name="T15" fmla="*/ 1 h 74"/>
                    <a:gd name="T16" fmla="*/ 1 w 51"/>
                    <a:gd name="T17" fmla="*/ 1 h 74"/>
                    <a:gd name="T18" fmla="*/ 1 w 51"/>
                    <a:gd name="T19" fmla="*/ 1 h 74"/>
                    <a:gd name="T20" fmla="*/ 1 w 51"/>
                    <a:gd name="T21" fmla="*/ 1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74">
                      <a:moveTo>
                        <a:pt x="14" y="69"/>
                      </a:moveTo>
                      <a:lnTo>
                        <a:pt x="14" y="69"/>
                      </a:lnTo>
                      <a:lnTo>
                        <a:pt x="51" y="7"/>
                      </a:lnTo>
                      <a:lnTo>
                        <a:pt x="37" y="0"/>
                      </a:lnTo>
                      <a:lnTo>
                        <a:pt x="0" y="63"/>
                      </a:lnTo>
                      <a:lnTo>
                        <a:pt x="0" y="68"/>
                      </a:lnTo>
                      <a:lnTo>
                        <a:pt x="4" y="73"/>
                      </a:lnTo>
                      <a:lnTo>
                        <a:pt x="10" y="74"/>
                      </a:lnTo>
                      <a:lnTo>
                        <a:pt x="1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5" name="Freeform 367">
                  <a:extLst>
                    <a:ext uri="{FF2B5EF4-FFF2-40B4-BE49-F238E27FC236}">
                      <a16:creationId xmlns:a16="http://schemas.microsoft.com/office/drawing/2014/main" id="{DDFD692C-53F0-415C-93A4-011D5C66F0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3015"/>
                  <a:ext cx="26" cy="39"/>
                </a:xfrm>
                <a:custGeom>
                  <a:avLst/>
                  <a:gdLst>
                    <a:gd name="T0" fmla="*/ 0 w 53"/>
                    <a:gd name="T1" fmla="*/ 1 h 78"/>
                    <a:gd name="T2" fmla="*/ 0 w 53"/>
                    <a:gd name="T3" fmla="*/ 1 h 78"/>
                    <a:gd name="T4" fmla="*/ 0 w 53"/>
                    <a:gd name="T5" fmla="*/ 1 h 78"/>
                    <a:gd name="T6" fmla="*/ 0 w 53"/>
                    <a:gd name="T7" fmla="*/ 0 h 78"/>
                    <a:gd name="T8" fmla="*/ 0 w 53"/>
                    <a:gd name="T9" fmla="*/ 1 h 78"/>
                    <a:gd name="T10" fmla="*/ 0 w 53"/>
                    <a:gd name="T11" fmla="*/ 1 h 78"/>
                    <a:gd name="T12" fmla="*/ 0 w 53"/>
                    <a:gd name="T13" fmla="*/ 1 h 78"/>
                    <a:gd name="T14" fmla="*/ 0 w 53"/>
                    <a:gd name="T15" fmla="*/ 1 h 78"/>
                    <a:gd name="T16" fmla="*/ 0 w 53"/>
                    <a:gd name="T17" fmla="*/ 1 h 78"/>
                    <a:gd name="T18" fmla="*/ 0 w 53"/>
                    <a:gd name="T19" fmla="*/ 1 h 78"/>
                    <a:gd name="T20" fmla="*/ 0 w 53"/>
                    <a:gd name="T21" fmla="*/ 1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78">
                      <a:moveTo>
                        <a:pt x="14" y="73"/>
                      </a:moveTo>
                      <a:lnTo>
                        <a:pt x="14" y="73"/>
                      </a:lnTo>
                      <a:lnTo>
                        <a:pt x="53" y="6"/>
                      </a:lnTo>
                      <a:lnTo>
                        <a:pt x="39" y="0"/>
                      </a:lnTo>
                      <a:lnTo>
                        <a:pt x="0" y="66"/>
                      </a:lnTo>
                      <a:lnTo>
                        <a:pt x="0" y="72"/>
                      </a:lnTo>
                      <a:lnTo>
                        <a:pt x="4" y="77"/>
                      </a:lnTo>
                      <a:lnTo>
                        <a:pt x="9" y="78"/>
                      </a:lnTo>
                      <a:lnTo>
                        <a:pt x="14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6" name="Freeform 368">
                  <a:extLst>
                    <a:ext uri="{FF2B5EF4-FFF2-40B4-BE49-F238E27FC236}">
                      <a16:creationId xmlns:a16="http://schemas.microsoft.com/office/drawing/2014/main" id="{8A2A653A-A0EE-429D-9713-2A83623EC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3048"/>
                  <a:ext cx="26" cy="39"/>
                </a:xfrm>
                <a:custGeom>
                  <a:avLst/>
                  <a:gdLst>
                    <a:gd name="T0" fmla="*/ 0 w 53"/>
                    <a:gd name="T1" fmla="*/ 0 h 79"/>
                    <a:gd name="T2" fmla="*/ 0 w 53"/>
                    <a:gd name="T3" fmla="*/ 0 h 79"/>
                    <a:gd name="T4" fmla="*/ 0 w 53"/>
                    <a:gd name="T5" fmla="*/ 0 h 79"/>
                    <a:gd name="T6" fmla="*/ 0 w 53"/>
                    <a:gd name="T7" fmla="*/ 0 h 79"/>
                    <a:gd name="T8" fmla="*/ 0 w 53"/>
                    <a:gd name="T9" fmla="*/ 0 h 79"/>
                    <a:gd name="T10" fmla="*/ 0 w 53"/>
                    <a:gd name="T11" fmla="*/ 0 h 79"/>
                    <a:gd name="T12" fmla="*/ 0 w 53"/>
                    <a:gd name="T13" fmla="*/ 0 h 79"/>
                    <a:gd name="T14" fmla="*/ 0 w 53"/>
                    <a:gd name="T15" fmla="*/ 0 h 79"/>
                    <a:gd name="T16" fmla="*/ 0 w 53"/>
                    <a:gd name="T17" fmla="*/ 0 h 79"/>
                    <a:gd name="T18" fmla="*/ 0 w 53"/>
                    <a:gd name="T19" fmla="*/ 0 h 79"/>
                    <a:gd name="T20" fmla="*/ 0 w 53"/>
                    <a:gd name="T21" fmla="*/ 0 h 7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79">
                      <a:moveTo>
                        <a:pt x="14" y="74"/>
                      </a:moveTo>
                      <a:lnTo>
                        <a:pt x="14" y="74"/>
                      </a:lnTo>
                      <a:lnTo>
                        <a:pt x="53" y="7"/>
                      </a:lnTo>
                      <a:lnTo>
                        <a:pt x="39" y="0"/>
                      </a:lnTo>
                      <a:lnTo>
                        <a:pt x="0" y="67"/>
                      </a:lnTo>
                      <a:lnTo>
                        <a:pt x="0" y="73"/>
                      </a:lnTo>
                      <a:lnTo>
                        <a:pt x="3" y="78"/>
                      </a:lnTo>
                      <a:lnTo>
                        <a:pt x="9" y="79"/>
                      </a:lnTo>
                      <a:lnTo>
                        <a:pt x="14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7" name="Freeform 369">
                  <a:extLst>
                    <a:ext uri="{FF2B5EF4-FFF2-40B4-BE49-F238E27FC236}">
                      <a16:creationId xmlns:a16="http://schemas.microsoft.com/office/drawing/2014/main" id="{AE21C363-A3D4-4442-A147-D3D9D44C9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8" y="3082"/>
                  <a:ext cx="27" cy="40"/>
                </a:xfrm>
                <a:custGeom>
                  <a:avLst/>
                  <a:gdLst>
                    <a:gd name="T0" fmla="*/ 1 w 53"/>
                    <a:gd name="T1" fmla="*/ 0 h 81"/>
                    <a:gd name="T2" fmla="*/ 1 w 53"/>
                    <a:gd name="T3" fmla="*/ 0 h 81"/>
                    <a:gd name="T4" fmla="*/ 1 w 53"/>
                    <a:gd name="T5" fmla="*/ 0 h 81"/>
                    <a:gd name="T6" fmla="*/ 1 w 53"/>
                    <a:gd name="T7" fmla="*/ 0 h 81"/>
                    <a:gd name="T8" fmla="*/ 0 w 53"/>
                    <a:gd name="T9" fmla="*/ 0 h 81"/>
                    <a:gd name="T10" fmla="*/ 1 w 53"/>
                    <a:gd name="T11" fmla="*/ 0 h 81"/>
                    <a:gd name="T12" fmla="*/ 0 w 53"/>
                    <a:gd name="T13" fmla="*/ 0 h 81"/>
                    <a:gd name="T14" fmla="*/ 0 w 53"/>
                    <a:gd name="T15" fmla="*/ 0 h 81"/>
                    <a:gd name="T16" fmla="*/ 1 w 53"/>
                    <a:gd name="T17" fmla="*/ 0 h 81"/>
                    <a:gd name="T18" fmla="*/ 1 w 53"/>
                    <a:gd name="T19" fmla="*/ 0 h 81"/>
                    <a:gd name="T20" fmla="*/ 1 w 53"/>
                    <a:gd name="T21" fmla="*/ 0 h 81"/>
                    <a:gd name="T22" fmla="*/ 1 w 53"/>
                    <a:gd name="T23" fmla="*/ 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3" h="81">
                      <a:moveTo>
                        <a:pt x="12" y="76"/>
                      </a:moveTo>
                      <a:lnTo>
                        <a:pt x="14" y="76"/>
                      </a:lnTo>
                      <a:lnTo>
                        <a:pt x="53" y="7"/>
                      </a:lnTo>
                      <a:lnTo>
                        <a:pt x="39" y="0"/>
                      </a:lnTo>
                      <a:lnTo>
                        <a:pt x="0" y="69"/>
                      </a:lnTo>
                      <a:lnTo>
                        <a:pt x="1" y="69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3" y="80"/>
                      </a:lnTo>
                      <a:lnTo>
                        <a:pt x="9" y="81"/>
                      </a:lnTo>
                      <a:lnTo>
                        <a:pt x="14" y="76"/>
                      </a:lnTo>
                      <a:lnTo>
                        <a:pt x="12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8" name="Freeform 370">
                  <a:extLst>
                    <a:ext uri="{FF2B5EF4-FFF2-40B4-BE49-F238E27FC236}">
                      <a16:creationId xmlns:a16="http://schemas.microsoft.com/office/drawing/2014/main" id="{D299D9C6-A5BD-45EB-AA32-E5CC26A12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8" y="3116"/>
                  <a:ext cx="27" cy="39"/>
                </a:xfrm>
                <a:custGeom>
                  <a:avLst/>
                  <a:gdLst>
                    <a:gd name="T0" fmla="*/ 1 w 54"/>
                    <a:gd name="T1" fmla="*/ 0 h 79"/>
                    <a:gd name="T2" fmla="*/ 1 w 54"/>
                    <a:gd name="T3" fmla="*/ 0 h 79"/>
                    <a:gd name="T4" fmla="*/ 1 w 54"/>
                    <a:gd name="T5" fmla="*/ 0 h 79"/>
                    <a:gd name="T6" fmla="*/ 1 w 54"/>
                    <a:gd name="T7" fmla="*/ 0 h 79"/>
                    <a:gd name="T8" fmla="*/ 1 w 54"/>
                    <a:gd name="T9" fmla="*/ 0 h 79"/>
                    <a:gd name="T10" fmla="*/ 0 w 54"/>
                    <a:gd name="T11" fmla="*/ 0 h 79"/>
                    <a:gd name="T12" fmla="*/ 1 w 54"/>
                    <a:gd name="T13" fmla="*/ 0 h 79"/>
                    <a:gd name="T14" fmla="*/ 0 w 54"/>
                    <a:gd name="T15" fmla="*/ 0 h 79"/>
                    <a:gd name="T16" fmla="*/ 1 w 54"/>
                    <a:gd name="T17" fmla="*/ 0 h 79"/>
                    <a:gd name="T18" fmla="*/ 1 w 54"/>
                    <a:gd name="T19" fmla="*/ 0 h 79"/>
                    <a:gd name="T20" fmla="*/ 1 w 54"/>
                    <a:gd name="T21" fmla="*/ 0 h 79"/>
                    <a:gd name="T22" fmla="*/ 1 w 54"/>
                    <a:gd name="T23" fmla="*/ 0 h 7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79">
                      <a:moveTo>
                        <a:pt x="14" y="76"/>
                      </a:moveTo>
                      <a:lnTo>
                        <a:pt x="13" y="76"/>
                      </a:lnTo>
                      <a:lnTo>
                        <a:pt x="54" y="7"/>
                      </a:lnTo>
                      <a:lnTo>
                        <a:pt x="43" y="0"/>
                      </a:lnTo>
                      <a:lnTo>
                        <a:pt x="1" y="69"/>
                      </a:lnTo>
                      <a:lnTo>
                        <a:pt x="0" y="69"/>
                      </a:lnTo>
                      <a:lnTo>
                        <a:pt x="1" y="69"/>
                      </a:lnTo>
                      <a:lnTo>
                        <a:pt x="0" y="74"/>
                      </a:lnTo>
                      <a:lnTo>
                        <a:pt x="4" y="78"/>
                      </a:lnTo>
                      <a:lnTo>
                        <a:pt x="8" y="79"/>
                      </a:lnTo>
                      <a:lnTo>
                        <a:pt x="13" y="76"/>
                      </a:lnTo>
                      <a:lnTo>
                        <a:pt x="14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9" name="Freeform 371">
                  <a:extLst>
                    <a:ext uri="{FF2B5EF4-FFF2-40B4-BE49-F238E27FC236}">
                      <a16:creationId xmlns:a16="http://schemas.microsoft.com/office/drawing/2014/main" id="{6DBC69B1-E6B4-4809-8940-3032222A2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3151"/>
                  <a:ext cx="27" cy="40"/>
                </a:xfrm>
                <a:custGeom>
                  <a:avLst/>
                  <a:gdLst>
                    <a:gd name="T0" fmla="*/ 1 w 53"/>
                    <a:gd name="T1" fmla="*/ 0 h 81"/>
                    <a:gd name="T2" fmla="*/ 1 w 53"/>
                    <a:gd name="T3" fmla="*/ 0 h 81"/>
                    <a:gd name="T4" fmla="*/ 1 w 53"/>
                    <a:gd name="T5" fmla="*/ 0 h 81"/>
                    <a:gd name="T6" fmla="*/ 1 w 53"/>
                    <a:gd name="T7" fmla="*/ 0 h 81"/>
                    <a:gd name="T8" fmla="*/ 0 w 53"/>
                    <a:gd name="T9" fmla="*/ 0 h 81"/>
                    <a:gd name="T10" fmla="*/ 0 w 53"/>
                    <a:gd name="T11" fmla="*/ 0 h 81"/>
                    <a:gd name="T12" fmla="*/ 0 w 53"/>
                    <a:gd name="T13" fmla="*/ 0 h 81"/>
                    <a:gd name="T14" fmla="*/ 0 w 53"/>
                    <a:gd name="T15" fmla="*/ 0 h 81"/>
                    <a:gd name="T16" fmla="*/ 1 w 53"/>
                    <a:gd name="T17" fmla="*/ 0 h 81"/>
                    <a:gd name="T18" fmla="*/ 1 w 53"/>
                    <a:gd name="T19" fmla="*/ 0 h 81"/>
                    <a:gd name="T20" fmla="*/ 1 w 53"/>
                    <a:gd name="T21" fmla="*/ 0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81">
                      <a:moveTo>
                        <a:pt x="14" y="76"/>
                      </a:moveTo>
                      <a:lnTo>
                        <a:pt x="14" y="76"/>
                      </a:lnTo>
                      <a:lnTo>
                        <a:pt x="53" y="7"/>
                      </a:lnTo>
                      <a:lnTo>
                        <a:pt x="39" y="0"/>
                      </a:lnTo>
                      <a:lnTo>
                        <a:pt x="0" y="70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9" y="81"/>
                      </a:lnTo>
                      <a:lnTo>
                        <a:pt x="14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0" name="Freeform 372">
                  <a:extLst>
                    <a:ext uri="{FF2B5EF4-FFF2-40B4-BE49-F238E27FC236}">
                      <a16:creationId xmlns:a16="http://schemas.microsoft.com/office/drawing/2014/main" id="{7A839E41-E146-40B0-A581-51D93F5D4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3185"/>
                  <a:ext cx="24" cy="38"/>
                </a:xfrm>
                <a:custGeom>
                  <a:avLst/>
                  <a:gdLst>
                    <a:gd name="T0" fmla="*/ 1 w 48"/>
                    <a:gd name="T1" fmla="*/ 1 h 76"/>
                    <a:gd name="T2" fmla="*/ 1 w 48"/>
                    <a:gd name="T3" fmla="*/ 1 h 76"/>
                    <a:gd name="T4" fmla="*/ 1 w 48"/>
                    <a:gd name="T5" fmla="*/ 1 h 76"/>
                    <a:gd name="T6" fmla="*/ 1 w 48"/>
                    <a:gd name="T7" fmla="*/ 0 h 76"/>
                    <a:gd name="T8" fmla="*/ 0 w 48"/>
                    <a:gd name="T9" fmla="*/ 1 h 76"/>
                    <a:gd name="T10" fmla="*/ 1 w 48"/>
                    <a:gd name="T11" fmla="*/ 1 h 76"/>
                    <a:gd name="T12" fmla="*/ 0 w 48"/>
                    <a:gd name="T13" fmla="*/ 1 h 76"/>
                    <a:gd name="T14" fmla="*/ 0 w 48"/>
                    <a:gd name="T15" fmla="*/ 1 h 76"/>
                    <a:gd name="T16" fmla="*/ 1 w 48"/>
                    <a:gd name="T17" fmla="*/ 1 h 76"/>
                    <a:gd name="T18" fmla="*/ 1 w 48"/>
                    <a:gd name="T19" fmla="*/ 1 h 76"/>
                    <a:gd name="T20" fmla="*/ 1 w 48"/>
                    <a:gd name="T21" fmla="*/ 1 h 76"/>
                    <a:gd name="T22" fmla="*/ 1 w 48"/>
                    <a:gd name="T23" fmla="*/ 1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76">
                      <a:moveTo>
                        <a:pt x="12" y="71"/>
                      </a:moveTo>
                      <a:lnTo>
                        <a:pt x="13" y="71"/>
                      </a:lnTo>
                      <a:lnTo>
                        <a:pt x="48" y="6"/>
                      </a:lnTo>
                      <a:lnTo>
                        <a:pt x="34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3" y="74"/>
                      </a:lnTo>
                      <a:lnTo>
                        <a:pt x="9" y="76"/>
                      </a:lnTo>
                      <a:lnTo>
                        <a:pt x="13" y="71"/>
                      </a:lnTo>
                      <a:lnTo>
                        <a:pt x="12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1" name="Freeform 373">
                  <a:extLst>
                    <a:ext uri="{FF2B5EF4-FFF2-40B4-BE49-F238E27FC236}">
                      <a16:creationId xmlns:a16="http://schemas.microsoft.com/office/drawing/2014/main" id="{B811C16A-9DCD-4DFA-A960-704EA91CF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4" y="3218"/>
                  <a:ext cx="23" cy="33"/>
                </a:xfrm>
                <a:custGeom>
                  <a:avLst/>
                  <a:gdLst>
                    <a:gd name="T0" fmla="*/ 0 w 47"/>
                    <a:gd name="T1" fmla="*/ 0 h 67"/>
                    <a:gd name="T2" fmla="*/ 0 w 47"/>
                    <a:gd name="T3" fmla="*/ 0 h 67"/>
                    <a:gd name="T4" fmla="*/ 0 w 47"/>
                    <a:gd name="T5" fmla="*/ 0 h 67"/>
                    <a:gd name="T6" fmla="*/ 0 w 47"/>
                    <a:gd name="T7" fmla="*/ 0 h 67"/>
                    <a:gd name="T8" fmla="*/ 0 w 47"/>
                    <a:gd name="T9" fmla="*/ 0 h 67"/>
                    <a:gd name="T10" fmla="*/ 0 w 47"/>
                    <a:gd name="T11" fmla="*/ 0 h 67"/>
                    <a:gd name="T12" fmla="*/ 0 w 47"/>
                    <a:gd name="T13" fmla="*/ 0 h 67"/>
                    <a:gd name="T14" fmla="*/ 0 w 47"/>
                    <a:gd name="T15" fmla="*/ 0 h 67"/>
                    <a:gd name="T16" fmla="*/ 0 w 47"/>
                    <a:gd name="T17" fmla="*/ 0 h 67"/>
                    <a:gd name="T18" fmla="*/ 0 w 47"/>
                    <a:gd name="T19" fmla="*/ 0 h 67"/>
                    <a:gd name="T20" fmla="*/ 0 w 47"/>
                    <a:gd name="T21" fmla="*/ 0 h 67"/>
                    <a:gd name="T22" fmla="*/ 0 w 47"/>
                    <a:gd name="T23" fmla="*/ 0 h 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67">
                      <a:moveTo>
                        <a:pt x="14" y="65"/>
                      </a:moveTo>
                      <a:lnTo>
                        <a:pt x="13" y="65"/>
                      </a:lnTo>
                      <a:lnTo>
                        <a:pt x="47" y="7"/>
                      </a:lnTo>
                      <a:lnTo>
                        <a:pt x="36" y="0"/>
                      </a:lnTo>
                      <a:lnTo>
                        <a:pt x="1" y="58"/>
                      </a:lnTo>
                      <a:lnTo>
                        <a:pt x="0" y="58"/>
                      </a:lnTo>
                      <a:lnTo>
                        <a:pt x="1" y="58"/>
                      </a:lnTo>
                      <a:lnTo>
                        <a:pt x="0" y="62"/>
                      </a:lnTo>
                      <a:lnTo>
                        <a:pt x="3" y="66"/>
                      </a:lnTo>
                      <a:lnTo>
                        <a:pt x="8" y="67"/>
                      </a:lnTo>
                      <a:lnTo>
                        <a:pt x="13" y="65"/>
                      </a:lnTo>
                      <a:lnTo>
                        <a:pt x="14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2" name="Freeform 374">
                  <a:extLst>
                    <a:ext uri="{FF2B5EF4-FFF2-40B4-BE49-F238E27FC236}">
                      <a16:creationId xmlns:a16="http://schemas.microsoft.com/office/drawing/2014/main" id="{239F66D0-3E68-4471-BBFD-6FA4CEA8B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" y="3246"/>
                  <a:ext cx="21" cy="31"/>
                </a:xfrm>
                <a:custGeom>
                  <a:avLst/>
                  <a:gdLst>
                    <a:gd name="T0" fmla="*/ 0 w 44"/>
                    <a:gd name="T1" fmla="*/ 1 h 62"/>
                    <a:gd name="T2" fmla="*/ 0 w 44"/>
                    <a:gd name="T3" fmla="*/ 1 h 62"/>
                    <a:gd name="T4" fmla="*/ 0 w 44"/>
                    <a:gd name="T5" fmla="*/ 1 h 62"/>
                    <a:gd name="T6" fmla="*/ 0 w 44"/>
                    <a:gd name="T7" fmla="*/ 0 h 62"/>
                    <a:gd name="T8" fmla="*/ 0 w 44"/>
                    <a:gd name="T9" fmla="*/ 1 h 62"/>
                    <a:gd name="T10" fmla="*/ 0 w 44"/>
                    <a:gd name="T11" fmla="*/ 1 h 62"/>
                    <a:gd name="T12" fmla="*/ 0 w 44"/>
                    <a:gd name="T13" fmla="*/ 1 h 62"/>
                    <a:gd name="T14" fmla="*/ 0 w 44"/>
                    <a:gd name="T15" fmla="*/ 1 h 62"/>
                    <a:gd name="T16" fmla="*/ 0 w 44"/>
                    <a:gd name="T17" fmla="*/ 1 h 62"/>
                    <a:gd name="T18" fmla="*/ 0 w 44"/>
                    <a:gd name="T19" fmla="*/ 1 h 62"/>
                    <a:gd name="T20" fmla="*/ 0 w 44"/>
                    <a:gd name="T21" fmla="*/ 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62">
                      <a:moveTo>
                        <a:pt x="14" y="57"/>
                      </a:moveTo>
                      <a:lnTo>
                        <a:pt x="14" y="57"/>
                      </a:lnTo>
                      <a:lnTo>
                        <a:pt x="44" y="7"/>
                      </a:lnTo>
                      <a:lnTo>
                        <a:pt x="30" y="0"/>
                      </a:lnTo>
                      <a:lnTo>
                        <a:pt x="0" y="50"/>
                      </a:lnTo>
                      <a:lnTo>
                        <a:pt x="0" y="56"/>
                      </a:lnTo>
                      <a:lnTo>
                        <a:pt x="4" y="61"/>
                      </a:lnTo>
                      <a:lnTo>
                        <a:pt x="9" y="62"/>
                      </a:lnTo>
                      <a:lnTo>
                        <a:pt x="1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3" name="Freeform 375">
                  <a:extLst>
                    <a:ext uri="{FF2B5EF4-FFF2-40B4-BE49-F238E27FC236}">
                      <a16:creationId xmlns:a16="http://schemas.microsoft.com/office/drawing/2014/main" id="{E45769A0-8916-4694-A2E8-0F5CF5EEB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" y="3272"/>
                  <a:ext cx="18" cy="26"/>
                </a:xfrm>
                <a:custGeom>
                  <a:avLst/>
                  <a:gdLst>
                    <a:gd name="T0" fmla="*/ 0 w 37"/>
                    <a:gd name="T1" fmla="*/ 0 h 53"/>
                    <a:gd name="T2" fmla="*/ 0 w 37"/>
                    <a:gd name="T3" fmla="*/ 0 h 53"/>
                    <a:gd name="T4" fmla="*/ 0 w 37"/>
                    <a:gd name="T5" fmla="*/ 0 h 53"/>
                    <a:gd name="T6" fmla="*/ 0 w 37"/>
                    <a:gd name="T7" fmla="*/ 0 h 53"/>
                    <a:gd name="T8" fmla="*/ 0 w 37"/>
                    <a:gd name="T9" fmla="*/ 0 h 53"/>
                    <a:gd name="T10" fmla="*/ 0 w 37"/>
                    <a:gd name="T11" fmla="*/ 0 h 53"/>
                    <a:gd name="T12" fmla="*/ 0 w 37"/>
                    <a:gd name="T13" fmla="*/ 0 h 53"/>
                    <a:gd name="T14" fmla="*/ 0 w 37"/>
                    <a:gd name="T15" fmla="*/ 0 h 53"/>
                    <a:gd name="T16" fmla="*/ 0 w 37"/>
                    <a:gd name="T17" fmla="*/ 0 h 53"/>
                    <a:gd name="T18" fmla="*/ 0 w 37"/>
                    <a:gd name="T19" fmla="*/ 0 h 53"/>
                    <a:gd name="T20" fmla="*/ 0 w 37"/>
                    <a:gd name="T21" fmla="*/ 0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53">
                      <a:moveTo>
                        <a:pt x="14" y="49"/>
                      </a:moveTo>
                      <a:lnTo>
                        <a:pt x="14" y="49"/>
                      </a:lnTo>
                      <a:lnTo>
                        <a:pt x="37" y="7"/>
                      </a:lnTo>
                      <a:lnTo>
                        <a:pt x="23" y="0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3" y="52"/>
                      </a:lnTo>
                      <a:lnTo>
                        <a:pt x="9" y="53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4" name="Freeform 376">
                  <a:extLst>
                    <a:ext uri="{FF2B5EF4-FFF2-40B4-BE49-F238E27FC236}">
                      <a16:creationId xmlns:a16="http://schemas.microsoft.com/office/drawing/2014/main" id="{4F866095-9129-4D76-B33B-C709C2C12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" y="3292"/>
                  <a:ext cx="16" cy="22"/>
                </a:xfrm>
                <a:custGeom>
                  <a:avLst/>
                  <a:gdLst>
                    <a:gd name="T0" fmla="*/ 1 w 32"/>
                    <a:gd name="T1" fmla="*/ 1 h 44"/>
                    <a:gd name="T2" fmla="*/ 1 w 32"/>
                    <a:gd name="T3" fmla="*/ 1 h 44"/>
                    <a:gd name="T4" fmla="*/ 1 w 32"/>
                    <a:gd name="T5" fmla="*/ 1 h 44"/>
                    <a:gd name="T6" fmla="*/ 1 w 32"/>
                    <a:gd name="T7" fmla="*/ 0 h 44"/>
                    <a:gd name="T8" fmla="*/ 0 w 32"/>
                    <a:gd name="T9" fmla="*/ 1 h 44"/>
                    <a:gd name="T10" fmla="*/ 1 w 32"/>
                    <a:gd name="T11" fmla="*/ 1 h 44"/>
                    <a:gd name="T12" fmla="*/ 0 w 32"/>
                    <a:gd name="T13" fmla="*/ 1 h 44"/>
                    <a:gd name="T14" fmla="*/ 0 w 32"/>
                    <a:gd name="T15" fmla="*/ 1 h 44"/>
                    <a:gd name="T16" fmla="*/ 1 w 32"/>
                    <a:gd name="T17" fmla="*/ 1 h 44"/>
                    <a:gd name="T18" fmla="*/ 1 w 32"/>
                    <a:gd name="T19" fmla="*/ 1 h 44"/>
                    <a:gd name="T20" fmla="*/ 1 w 32"/>
                    <a:gd name="T21" fmla="*/ 1 h 44"/>
                    <a:gd name="T22" fmla="*/ 1 w 32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44">
                      <a:moveTo>
                        <a:pt x="12" y="39"/>
                      </a:moveTo>
                      <a:lnTo>
                        <a:pt x="13" y="39"/>
                      </a:lnTo>
                      <a:lnTo>
                        <a:pt x="32" y="7"/>
                      </a:lnTo>
                      <a:lnTo>
                        <a:pt x="18" y="0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3" y="42"/>
                      </a:lnTo>
                      <a:lnTo>
                        <a:pt x="9" y="44"/>
                      </a:lnTo>
                      <a:lnTo>
                        <a:pt x="13" y="39"/>
                      </a:lnTo>
                      <a:lnTo>
                        <a:pt x="12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5" name="Freeform 377">
                  <a:extLst>
                    <a:ext uri="{FF2B5EF4-FFF2-40B4-BE49-F238E27FC236}">
                      <a16:creationId xmlns:a16="http://schemas.microsoft.com/office/drawing/2014/main" id="{D3FCFB01-E100-469B-9178-A685D0664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" y="3309"/>
                  <a:ext cx="12" cy="13"/>
                </a:xfrm>
                <a:custGeom>
                  <a:avLst/>
                  <a:gdLst>
                    <a:gd name="T0" fmla="*/ 1 w 24"/>
                    <a:gd name="T1" fmla="*/ 0 h 28"/>
                    <a:gd name="T2" fmla="*/ 1 w 24"/>
                    <a:gd name="T3" fmla="*/ 0 h 28"/>
                    <a:gd name="T4" fmla="*/ 1 w 24"/>
                    <a:gd name="T5" fmla="*/ 0 h 28"/>
                    <a:gd name="T6" fmla="*/ 1 w 24"/>
                    <a:gd name="T7" fmla="*/ 0 h 28"/>
                    <a:gd name="T8" fmla="*/ 1 w 24"/>
                    <a:gd name="T9" fmla="*/ 0 h 28"/>
                    <a:gd name="T10" fmla="*/ 0 w 24"/>
                    <a:gd name="T11" fmla="*/ 0 h 28"/>
                    <a:gd name="T12" fmla="*/ 1 w 24"/>
                    <a:gd name="T13" fmla="*/ 0 h 28"/>
                    <a:gd name="T14" fmla="*/ 0 w 24"/>
                    <a:gd name="T15" fmla="*/ 0 h 28"/>
                    <a:gd name="T16" fmla="*/ 1 w 24"/>
                    <a:gd name="T17" fmla="*/ 0 h 28"/>
                    <a:gd name="T18" fmla="*/ 1 w 24"/>
                    <a:gd name="T19" fmla="*/ 0 h 28"/>
                    <a:gd name="T20" fmla="*/ 1 w 24"/>
                    <a:gd name="T21" fmla="*/ 0 h 28"/>
                    <a:gd name="T22" fmla="*/ 1 w 24"/>
                    <a:gd name="T23" fmla="*/ 0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" h="28">
                      <a:moveTo>
                        <a:pt x="14" y="25"/>
                      </a:moveTo>
                      <a:lnTo>
                        <a:pt x="13" y="25"/>
                      </a:lnTo>
                      <a:lnTo>
                        <a:pt x="24" y="7"/>
                      </a:lnTo>
                      <a:lnTo>
                        <a:pt x="13" y="0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4" y="27"/>
                      </a:lnTo>
                      <a:lnTo>
                        <a:pt x="8" y="28"/>
                      </a:lnTo>
                      <a:lnTo>
                        <a:pt x="13" y="25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6" name="Freeform 378">
                  <a:extLst>
                    <a:ext uri="{FF2B5EF4-FFF2-40B4-BE49-F238E27FC236}">
                      <a16:creationId xmlns:a16="http://schemas.microsoft.com/office/drawing/2014/main" id="{611FF62D-B77D-48FE-B3DD-E509E5D71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5" y="3318"/>
                  <a:ext cx="14" cy="18"/>
                </a:xfrm>
                <a:custGeom>
                  <a:avLst/>
                  <a:gdLst>
                    <a:gd name="T0" fmla="*/ 1 w 28"/>
                    <a:gd name="T1" fmla="*/ 1 h 36"/>
                    <a:gd name="T2" fmla="*/ 1 w 28"/>
                    <a:gd name="T3" fmla="*/ 1 h 36"/>
                    <a:gd name="T4" fmla="*/ 1 w 28"/>
                    <a:gd name="T5" fmla="*/ 1 h 36"/>
                    <a:gd name="T6" fmla="*/ 1 w 28"/>
                    <a:gd name="T7" fmla="*/ 0 h 36"/>
                    <a:gd name="T8" fmla="*/ 0 w 28"/>
                    <a:gd name="T9" fmla="*/ 1 h 36"/>
                    <a:gd name="T10" fmla="*/ 0 w 28"/>
                    <a:gd name="T11" fmla="*/ 1 h 36"/>
                    <a:gd name="T12" fmla="*/ 0 w 28"/>
                    <a:gd name="T13" fmla="*/ 1 h 36"/>
                    <a:gd name="T14" fmla="*/ 0 w 28"/>
                    <a:gd name="T15" fmla="*/ 1 h 36"/>
                    <a:gd name="T16" fmla="*/ 1 w 28"/>
                    <a:gd name="T17" fmla="*/ 1 h 36"/>
                    <a:gd name="T18" fmla="*/ 1 w 28"/>
                    <a:gd name="T19" fmla="*/ 1 h 36"/>
                    <a:gd name="T20" fmla="*/ 1 w 28"/>
                    <a:gd name="T21" fmla="*/ 1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8" h="36">
                      <a:moveTo>
                        <a:pt x="14" y="32"/>
                      </a:moveTo>
                      <a:lnTo>
                        <a:pt x="14" y="32"/>
                      </a:lnTo>
                      <a:lnTo>
                        <a:pt x="28" y="6"/>
                      </a:lnTo>
                      <a:lnTo>
                        <a:pt x="14" y="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4" y="35"/>
                      </a:lnTo>
                      <a:lnTo>
                        <a:pt x="9" y="36"/>
                      </a:lnTo>
                      <a:lnTo>
                        <a:pt x="14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7" name="Freeform 379">
                  <a:extLst>
                    <a:ext uri="{FF2B5EF4-FFF2-40B4-BE49-F238E27FC236}">
                      <a16:creationId xmlns:a16="http://schemas.microsoft.com/office/drawing/2014/main" id="{069789C8-238C-4492-9B7E-29A044420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9" y="3330"/>
                  <a:ext cx="13" cy="17"/>
                </a:xfrm>
                <a:custGeom>
                  <a:avLst/>
                  <a:gdLst>
                    <a:gd name="T0" fmla="*/ 1 w 25"/>
                    <a:gd name="T1" fmla="*/ 1 h 32"/>
                    <a:gd name="T2" fmla="*/ 1 w 25"/>
                    <a:gd name="T3" fmla="*/ 1 h 32"/>
                    <a:gd name="T4" fmla="*/ 1 w 25"/>
                    <a:gd name="T5" fmla="*/ 1 h 32"/>
                    <a:gd name="T6" fmla="*/ 1 w 25"/>
                    <a:gd name="T7" fmla="*/ 0 h 32"/>
                    <a:gd name="T8" fmla="*/ 0 w 25"/>
                    <a:gd name="T9" fmla="*/ 1 h 32"/>
                    <a:gd name="T10" fmla="*/ 1 w 25"/>
                    <a:gd name="T11" fmla="*/ 1 h 32"/>
                    <a:gd name="T12" fmla="*/ 0 w 25"/>
                    <a:gd name="T13" fmla="*/ 1 h 32"/>
                    <a:gd name="T14" fmla="*/ 0 w 25"/>
                    <a:gd name="T15" fmla="*/ 1 h 32"/>
                    <a:gd name="T16" fmla="*/ 1 w 25"/>
                    <a:gd name="T17" fmla="*/ 1 h 32"/>
                    <a:gd name="T18" fmla="*/ 1 w 25"/>
                    <a:gd name="T19" fmla="*/ 1 h 32"/>
                    <a:gd name="T20" fmla="*/ 1 w 25"/>
                    <a:gd name="T21" fmla="*/ 1 h 32"/>
                    <a:gd name="T22" fmla="*/ 1 w 25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" h="32">
                      <a:moveTo>
                        <a:pt x="12" y="29"/>
                      </a:moveTo>
                      <a:lnTo>
                        <a:pt x="14" y="28"/>
                      </a:lnTo>
                      <a:lnTo>
                        <a:pt x="25" y="7"/>
                      </a:lnTo>
                      <a:lnTo>
                        <a:pt x="11" y="0"/>
                      </a:lnTo>
                      <a:lnTo>
                        <a:pt x="0" y="21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3" y="31"/>
                      </a:lnTo>
                      <a:lnTo>
                        <a:pt x="9" y="32"/>
                      </a:lnTo>
                      <a:lnTo>
                        <a:pt x="14" y="28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8" name="Freeform 380">
                  <a:extLst>
                    <a:ext uri="{FF2B5EF4-FFF2-40B4-BE49-F238E27FC236}">
                      <a16:creationId xmlns:a16="http://schemas.microsoft.com/office/drawing/2014/main" id="{9DCE5725-79B2-4709-8090-44E2857E1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5" y="3340"/>
                  <a:ext cx="11" cy="12"/>
                </a:xfrm>
                <a:custGeom>
                  <a:avLst/>
                  <a:gdLst>
                    <a:gd name="T0" fmla="*/ 1 w 21"/>
                    <a:gd name="T1" fmla="*/ 1 h 24"/>
                    <a:gd name="T2" fmla="*/ 1 w 21"/>
                    <a:gd name="T3" fmla="*/ 1 h 24"/>
                    <a:gd name="T4" fmla="*/ 1 w 21"/>
                    <a:gd name="T5" fmla="*/ 1 h 24"/>
                    <a:gd name="T6" fmla="*/ 1 w 21"/>
                    <a:gd name="T7" fmla="*/ 0 h 24"/>
                    <a:gd name="T8" fmla="*/ 1 w 21"/>
                    <a:gd name="T9" fmla="*/ 1 h 24"/>
                    <a:gd name="T10" fmla="*/ 1 w 21"/>
                    <a:gd name="T11" fmla="*/ 1 h 24"/>
                    <a:gd name="T12" fmla="*/ 1 w 21"/>
                    <a:gd name="T13" fmla="*/ 1 h 24"/>
                    <a:gd name="T14" fmla="*/ 0 w 21"/>
                    <a:gd name="T15" fmla="*/ 1 h 24"/>
                    <a:gd name="T16" fmla="*/ 1 w 21"/>
                    <a:gd name="T17" fmla="*/ 1 h 24"/>
                    <a:gd name="T18" fmla="*/ 1 w 21"/>
                    <a:gd name="T19" fmla="*/ 1 h 24"/>
                    <a:gd name="T20" fmla="*/ 1 w 21"/>
                    <a:gd name="T21" fmla="*/ 1 h 24"/>
                    <a:gd name="T22" fmla="*/ 1 w 21"/>
                    <a:gd name="T23" fmla="*/ 1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24">
                      <a:moveTo>
                        <a:pt x="10" y="22"/>
                      </a:moveTo>
                      <a:lnTo>
                        <a:pt x="12" y="21"/>
                      </a:lnTo>
                      <a:lnTo>
                        <a:pt x="21" y="10"/>
                      </a:lnTo>
                      <a:lnTo>
                        <a:pt x="10" y="0"/>
                      </a:lnTo>
                      <a:lnTo>
                        <a:pt x="1" y="12"/>
                      </a:lnTo>
                      <a:lnTo>
                        <a:pt x="3" y="11"/>
                      </a:lnTo>
                      <a:lnTo>
                        <a:pt x="1" y="12"/>
                      </a:lnTo>
                      <a:lnTo>
                        <a:pt x="0" y="18"/>
                      </a:lnTo>
                      <a:lnTo>
                        <a:pt x="2" y="21"/>
                      </a:lnTo>
                      <a:lnTo>
                        <a:pt x="8" y="24"/>
                      </a:lnTo>
                      <a:lnTo>
                        <a:pt x="12" y="21"/>
                      </a:lnTo>
                      <a:lnTo>
                        <a:pt x="1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9" name="Freeform 381">
                  <a:extLst>
                    <a:ext uri="{FF2B5EF4-FFF2-40B4-BE49-F238E27FC236}">
                      <a16:creationId xmlns:a16="http://schemas.microsoft.com/office/drawing/2014/main" id="{20B2D8A4-F368-4AA1-8BC8-B77AE8ADA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0" y="3345"/>
                  <a:ext cx="10" cy="10"/>
                </a:xfrm>
                <a:custGeom>
                  <a:avLst/>
                  <a:gdLst>
                    <a:gd name="T0" fmla="*/ 0 w 21"/>
                    <a:gd name="T1" fmla="*/ 1 h 19"/>
                    <a:gd name="T2" fmla="*/ 0 w 21"/>
                    <a:gd name="T3" fmla="*/ 1 h 19"/>
                    <a:gd name="T4" fmla="*/ 0 w 21"/>
                    <a:gd name="T5" fmla="*/ 1 h 19"/>
                    <a:gd name="T6" fmla="*/ 0 w 21"/>
                    <a:gd name="T7" fmla="*/ 0 h 19"/>
                    <a:gd name="T8" fmla="*/ 0 w 21"/>
                    <a:gd name="T9" fmla="*/ 1 h 19"/>
                    <a:gd name="T10" fmla="*/ 0 w 21"/>
                    <a:gd name="T11" fmla="*/ 1 h 19"/>
                    <a:gd name="T12" fmla="*/ 0 w 21"/>
                    <a:gd name="T13" fmla="*/ 1 h 19"/>
                    <a:gd name="T14" fmla="*/ 0 w 21"/>
                    <a:gd name="T15" fmla="*/ 1 h 19"/>
                    <a:gd name="T16" fmla="*/ 0 w 21"/>
                    <a:gd name="T17" fmla="*/ 1 h 19"/>
                    <a:gd name="T18" fmla="*/ 0 w 21"/>
                    <a:gd name="T19" fmla="*/ 1 h 19"/>
                    <a:gd name="T20" fmla="*/ 0 w 21"/>
                    <a:gd name="T21" fmla="*/ 1 h 19"/>
                    <a:gd name="T22" fmla="*/ 0 w 21"/>
                    <a:gd name="T23" fmla="*/ 1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19">
                      <a:moveTo>
                        <a:pt x="7" y="19"/>
                      </a:moveTo>
                      <a:lnTo>
                        <a:pt x="9" y="18"/>
                      </a:lnTo>
                      <a:lnTo>
                        <a:pt x="21" y="11"/>
                      </a:lnTo>
                      <a:lnTo>
                        <a:pt x="14" y="0"/>
                      </a:lnTo>
                      <a:lnTo>
                        <a:pt x="2" y="7"/>
                      </a:lnTo>
                      <a:lnTo>
                        <a:pt x="5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1" y="16"/>
                      </a:lnTo>
                      <a:lnTo>
                        <a:pt x="5" y="19"/>
                      </a:lnTo>
                      <a:lnTo>
                        <a:pt x="9" y="18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0" name="Freeform 382">
                  <a:extLst>
                    <a:ext uri="{FF2B5EF4-FFF2-40B4-BE49-F238E27FC236}">
                      <a16:creationId xmlns:a16="http://schemas.microsoft.com/office/drawing/2014/main" id="{F271E479-742B-45B8-96A7-A3556BCAA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2" y="3348"/>
                  <a:ext cx="11" cy="8"/>
                </a:xfrm>
                <a:custGeom>
                  <a:avLst/>
                  <a:gdLst>
                    <a:gd name="T0" fmla="*/ 1 w 22"/>
                    <a:gd name="T1" fmla="*/ 1 h 16"/>
                    <a:gd name="T2" fmla="*/ 1 w 22"/>
                    <a:gd name="T3" fmla="*/ 1 h 16"/>
                    <a:gd name="T4" fmla="*/ 1 w 22"/>
                    <a:gd name="T5" fmla="*/ 1 h 16"/>
                    <a:gd name="T6" fmla="*/ 1 w 22"/>
                    <a:gd name="T7" fmla="*/ 0 h 16"/>
                    <a:gd name="T8" fmla="*/ 1 w 22"/>
                    <a:gd name="T9" fmla="*/ 1 h 16"/>
                    <a:gd name="T10" fmla="*/ 1 w 22"/>
                    <a:gd name="T11" fmla="*/ 1 h 16"/>
                    <a:gd name="T12" fmla="*/ 1 w 22"/>
                    <a:gd name="T13" fmla="*/ 1 h 16"/>
                    <a:gd name="T14" fmla="*/ 1 w 22"/>
                    <a:gd name="T15" fmla="*/ 1 h 16"/>
                    <a:gd name="T16" fmla="*/ 0 w 22"/>
                    <a:gd name="T17" fmla="*/ 1 h 16"/>
                    <a:gd name="T18" fmla="*/ 1 w 22"/>
                    <a:gd name="T19" fmla="*/ 1 h 16"/>
                    <a:gd name="T20" fmla="*/ 1 w 22"/>
                    <a:gd name="T21" fmla="*/ 1 h 16"/>
                    <a:gd name="T22" fmla="*/ 1 w 22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2" h="16">
                      <a:moveTo>
                        <a:pt x="5" y="16"/>
                      </a:moveTo>
                      <a:lnTo>
                        <a:pt x="8" y="16"/>
                      </a:lnTo>
                      <a:lnTo>
                        <a:pt x="22" y="13"/>
                      </a:lnTo>
                      <a:lnTo>
                        <a:pt x="20" y="0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8" y="16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1" name="Freeform 383">
                  <a:extLst>
                    <a:ext uri="{FF2B5EF4-FFF2-40B4-BE49-F238E27FC236}">
                      <a16:creationId xmlns:a16="http://schemas.microsoft.com/office/drawing/2014/main" id="{A6F9DECB-9677-42A8-B0DE-BB257F838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" y="3346"/>
                  <a:ext cx="14" cy="10"/>
                </a:xfrm>
                <a:custGeom>
                  <a:avLst/>
                  <a:gdLst>
                    <a:gd name="T0" fmla="*/ 1 w 27"/>
                    <a:gd name="T1" fmla="*/ 0 h 21"/>
                    <a:gd name="T2" fmla="*/ 1 w 27"/>
                    <a:gd name="T3" fmla="*/ 0 h 21"/>
                    <a:gd name="T4" fmla="*/ 1 w 27"/>
                    <a:gd name="T5" fmla="*/ 0 h 21"/>
                    <a:gd name="T6" fmla="*/ 1 w 27"/>
                    <a:gd name="T7" fmla="*/ 0 h 21"/>
                    <a:gd name="T8" fmla="*/ 1 w 27"/>
                    <a:gd name="T9" fmla="*/ 0 h 21"/>
                    <a:gd name="T10" fmla="*/ 1 w 27"/>
                    <a:gd name="T11" fmla="*/ 0 h 21"/>
                    <a:gd name="T12" fmla="*/ 1 w 27"/>
                    <a:gd name="T13" fmla="*/ 0 h 21"/>
                    <a:gd name="T14" fmla="*/ 1 w 27"/>
                    <a:gd name="T15" fmla="*/ 0 h 21"/>
                    <a:gd name="T16" fmla="*/ 0 w 27"/>
                    <a:gd name="T17" fmla="*/ 0 h 21"/>
                    <a:gd name="T18" fmla="*/ 0 w 27"/>
                    <a:gd name="T19" fmla="*/ 0 h 21"/>
                    <a:gd name="T20" fmla="*/ 1 w 27"/>
                    <a:gd name="T21" fmla="*/ 0 h 21"/>
                    <a:gd name="T22" fmla="*/ 1 w 27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" h="21">
                      <a:moveTo>
                        <a:pt x="3" y="14"/>
                      </a:moveTo>
                      <a:lnTo>
                        <a:pt x="4" y="14"/>
                      </a:lnTo>
                      <a:lnTo>
                        <a:pt x="23" y="21"/>
                      </a:lnTo>
                      <a:lnTo>
                        <a:pt x="27" y="7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4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2" name="Freeform 384">
                  <a:extLst>
                    <a:ext uri="{FF2B5EF4-FFF2-40B4-BE49-F238E27FC236}">
                      <a16:creationId xmlns:a16="http://schemas.microsoft.com/office/drawing/2014/main" id="{D39A4087-22F9-4562-B566-414F1A072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3339"/>
                  <a:ext cx="20" cy="14"/>
                </a:xfrm>
                <a:custGeom>
                  <a:avLst/>
                  <a:gdLst>
                    <a:gd name="T0" fmla="*/ 1 w 39"/>
                    <a:gd name="T1" fmla="*/ 1 h 28"/>
                    <a:gd name="T2" fmla="*/ 1 w 39"/>
                    <a:gd name="T3" fmla="*/ 1 h 28"/>
                    <a:gd name="T4" fmla="*/ 1 w 39"/>
                    <a:gd name="T5" fmla="*/ 1 h 28"/>
                    <a:gd name="T6" fmla="*/ 1 w 39"/>
                    <a:gd name="T7" fmla="*/ 1 h 28"/>
                    <a:gd name="T8" fmla="*/ 1 w 39"/>
                    <a:gd name="T9" fmla="*/ 0 h 28"/>
                    <a:gd name="T10" fmla="*/ 1 w 39"/>
                    <a:gd name="T11" fmla="*/ 0 h 28"/>
                    <a:gd name="T12" fmla="*/ 1 w 39"/>
                    <a:gd name="T13" fmla="*/ 0 h 28"/>
                    <a:gd name="T14" fmla="*/ 1 w 39"/>
                    <a:gd name="T15" fmla="*/ 0 h 28"/>
                    <a:gd name="T16" fmla="*/ 1 w 39"/>
                    <a:gd name="T17" fmla="*/ 1 h 28"/>
                    <a:gd name="T18" fmla="*/ 0 w 39"/>
                    <a:gd name="T19" fmla="*/ 1 h 28"/>
                    <a:gd name="T20" fmla="*/ 1 w 39"/>
                    <a:gd name="T21" fmla="*/ 1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28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32" y="28"/>
                      </a:lnTo>
                      <a:lnTo>
                        <a:pt x="39" y="1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3" name="Freeform 385">
                  <a:extLst>
                    <a:ext uri="{FF2B5EF4-FFF2-40B4-BE49-F238E27FC236}">
                      <a16:creationId xmlns:a16="http://schemas.microsoft.com/office/drawing/2014/main" id="{3882F606-6D02-46AA-8B1A-86E821716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" y="3329"/>
                  <a:ext cx="24" cy="17"/>
                </a:xfrm>
                <a:custGeom>
                  <a:avLst/>
                  <a:gdLst>
                    <a:gd name="T0" fmla="*/ 1 w 48"/>
                    <a:gd name="T1" fmla="*/ 0 h 35"/>
                    <a:gd name="T2" fmla="*/ 1 w 48"/>
                    <a:gd name="T3" fmla="*/ 0 h 35"/>
                    <a:gd name="T4" fmla="*/ 1 w 48"/>
                    <a:gd name="T5" fmla="*/ 0 h 35"/>
                    <a:gd name="T6" fmla="*/ 1 w 48"/>
                    <a:gd name="T7" fmla="*/ 0 h 35"/>
                    <a:gd name="T8" fmla="*/ 1 w 48"/>
                    <a:gd name="T9" fmla="*/ 0 h 35"/>
                    <a:gd name="T10" fmla="*/ 1 w 48"/>
                    <a:gd name="T11" fmla="*/ 0 h 35"/>
                    <a:gd name="T12" fmla="*/ 1 w 48"/>
                    <a:gd name="T13" fmla="*/ 0 h 35"/>
                    <a:gd name="T14" fmla="*/ 1 w 48"/>
                    <a:gd name="T15" fmla="*/ 0 h 35"/>
                    <a:gd name="T16" fmla="*/ 1 w 48"/>
                    <a:gd name="T17" fmla="*/ 0 h 35"/>
                    <a:gd name="T18" fmla="*/ 0 w 48"/>
                    <a:gd name="T19" fmla="*/ 0 h 35"/>
                    <a:gd name="T20" fmla="*/ 1 w 48"/>
                    <a:gd name="T21" fmla="*/ 0 h 35"/>
                    <a:gd name="T22" fmla="*/ 1 w 48"/>
                    <a:gd name="T23" fmla="*/ 0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35">
                      <a:moveTo>
                        <a:pt x="5" y="13"/>
                      </a:moveTo>
                      <a:lnTo>
                        <a:pt x="5" y="14"/>
                      </a:lnTo>
                      <a:lnTo>
                        <a:pt x="42" y="35"/>
                      </a:lnTo>
                      <a:lnTo>
                        <a:pt x="48" y="21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4" name="Freeform 386">
                  <a:extLst>
                    <a:ext uri="{FF2B5EF4-FFF2-40B4-BE49-F238E27FC236}">
                      <a16:creationId xmlns:a16="http://schemas.microsoft.com/office/drawing/2014/main" id="{4511A571-0FC7-4414-B6EC-44588EEAB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0" y="3322"/>
                  <a:ext cx="16" cy="13"/>
                </a:xfrm>
                <a:custGeom>
                  <a:avLst/>
                  <a:gdLst>
                    <a:gd name="T0" fmla="*/ 0 w 33"/>
                    <a:gd name="T1" fmla="*/ 1 h 26"/>
                    <a:gd name="T2" fmla="*/ 0 w 33"/>
                    <a:gd name="T3" fmla="*/ 1 h 26"/>
                    <a:gd name="T4" fmla="*/ 0 w 33"/>
                    <a:gd name="T5" fmla="*/ 1 h 26"/>
                    <a:gd name="T6" fmla="*/ 0 w 33"/>
                    <a:gd name="T7" fmla="*/ 1 h 26"/>
                    <a:gd name="T8" fmla="*/ 0 w 33"/>
                    <a:gd name="T9" fmla="*/ 1 h 26"/>
                    <a:gd name="T10" fmla="*/ 0 w 33"/>
                    <a:gd name="T11" fmla="*/ 0 h 26"/>
                    <a:gd name="T12" fmla="*/ 0 w 33"/>
                    <a:gd name="T13" fmla="*/ 1 h 26"/>
                    <a:gd name="T14" fmla="*/ 0 w 33"/>
                    <a:gd name="T15" fmla="*/ 0 h 26"/>
                    <a:gd name="T16" fmla="*/ 0 w 33"/>
                    <a:gd name="T17" fmla="*/ 1 h 26"/>
                    <a:gd name="T18" fmla="*/ 0 w 33"/>
                    <a:gd name="T19" fmla="*/ 1 h 26"/>
                    <a:gd name="T20" fmla="*/ 0 w 33"/>
                    <a:gd name="T21" fmla="*/ 1 h 26"/>
                    <a:gd name="T22" fmla="*/ 0 w 33"/>
                    <a:gd name="T23" fmla="*/ 1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3" h="26">
                      <a:moveTo>
                        <a:pt x="3" y="13"/>
                      </a:moveTo>
                      <a:lnTo>
                        <a:pt x="3" y="12"/>
                      </a:lnTo>
                      <a:lnTo>
                        <a:pt x="26" y="26"/>
                      </a:lnTo>
                      <a:lnTo>
                        <a:pt x="33" y="15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5" name="Freeform 387">
                  <a:extLst>
                    <a:ext uri="{FF2B5EF4-FFF2-40B4-BE49-F238E27FC236}">
                      <a16:creationId xmlns:a16="http://schemas.microsoft.com/office/drawing/2014/main" id="{422509BD-A1E1-46F2-81A5-DBAAE9190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3315"/>
                  <a:ext cx="18" cy="14"/>
                </a:xfrm>
                <a:custGeom>
                  <a:avLst/>
                  <a:gdLst>
                    <a:gd name="T0" fmla="*/ 0 w 37"/>
                    <a:gd name="T1" fmla="*/ 1 h 27"/>
                    <a:gd name="T2" fmla="*/ 0 w 37"/>
                    <a:gd name="T3" fmla="*/ 1 h 27"/>
                    <a:gd name="T4" fmla="*/ 0 w 37"/>
                    <a:gd name="T5" fmla="*/ 1 h 27"/>
                    <a:gd name="T6" fmla="*/ 0 w 37"/>
                    <a:gd name="T7" fmla="*/ 1 h 27"/>
                    <a:gd name="T8" fmla="*/ 0 w 37"/>
                    <a:gd name="T9" fmla="*/ 0 h 27"/>
                    <a:gd name="T10" fmla="*/ 0 w 37"/>
                    <a:gd name="T11" fmla="*/ 0 h 27"/>
                    <a:gd name="T12" fmla="*/ 0 w 37"/>
                    <a:gd name="T13" fmla="*/ 0 h 27"/>
                    <a:gd name="T14" fmla="*/ 0 w 37"/>
                    <a:gd name="T15" fmla="*/ 0 h 27"/>
                    <a:gd name="T16" fmla="*/ 0 w 37"/>
                    <a:gd name="T17" fmla="*/ 1 h 27"/>
                    <a:gd name="T18" fmla="*/ 0 w 37"/>
                    <a:gd name="T19" fmla="*/ 1 h 27"/>
                    <a:gd name="T20" fmla="*/ 0 w 37"/>
                    <a:gd name="T21" fmla="*/ 1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27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30" y="27"/>
                      </a:lnTo>
                      <a:lnTo>
                        <a:pt x="37" y="14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6" name="Freeform 388">
                  <a:extLst>
                    <a:ext uri="{FF2B5EF4-FFF2-40B4-BE49-F238E27FC236}">
                      <a16:creationId xmlns:a16="http://schemas.microsoft.com/office/drawing/2014/main" id="{7E43FE98-D21C-4039-B70D-1BE156E1D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3307"/>
                  <a:ext cx="20" cy="15"/>
                </a:xfrm>
                <a:custGeom>
                  <a:avLst/>
                  <a:gdLst>
                    <a:gd name="T0" fmla="*/ 1 w 39"/>
                    <a:gd name="T1" fmla="*/ 1 h 30"/>
                    <a:gd name="T2" fmla="*/ 1 w 39"/>
                    <a:gd name="T3" fmla="*/ 1 h 30"/>
                    <a:gd name="T4" fmla="*/ 1 w 39"/>
                    <a:gd name="T5" fmla="*/ 1 h 30"/>
                    <a:gd name="T6" fmla="*/ 1 w 39"/>
                    <a:gd name="T7" fmla="*/ 1 h 30"/>
                    <a:gd name="T8" fmla="*/ 1 w 39"/>
                    <a:gd name="T9" fmla="*/ 0 h 30"/>
                    <a:gd name="T10" fmla="*/ 1 w 39"/>
                    <a:gd name="T11" fmla="*/ 1 h 30"/>
                    <a:gd name="T12" fmla="*/ 1 w 39"/>
                    <a:gd name="T13" fmla="*/ 0 h 30"/>
                    <a:gd name="T14" fmla="*/ 1 w 39"/>
                    <a:gd name="T15" fmla="*/ 0 h 30"/>
                    <a:gd name="T16" fmla="*/ 1 w 39"/>
                    <a:gd name="T17" fmla="*/ 1 h 30"/>
                    <a:gd name="T18" fmla="*/ 0 w 39"/>
                    <a:gd name="T19" fmla="*/ 1 h 30"/>
                    <a:gd name="T20" fmla="*/ 1 w 39"/>
                    <a:gd name="T21" fmla="*/ 1 h 30"/>
                    <a:gd name="T22" fmla="*/ 1 w 39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30">
                      <a:moveTo>
                        <a:pt x="5" y="12"/>
                      </a:moveTo>
                      <a:lnTo>
                        <a:pt x="5" y="13"/>
                      </a:lnTo>
                      <a:lnTo>
                        <a:pt x="32" y="30"/>
                      </a:lnTo>
                      <a:lnTo>
                        <a:pt x="39" y="16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7" name="Freeform 389">
                  <a:extLst>
                    <a:ext uri="{FF2B5EF4-FFF2-40B4-BE49-F238E27FC236}">
                      <a16:creationId xmlns:a16="http://schemas.microsoft.com/office/drawing/2014/main" id="{7A5B1EF3-920E-423D-9E12-A8D50D0B5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" y="3298"/>
                  <a:ext cx="19" cy="15"/>
                </a:xfrm>
                <a:custGeom>
                  <a:avLst/>
                  <a:gdLst>
                    <a:gd name="T0" fmla="*/ 1 w 37"/>
                    <a:gd name="T1" fmla="*/ 0 h 31"/>
                    <a:gd name="T2" fmla="*/ 1 w 37"/>
                    <a:gd name="T3" fmla="*/ 0 h 31"/>
                    <a:gd name="T4" fmla="*/ 1 w 37"/>
                    <a:gd name="T5" fmla="*/ 0 h 31"/>
                    <a:gd name="T6" fmla="*/ 1 w 37"/>
                    <a:gd name="T7" fmla="*/ 0 h 31"/>
                    <a:gd name="T8" fmla="*/ 1 w 37"/>
                    <a:gd name="T9" fmla="*/ 0 h 31"/>
                    <a:gd name="T10" fmla="*/ 1 w 37"/>
                    <a:gd name="T11" fmla="*/ 0 h 31"/>
                    <a:gd name="T12" fmla="*/ 1 w 37"/>
                    <a:gd name="T13" fmla="*/ 0 h 31"/>
                    <a:gd name="T14" fmla="*/ 1 w 37"/>
                    <a:gd name="T15" fmla="*/ 0 h 31"/>
                    <a:gd name="T16" fmla="*/ 1 w 37"/>
                    <a:gd name="T17" fmla="*/ 0 h 31"/>
                    <a:gd name="T18" fmla="*/ 0 w 37"/>
                    <a:gd name="T19" fmla="*/ 0 h 31"/>
                    <a:gd name="T20" fmla="*/ 1 w 37"/>
                    <a:gd name="T21" fmla="*/ 0 h 31"/>
                    <a:gd name="T22" fmla="*/ 1 w 37"/>
                    <a:gd name="T23" fmla="*/ 0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31">
                      <a:moveTo>
                        <a:pt x="2" y="14"/>
                      </a:moveTo>
                      <a:lnTo>
                        <a:pt x="2" y="13"/>
                      </a:lnTo>
                      <a:lnTo>
                        <a:pt x="30" y="31"/>
                      </a:lnTo>
                      <a:lnTo>
                        <a:pt x="37" y="20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8" name="Freeform 390">
                  <a:extLst>
                    <a:ext uri="{FF2B5EF4-FFF2-40B4-BE49-F238E27FC236}">
                      <a16:creationId xmlns:a16="http://schemas.microsoft.com/office/drawing/2014/main" id="{4D00882A-394F-4A64-889D-CBF3C20B8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3290"/>
                  <a:ext cx="21" cy="15"/>
                </a:xfrm>
                <a:custGeom>
                  <a:avLst/>
                  <a:gdLst>
                    <a:gd name="T0" fmla="*/ 1 w 42"/>
                    <a:gd name="T1" fmla="*/ 1 h 30"/>
                    <a:gd name="T2" fmla="*/ 1 w 42"/>
                    <a:gd name="T3" fmla="*/ 1 h 30"/>
                    <a:gd name="T4" fmla="*/ 1 w 42"/>
                    <a:gd name="T5" fmla="*/ 1 h 30"/>
                    <a:gd name="T6" fmla="*/ 1 w 42"/>
                    <a:gd name="T7" fmla="*/ 1 h 30"/>
                    <a:gd name="T8" fmla="*/ 1 w 42"/>
                    <a:gd name="T9" fmla="*/ 0 h 30"/>
                    <a:gd name="T10" fmla="*/ 1 w 42"/>
                    <a:gd name="T11" fmla="*/ 0 h 30"/>
                    <a:gd name="T12" fmla="*/ 1 w 42"/>
                    <a:gd name="T13" fmla="*/ 0 h 30"/>
                    <a:gd name="T14" fmla="*/ 1 w 42"/>
                    <a:gd name="T15" fmla="*/ 0 h 30"/>
                    <a:gd name="T16" fmla="*/ 1 w 42"/>
                    <a:gd name="T17" fmla="*/ 1 h 30"/>
                    <a:gd name="T18" fmla="*/ 0 w 42"/>
                    <a:gd name="T19" fmla="*/ 1 h 30"/>
                    <a:gd name="T20" fmla="*/ 1 w 42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30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35" y="30"/>
                      </a:lnTo>
                      <a:lnTo>
                        <a:pt x="42" y="1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9" name="Freeform 391">
                  <a:extLst>
                    <a:ext uri="{FF2B5EF4-FFF2-40B4-BE49-F238E27FC236}">
                      <a16:creationId xmlns:a16="http://schemas.microsoft.com/office/drawing/2014/main" id="{DE4EF12F-AB09-4525-8101-687A886B1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7" y="3280"/>
                  <a:ext cx="22" cy="16"/>
                </a:xfrm>
                <a:custGeom>
                  <a:avLst/>
                  <a:gdLst>
                    <a:gd name="T0" fmla="*/ 1 w 44"/>
                    <a:gd name="T1" fmla="*/ 1 h 32"/>
                    <a:gd name="T2" fmla="*/ 1 w 44"/>
                    <a:gd name="T3" fmla="*/ 1 h 32"/>
                    <a:gd name="T4" fmla="*/ 1 w 44"/>
                    <a:gd name="T5" fmla="*/ 1 h 32"/>
                    <a:gd name="T6" fmla="*/ 1 w 44"/>
                    <a:gd name="T7" fmla="*/ 1 h 32"/>
                    <a:gd name="T8" fmla="*/ 1 w 44"/>
                    <a:gd name="T9" fmla="*/ 0 h 32"/>
                    <a:gd name="T10" fmla="*/ 1 w 44"/>
                    <a:gd name="T11" fmla="*/ 1 h 32"/>
                    <a:gd name="T12" fmla="*/ 1 w 44"/>
                    <a:gd name="T13" fmla="*/ 0 h 32"/>
                    <a:gd name="T14" fmla="*/ 1 w 44"/>
                    <a:gd name="T15" fmla="*/ 0 h 32"/>
                    <a:gd name="T16" fmla="*/ 1 w 44"/>
                    <a:gd name="T17" fmla="*/ 1 h 32"/>
                    <a:gd name="T18" fmla="*/ 0 w 44"/>
                    <a:gd name="T19" fmla="*/ 1 h 32"/>
                    <a:gd name="T20" fmla="*/ 1 w 44"/>
                    <a:gd name="T21" fmla="*/ 1 h 32"/>
                    <a:gd name="T22" fmla="*/ 1 w 44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2">
                      <a:moveTo>
                        <a:pt x="5" y="12"/>
                      </a:moveTo>
                      <a:lnTo>
                        <a:pt x="5" y="13"/>
                      </a:lnTo>
                      <a:lnTo>
                        <a:pt x="37" y="32"/>
                      </a:lnTo>
                      <a:lnTo>
                        <a:pt x="44" y="18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0" name="Freeform 392">
                  <a:extLst>
                    <a:ext uri="{FF2B5EF4-FFF2-40B4-BE49-F238E27FC236}">
                      <a16:creationId xmlns:a16="http://schemas.microsoft.com/office/drawing/2014/main" id="{1E4E3743-CED6-4D9C-9FC4-71FDAF84D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3" y="3271"/>
                  <a:ext cx="20" cy="16"/>
                </a:xfrm>
                <a:custGeom>
                  <a:avLst/>
                  <a:gdLst>
                    <a:gd name="T0" fmla="*/ 1 w 40"/>
                    <a:gd name="T1" fmla="*/ 1 h 31"/>
                    <a:gd name="T2" fmla="*/ 1 w 40"/>
                    <a:gd name="T3" fmla="*/ 1 h 31"/>
                    <a:gd name="T4" fmla="*/ 1 w 40"/>
                    <a:gd name="T5" fmla="*/ 1 h 31"/>
                    <a:gd name="T6" fmla="*/ 1 w 40"/>
                    <a:gd name="T7" fmla="*/ 1 h 31"/>
                    <a:gd name="T8" fmla="*/ 1 w 40"/>
                    <a:gd name="T9" fmla="*/ 1 h 31"/>
                    <a:gd name="T10" fmla="*/ 1 w 40"/>
                    <a:gd name="T11" fmla="*/ 0 h 31"/>
                    <a:gd name="T12" fmla="*/ 1 w 40"/>
                    <a:gd name="T13" fmla="*/ 1 h 31"/>
                    <a:gd name="T14" fmla="*/ 1 w 40"/>
                    <a:gd name="T15" fmla="*/ 0 h 31"/>
                    <a:gd name="T16" fmla="*/ 1 w 40"/>
                    <a:gd name="T17" fmla="*/ 1 h 31"/>
                    <a:gd name="T18" fmla="*/ 0 w 40"/>
                    <a:gd name="T19" fmla="*/ 1 h 31"/>
                    <a:gd name="T20" fmla="*/ 1 w 40"/>
                    <a:gd name="T21" fmla="*/ 1 h 31"/>
                    <a:gd name="T22" fmla="*/ 1 w 40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31">
                      <a:moveTo>
                        <a:pt x="3" y="14"/>
                      </a:moveTo>
                      <a:lnTo>
                        <a:pt x="3" y="13"/>
                      </a:lnTo>
                      <a:lnTo>
                        <a:pt x="33" y="31"/>
                      </a:lnTo>
                      <a:lnTo>
                        <a:pt x="40" y="20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1" name="Freeform 393">
                  <a:extLst>
                    <a:ext uri="{FF2B5EF4-FFF2-40B4-BE49-F238E27FC236}">
                      <a16:creationId xmlns:a16="http://schemas.microsoft.com/office/drawing/2014/main" id="{2472A69D-7B84-445A-8D52-1F34CCFD0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6" y="3262"/>
                  <a:ext cx="22" cy="16"/>
                </a:xfrm>
                <a:custGeom>
                  <a:avLst/>
                  <a:gdLst>
                    <a:gd name="T0" fmla="*/ 1 w 44"/>
                    <a:gd name="T1" fmla="*/ 1 h 32"/>
                    <a:gd name="T2" fmla="*/ 1 w 44"/>
                    <a:gd name="T3" fmla="*/ 1 h 32"/>
                    <a:gd name="T4" fmla="*/ 1 w 44"/>
                    <a:gd name="T5" fmla="*/ 1 h 32"/>
                    <a:gd name="T6" fmla="*/ 1 w 44"/>
                    <a:gd name="T7" fmla="*/ 1 h 32"/>
                    <a:gd name="T8" fmla="*/ 1 w 44"/>
                    <a:gd name="T9" fmla="*/ 0 h 32"/>
                    <a:gd name="T10" fmla="*/ 1 w 44"/>
                    <a:gd name="T11" fmla="*/ 0 h 32"/>
                    <a:gd name="T12" fmla="*/ 1 w 44"/>
                    <a:gd name="T13" fmla="*/ 0 h 32"/>
                    <a:gd name="T14" fmla="*/ 1 w 44"/>
                    <a:gd name="T15" fmla="*/ 0 h 32"/>
                    <a:gd name="T16" fmla="*/ 1 w 44"/>
                    <a:gd name="T17" fmla="*/ 1 h 32"/>
                    <a:gd name="T18" fmla="*/ 0 w 44"/>
                    <a:gd name="T19" fmla="*/ 1 h 32"/>
                    <a:gd name="T20" fmla="*/ 1 w 44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2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37" y="32"/>
                      </a:lnTo>
                      <a:lnTo>
                        <a:pt x="44" y="18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2" name="Freeform 394">
                  <a:extLst>
                    <a:ext uri="{FF2B5EF4-FFF2-40B4-BE49-F238E27FC236}">
                      <a16:creationId xmlns:a16="http://schemas.microsoft.com/office/drawing/2014/main" id="{EEB60B7A-C3B4-46B1-AA7E-2DF8B39CE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3253"/>
                  <a:ext cx="22" cy="16"/>
                </a:xfrm>
                <a:custGeom>
                  <a:avLst/>
                  <a:gdLst>
                    <a:gd name="T0" fmla="*/ 1 w 43"/>
                    <a:gd name="T1" fmla="*/ 0 h 33"/>
                    <a:gd name="T2" fmla="*/ 1 w 43"/>
                    <a:gd name="T3" fmla="*/ 0 h 33"/>
                    <a:gd name="T4" fmla="*/ 1 w 43"/>
                    <a:gd name="T5" fmla="*/ 0 h 33"/>
                    <a:gd name="T6" fmla="*/ 1 w 43"/>
                    <a:gd name="T7" fmla="*/ 0 h 33"/>
                    <a:gd name="T8" fmla="*/ 1 w 43"/>
                    <a:gd name="T9" fmla="*/ 0 h 33"/>
                    <a:gd name="T10" fmla="*/ 1 w 43"/>
                    <a:gd name="T11" fmla="*/ 0 h 33"/>
                    <a:gd name="T12" fmla="*/ 1 w 43"/>
                    <a:gd name="T13" fmla="*/ 0 h 33"/>
                    <a:gd name="T14" fmla="*/ 1 w 43"/>
                    <a:gd name="T15" fmla="*/ 0 h 33"/>
                    <a:gd name="T16" fmla="*/ 1 w 43"/>
                    <a:gd name="T17" fmla="*/ 0 h 33"/>
                    <a:gd name="T18" fmla="*/ 0 w 43"/>
                    <a:gd name="T19" fmla="*/ 0 h 33"/>
                    <a:gd name="T20" fmla="*/ 1 w 43"/>
                    <a:gd name="T21" fmla="*/ 0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3" h="33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37" y="33"/>
                      </a:lnTo>
                      <a:lnTo>
                        <a:pt x="43" y="19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3" name="Freeform 395">
                  <a:extLst>
                    <a:ext uri="{FF2B5EF4-FFF2-40B4-BE49-F238E27FC236}">
                      <a16:creationId xmlns:a16="http://schemas.microsoft.com/office/drawing/2014/main" id="{E9510803-6D3C-4314-9FB8-313F2351B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3245"/>
                  <a:ext cx="21" cy="15"/>
                </a:xfrm>
                <a:custGeom>
                  <a:avLst/>
                  <a:gdLst>
                    <a:gd name="T0" fmla="*/ 1 w 41"/>
                    <a:gd name="T1" fmla="*/ 1 h 30"/>
                    <a:gd name="T2" fmla="*/ 1 w 41"/>
                    <a:gd name="T3" fmla="*/ 1 h 30"/>
                    <a:gd name="T4" fmla="*/ 1 w 41"/>
                    <a:gd name="T5" fmla="*/ 1 h 30"/>
                    <a:gd name="T6" fmla="*/ 1 w 41"/>
                    <a:gd name="T7" fmla="*/ 1 h 30"/>
                    <a:gd name="T8" fmla="*/ 1 w 41"/>
                    <a:gd name="T9" fmla="*/ 0 h 30"/>
                    <a:gd name="T10" fmla="*/ 1 w 41"/>
                    <a:gd name="T11" fmla="*/ 0 h 30"/>
                    <a:gd name="T12" fmla="*/ 1 w 41"/>
                    <a:gd name="T13" fmla="*/ 0 h 30"/>
                    <a:gd name="T14" fmla="*/ 1 w 41"/>
                    <a:gd name="T15" fmla="*/ 0 h 30"/>
                    <a:gd name="T16" fmla="*/ 1 w 41"/>
                    <a:gd name="T17" fmla="*/ 1 h 30"/>
                    <a:gd name="T18" fmla="*/ 0 w 41"/>
                    <a:gd name="T19" fmla="*/ 1 h 30"/>
                    <a:gd name="T20" fmla="*/ 1 w 41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30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34" y="30"/>
                      </a:lnTo>
                      <a:lnTo>
                        <a:pt x="41" y="16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4" name="Freeform 396">
                  <a:extLst>
                    <a:ext uri="{FF2B5EF4-FFF2-40B4-BE49-F238E27FC236}">
                      <a16:creationId xmlns:a16="http://schemas.microsoft.com/office/drawing/2014/main" id="{D742FB53-660E-4152-A237-AE4660FB3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1" y="3237"/>
                  <a:ext cx="20" cy="15"/>
                </a:xfrm>
                <a:custGeom>
                  <a:avLst/>
                  <a:gdLst>
                    <a:gd name="T0" fmla="*/ 1 w 39"/>
                    <a:gd name="T1" fmla="*/ 1 h 30"/>
                    <a:gd name="T2" fmla="*/ 1 w 39"/>
                    <a:gd name="T3" fmla="*/ 1 h 30"/>
                    <a:gd name="T4" fmla="*/ 1 w 39"/>
                    <a:gd name="T5" fmla="*/ 1 h 30"/>
                    <a:gd name="T6" fmla="*/ 1 w 39"/>
                    <a:gd name="T7" fmla="*/ 1 h 30"/>
                    <a:gd name="T8" fmla="*/ 1 w 39"/>
                    <a:gd name="T9" fmla="*/ 0 h 30"/>
                    <a:gd name="T10" fmla="*/ 1 w 39"/>
                    <a:gd name="T11" fmla="*/ 0 h 30"/>
                    <a:gd name="T12" fmla="*/ 1 w 39"/>
                    <a:gd name="T13" fmla="*/ 0 h 30"/>
                    <a:gd name="T14" fmla="*/ 1 w 39"/>
                    <a:gd name="T15" fmla="*/ 0 h 30"/>
                    <a:gd name="T16" fmla="*/ 1 w 39"/>
                    <a:gd name="T17" fmla="*/ 1 h 30"/>
                    <a:gd name="T18" fmla="*/ 0 w 39"/>
                    <a:gd name="T19" fmla="*/ 1 h 30"/>
                    <a:gd name="T20" fmla="*/ 1 w 39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30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32" y="30"/>
                      </a:lnTo>
                      <a:lnTo>
                        <a:pt x="39" y="1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5" name="Freeform 397">
                  <a:extLst>
                    <a:ext uri="{FF2B5EF4-FFF2-40B4-BE49-F238E27FC236}">
                      <a16:creationId xmlns:a16="http://schemas.microsoft.com/office/drawing/2014/main" id="{E51CB4C1-7341-4078-BF4B-3B130CCDF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8" y="3230"/>
                  <a:ext cx="19" cy="13"/>
                </a:xfrm>
                <a:custGeom>
                  <a:avLst/>
                  <a:gdLst>
                    <a:gd name="T0" fmla="*/ 1 w 37"/>
                    <a:gd name="T1" fmla="*/ 0 h 28"/>
                    <a:gd name="T2" fmla="*/ 1 w 37"/>
                    <a:gd name="T3" fmla="*/ 0 h 28"/>
                    <a:gd name="T4" fmla="*/ 1 w 37"/>
                    <a:gd name="T5" fmla="*/ 0 h 28"/>
                    <a:gd name="T6" fmla="*/ 1 w 37"/>
                    <a:gd name="T7" fmla="*/ 0 h 28"/>
                    <a:gd name="T8" fmla="*/ 1 w 37"/>
                    <a:gd name="T9" fmla="*/ 0 h 28"/>
                    <a:gd name="T10" fmla="*/ 1 w 37"/>
                    <a:gd name="T11" fmla="*/ 0 h 28"/>
                    <a:gd name="T12" fmla="*/ 1 w 37"/>
                    <a:gd name="T13" fmla="*/ 0 h 28"/>
                    <a:gd name="T14" fmla="*/ 1 w 37"/>
                    <a:gd name="T15" fmla="*/ 0 h 28"/>
                    <a:gd name="T16" fmla="*/ 1 w 37"/>
                    <a:gd name="T17" fmla="*/ 0 h 28"/>
                    <a:gd name="T18" fmla="*/ 0 w 37"/>
                    <a:gd name="T19" fmla="*/ 0 h 28"/>
                    <a:gd name="T20" fmla="*/ 1 w 37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28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30" y="28"/>
                      </a:lnTo>
                      <a:lnTo>
                        <a:pt x="37" y="14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6" name="Freeform 398">
                  <a:extLst>
                    <a:ext uri="{FF2B5EF4-FFF2-40B4-BE49-F238E27FC236}">
                      <a16:creationId xmlns:a16="http://schemas.microsoft.com/office/drawing/2014/main" id="{9DC3F0F2-3AA1-49C6-9598-CDD624137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6" y="3223"/>
                  <a:ext cx="18" cy="14"/>
                </a:xfrm>
                <a:custGeom>
                  <a:avLst/>
                  <a:gdLst>
                    <a:gd name="T0" fmla="*/ 0 w 37"/>
                    <a:gd name="T1" fmla="*/ 1 h 28"/>
                    <a:gd name="T2" fmla="*/ 0 w 37"/>
                    <a:gd name="T3" fmla="*/ 1 h 28"/>
                    <a:gd name="T4" fmla="*/ 0 w 37"/>
                    <a:gd name="T5" fmla="*/ 1 h 28"/>
                    <a:gd name="T6" fmla="*/ 0 w 37"/>
                    <a:gd name="T7" fmla="*/ 1 h 28"/>
                    <a:gd name="T8" fmla="*/ 0 w 37"/>
                    <a:gd name="T9" fmla="*/ 0 h 28"/>
                    <a:gd name="T10" fmla="*/ 0 w 37"/>
                    <a:gd name="T11" fmla="*/ 1 h 28"/>
                    <a:gd name="T12" fmla="*/ 0 w 37"/>
                    <a:gd name="T13" fmla="*/ 0 h 28"/>
                    <a:gd name="T14" fmla="*/ 0 w 37"/>
                    <a:gd name="T15" fmla="*/ 0 h 28"/>
                    <a:gd name="T16" fmla="*/ 0 w 37"/>
                    <a:gd name="T17" fmla="*/ 1 h 28"/>
                    <a:gd name="T18" fmla="*/ 0 w 37"/>
                    <a:gd name="T19" fmla="*/ 1 h 28"/>
                    <a:gd name="T20" fmla="*/ 0 w 37"/>
                    <a:gd name="T21" fmla="*/ 1 h 28"/>
                    <a:gd name="T22" fmla="*/ 0 w 37"/>
                    <a:gd name="T23" fmla="*/ 1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8">
                      <a:moveTo>
                        <a:pt x="5" y="13"/>
                      </a:moveTo>
                      <a:lnTo>
                        <a:pt x="5" y="14"/>
                      </a:lnTo>
                      <a:lnTo>
                        <a:pt x="30" y="28"/>
                      </a:lnTo>
                      <a:lnTo>
                        <a:pt x="37" y="14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7" name="Freeform 399">
                  <a:extLst>
                    <a:ext uri="{FF2B5EF4-FFF2-40B4-BE49-F238E27FC236}">
                      <a16:creationId xmlns:a16="http://schemas.microsoft.com/office/drawing/2014/main" id="{2062018E-E1F0-4777-9EFF-2EA2DD541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3216"/>
                  <a:ext cx="15" cy="13"/>
                </a:xfrm>
                <a:custGeom>
                  <a:avLst/>
                  <a:gdLst>
                    <a:gd name="T0" fmla="*/ 1 w 30"/>
                    <a:gd name="T1" fmla="*/ 1 h 26"/>
                    <a:gd name="T2" fmla="*/ 1 w 30"/>
                    <a:gd name="T3" fmla="*/ 1 h 26"/>
                    <a:gd name="T4" fmla="*/ 1 w 30"/>
                    <a:gd name="T5" fmla="*/ 1 h 26"/>
                    <a:gd name="T6" fmla="*/ 1 w 30"/>
                    <a:gd name="T7" fmla="*/ 1 h 26"/>
                    <a:gd name="T8" fmla="*/ 1 w 30"/>
                    <a:gd name="T9" fmla="*/ 1 h 26"/>
                    <a:gd name="T10" fmla="*/ 1 w 30"/>
                    <a:gd name="T11" fmla="*/ 0 h 26"/>
                    <a:gd name="T12" fmla="*/ 1 w 30"/>
                    <a:gd name="T13" fmla="*/ 1 h 26"/>
                    <a:gd name="T14" fmla="*/ 1 w 30"/>
                    <a:gd name="T15" fmla="*/ 0 h 26"/>
                    <a:gd name="T16" fmla="*/ 1 w 30"/>
                    <a:gd name="T17" fmla="*/ 1 h 26"/>
                    <a:gd name="T18" fmla="*/ 0 w 30"/>
                    <a:gd name="T19" fmla="*/ 1 h 26"/>
                    <a:gd name="T20" fmla="*/ 1 w 30"/>
                    <a:gd name="T21" fmla="*/ 1 h 26"/>
                    <a:gd name="T22" fmla="*/ 1 w 30"/>
                    <a:gd name="T23" fmla="*/ 1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6">
                      <a:moveTo>
                        <a:pt x="3" y="13"/>
                      </a:moveTo>
                      <a:lnTo>
                        <a:pt x="2" y="12"/>
                      </a:lnTo>
                      <a:lnTo>
                        <a:pt x="23" y="26"/>
                      </a:lnTo>
                      <a:lnTo>
                        <a:pt x="30" y="15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8" name="Freeform 400">
                  <a:extLst>
                    <a:ext uri="{FF2B5EF4-FFF2-40B4-BE49-F238E27FC236}">
                      <a16:creationId xmlns:a16="http://schemas.microsoft.com/office/drawing/2014/main" id="{7C188D2E-FA3C-4843-A729-96C1D1B896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" y="3211"/>
                  <a:ext cx="14" cy="12"/>
                </a:xfrm>
                <a:custGeom>
                  <a:avLst/>
                  <a:gdLst>
                    <a:gd name="T0" fmla="*/ 0 w 30"/>
                    <a:gd name="T1" fmla="*/ 1 h 23"/>
                    <a:gd name="T2" fmla="*/ 0 w 30"/>
                    <a:gd name="T3" fmla="*/ 1 h 23"/>
                    <a:gd name="T4" fmla="*/ 0 w 30"/>
                    <a:gd name="T5" fmla="*/ 1 h 23"/>
                    <a:gd name="T6" fmla="*/ 0 w 30"/>
                    <a:gd name="T7" fmla="*/ 1 h 23"/>
                    <a:gd name="T8" fmla="*/ 0 w 30"/>
                    <a:gd name="T9" fmla="*/ 0 h 23"/>
                    <a:gd name="T10" fmla="*/ 0 w 30"/>
                    <a:gd name="T11" fmla="*/ 1 h 23"/>
                    <a:gd name="T12" fmla="*/ 0 w 30"/>
                    <a:gd name="T13" fmla="*/ 0 h 23"/>
                    <a:gd name="T14" fmla="*/ 0 w 30"/>
                    <a:gd name="T15" fmla="*/ 1 h 23"/>
                    <a:gd name="T16" fmla="*/ 0 w 30"/>
                    <a:gd name="T17" fmla="*/ 1 h 23"/>
                    <a:gd name="T18" fmla="*/ 0 w 30"/>
                    <a:gd name="T19" fmla="*/ 1 h 23"/>
                    <a:gd name="T20" fmla="*/ 0 w 30"/>
                    <a:gd name="T21" fmla="*/ 1 h 23"/>
                    <a:gd name="T22" fmla="*/ 0 w 30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3">
                      <a:moveTo>
                        <a:pt x="3" y="13"/>
                      </a:moveTo>
                      <a:lnTo>
                        <a:pt x="5" y="14"/>
                      </a:lnTo>
                      <a:lnTo>
                        <a:pt x="25" y="23"/>
                      </a:lnTo>
                      <a:lnTo>
                        <a:pt x="30" y="1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4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9" name="Freeform 401">
                  <a:extLst>
                    <a:ext uri="{FF2B5EF4-FFF2-40B4-BE49-F238E27FC236}">
                      <a16:creationId xmlns:a16="http://schemas.microsoft.com/office/drawing/2014/main" id="{FC42AD2E-68E2-4362-9D77-DC16FC405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3207"/>
                  <a:ext cx="12" cy="11"/>
                </a:xfrm>
                <a:custGeom>
                  <a:avLst/>
                  <a:gdLst>
                    <a:gd name="T0" fmla="*/ 1 w 23"/>
                    <a:gd name="T1" fmla="*/ 1 h 22"/>
                    <a:gd name="T2" fmla="*/ 1 w 23"/>
                    <a:gd name="T3" fmla="*/ 1 h 22"/>
                    <a:gd name="T4" fmla="*/ 1 w 23"/>
                    <a:gd name="T5" fmla="*/ 1 h 22"/>
                    <a:gd name="T6" fmla="*/ 1 w 23"/>
                    <a:gd name="T7" fmla="*/ 1 h 22"/>
                    <a:gd name="T8" fmla="*/ 1 w 23"/>
                    <a:gd name="T9" fmla="*/ 1 h 22"/>
                    <a:gd name="T10" fmla="*/ 1 w 23"/>
                    <a:gd name="T11" fmla="*/ 1 h 22"/>
                    <a:gd name="T12" fmla="*/ 1 w 23"/>
                    <a:gd name="T13" fmla="*/ 1 h 22"/>
                    <a:gd name="T14" fmla="*/ 1 w 23"/>
                    <a:gd name="T15" fmla="*/ 0 h 22"/>
                    <a:gd name="T16" fmla="*/ 1 w 23"/>
                    <a:gd name="T17" fmla="*/ 1 h 22"/>
                    <a:gd name="T18" fmla="*/ 0 w 23"/>
                    <a:gd name="T19" fmla="*/ 1 h 22"/>
                    <a:gd name="T20" fmla="*/ 1 w 23"/>
                    <a:gd name="T21" fmla="*/ 1 h 22"/>
                    <a:gd name="T22" fmla="*/ 1 w 23"/>
                    <a:gd name="T23" fmla="*/ 1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22">
                      <a:moveTo>
                        <a:pt x="2" y="13"/>
                      </a:moveTo>
                      <a:lnTo>
                        <a:pt x="3" y="13"/>
                      </a:lnTo>
                      <a:lnTo>
                        <a:pt x="16" y="22"/>
                      </a:lnTo>
                      <a:lnTo>
                        <a:pt x="23" y="1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0" name="Freeform 402">
                  <a:extLst>
                    <a:ext uri="{FF2B5EF4-FFF2-40B4-BE49-F238E27FC236}">
                      <a16:creationId xmlns:a16="http://schemas.microsoft.com/office/drawing/2014/main" id="{514344E2-B85B-4867-8776-3EBE4C7C5B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9" y="3199"/>
                  <a:ext cx="15" cy="14"/>
                </a:xfrm>
                <a:custGeom>
                  <a:avLst/>
                  <a:gdLst>
                    <a:gd name="T0" fmla="*/ 0 w 30"/>
                    <a:gd name="T1" fmla="*/ 0 h 29"/>
                    <a:gd name="T2" fmla="*/ 1 w 30"/>
                    <a:gd name="T3" fmla="*/ 0 h 29"/>
                    <a:gd name="T4" fmla="*/ 1 w 30"/>
                    <a:gd name="T5" fmla="*/ 0 h 29"/>
                    <a:gd name="T6" fmla="*/ 1 w 30"/>
                    <a:gd name="T7" fmla="*/ 0 h 29"/>
                    <a:gd name="T8" fmla="*/ 1 w 30"/>
                    <a:gd name="T9" fmla="*/ 0 h 29"/>
                    <a:gd name="T10" fmla="*/ 1 w 30"/>
                    <a:gd name="T11" fmla="*/ 0 h 29"/>
                    <a:gd name="T12" fmla="*/ 1 w 30"/>
                    <a:gd name="T13" fmla="*/ 0 h 29"/>
                    <a:gd name="T14" fmla="*/ 1 w 30"/>
                    <a:gd name="T15" fmla="*/ 0 h 29"/>
                    <a:gd name="T16" fmla="*/ 1 w 30"/>
                    <a:gd name="T17" fmla="*/ 0 h 29"/>
                    <a:gd name="T18" fmla="*/ 0 w 30"/>
                    <a:gd name="T19" fmla="*/ 0 h 29"/>
                    <a:gd name="T20" fmla="*/ 1 w 30"/>
                    <a:gd name="T21" fmla="*/ 0 h 29"/>
                    <a:gd name="T22" fmla="*/ 0 w 30"/>
                    <a:gd name="T23" fmla="*/ 0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29">
                      <a:moveTo>
                        <a:pt x="0" y="10"/>
                      </a:moveTo>
                      <a:lnTo>
                        <a:pt x="2" y="13"/>
                      </a:lnTo>
                      <a:lnTo>
                        <a:pt x="21" y="29"/>
                      </a:lnTo>
                      <a:lnTo>
                        <a:pt x="30" y="17"/>
                      </a:lnTo>
                      <a:lnTo>
                        <a:pt x="11" y="1"/>
                      </a:lnTo>
                      <a:lnTo>
                        <a:pt x="14" y="4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1" name="Freeform 403">
                  <a:extLst>
                    <a:ext uri="{FF2B5EF4-FFF2-40B4-BE49-F238E27FC236}">
                      <a16:creationId xmlns:a16="http://schemas.microsoft.com/office/drawing/2014/main" id="{43775ECD-D8D1-4520-92D0-80BD02DF66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2" y="3184"/>
                  <a:ext cx="14" cy="20"/>
                </a:xfrm>
                <a:custGeom>
                  <a:avLst/>
                  <a:gdLst>
                    <a:gd name="T0" fmla="*/ 0 w 28"/>
                    <a:gd name="T1" fmla="*/ 1 h 39"/>
                    <a:gd name="T2" fmla="*/ 0 w 28"/>
                    <a:gd name="T3" fmla="*/ 1 h 39"/>
                    <a:gd name="T4" fmla="*/ 1 w 28"/>
                    <a:gd name="T5" fmla="*/ 1 h 39"/>
                    <a:gd name="T6" fmla="*/ 1 w 28"/>
                    <a:gd name="T7" fmla="*/ 1 h 39"/>
                    <a:gd name="T8" fmla="*/ 1 w 28"/>
                    <a:gd name="T9" fmla="*/ 1 h 39"/>
                    <a:gd name="T10" fmla="*/ 1 w 28"/>
                    <a:gd name="T11" fmla="*/ 1 h 39"/>
                    <a:gd name="T12" fmla="*/ 1 w 28"/>
                    <a:gd name="T13" fmla="*/ 1 h 39"/>
                    <a:gd name="T14" fmla="*/ 1 w 28"/>
                    <a:gd name="T15" fmla="*/ 0 h 39"/>
                    <a:gd name="T16" fmla="*/ 1 w 28"/>
                    <a:gd name="T17" fmla="*/ 1 h 39"/>
                    <a:gd name="T18" fmla="*/ 0 w 28"/>
                    <a:gd name="T19" fmla="*/ 1 h 39"/>
                    <a:gd name="T20" fmla="*/ 0 w 28"/>
                    <a:gd name="T21" fmla="*/ 1 h 39"/>
                    <a:gd name="T22" fmla="*/ 0 w 28"/>
                    <a:gd name="T23" fmla="*/ 1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39">
                      <a:moveTo>
                        <a:pt x="0" y="9"/>
                      </a:moveTo>
                      <a:lnTo>
                        <a:pt x="0" y="12"/>
                      </a:lnTo>
                      <a:lnTo>
                        <a:pt x="14" y="39"/>
                      </a:lnTo>
                      <a:lnTo>
                        <a:pt x="28" y="33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2" name="Freeform 404">
                  <a:extLst>
                    <a:ext uri="{FF2B5EF4-FFF2-40B4-BE49-F238E27FC236}">
                      <a16:creationId xmlns:a16="http://schemas.microsoft.com/office/drawing/2014/main" id="{EA99E13E-FDDB-41B3-9079-2883603B2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9" y="3171"/>
                  <a:ext cx="10" cy="18"/>
                </a:xfrm>
                <a:custGeom>
                  <a:avLst/>
                  <a:gdLst>
                    <a:gd name="T0" fmla="*/ 0 w 21"/>
                    <a:gd name="T1" fmla="*/ 1 h 35"/>
                    <a:gd name="T2" fmla="*/ 0 w 21"/>
                    <a:gd name="T3" fmla="*/ 1 h 35"/>
                    <a:gd name="T4" fmla="*/ 0 w 21"/>
                    <a:gd name="T5" fmla="*/ 1 h 35"/>
                    <a:gd name="T6" fmla="*/ 0 w 21"/>
                    <a:gd name="T7" fmla="*/ 1 h 35"/>
                    <a:gd name="T8" fmla="*/ 0 w 21"/>
                    <a:gd name="T9" fmla="*/ 1 h 35"/>
                    <a:gd name="T10" fmla="*/ 0 w 21"/>
                    <a:gd name="T11" fmla="*/ 1 h 35"/>
                    <a:gd name="T12" fmla="*/ 0 w 21"/>
                    <a:gd name="T13" fmla="*/ 1 h 35"/>
                    <a:gd name="T14" fmla="*/ 0 w 21"/>
                    <a:gd name="T15" fmla="*/ 1 h 35"/>
                    <a:gd name="T16" fmla="*/ 0 w 21"/>
                    <a:gd name="T17" fmla="*/ 0 h 35"/>
                    <a:gd name="T18" fmla="*/ 0 w 21"/>
                    <a:gd name="T19" fmla="*/ 1 h 35"/>
                    <a:gd name="T20" fmla="*/ 0 w 21"/>
                    <a:gd name="T21" fmla="*/ 1 h 35"/>
                    <a:gd name="T22" fmla="*/ 0 w 21"/>
                    <a:gd name="T23" fmla="*/ 1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35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7" y="35"/>
                      </a:lnTo>
                      <a:lnTo>
                        <a:pt x="21" y="33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2" y="1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3" name="Freeform 405">
                  <a:extLst>
                    <a:ext uri="{FF2B5EF4-FFF2-40B4-BE49-F238E27FC236}">
                      <a16:creationId xmlns:a16="http://schemas.microsoft.com/office/drawing/2014/main" id="{EDCDB0B0-1AFA-4B05-9FE7-BFAD66F8B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9" y="3159"/>
                  <a:ext cx="10" cy="16"/>
                </a:xfrm>
                <a:custGeom>
                  <a:avLst/>
                  <a:gdLst>
                    <a:gd name="T0" fmla="*/ 0 w 21"/>
                    <a:gd name="T1" fmla="*/ 1 h 31"/>
                    <a:gd name="T2" fmla="*/ 0 w 21"/>
                    <a:gd name="T3" fmla="*/ 1 h 31"/>
                    <a:gd name="T4" fmla="*/ 0 w 21"/>
                    <a:gd name="T5" fmla="*/ 1 h 31"/>
                    <a:gd name="T6" fmla="*/ 0 w 21"/>
                    <a:gd name="T7" fmla="*/ 1 h 31"/>
                    <a:gd name="T8" fmla="*/ 0 w 21"/>
                    <a:gd name="T9" fmla="*/ 1 h 31"/>
                    <a:gd name="T10" fmla="*/ 0 w 21"/>
                    <a:gd name="T11" fmla="*/ 1 h 31"/>
                    <a:gd name="T12" fmla="*/ 0 w 21"/>
                    <a:gd name="T13" fmla="*/ 1 h 31"/>
                    <a:gd name="T14" fmla="*/ 0 w 21"/>
                    <a:gd name="T15" fmla="*/ 1 h 31"/>
                    <a:gd name="T16" fmla="*/ 0 w 21"/>
                    <a:gd name="T17" fmla="*/ 0 h 31"/>
                    <a:gd name="T18" fmla="*/ 0 w 21"/>
                    <a:gd name="T19" fmla="*/ 1 h 31"/>
                    <a:gd name="T20" fmla="*/ 0 w 21"/>
                    <a:gd name="T21" fmla="*/ 1 h 31"/>
                    <a:gd name="T22" fmla="*/ 0 w 21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31">
                      <a:moveTo>
                        <a:pt x="7" y="3"/>
                      </a:moveTo>
                      <a:lnTo>
                        <a:pt x="7" y="5"/>
                      </a:lnTo>
                      <a:lnTo>
                        <a:pt x="0" y="29"/>
                      </a:lnTo>
                      <a:lnTo>
                        <a:pt x="14" y="31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7" y="5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4" name="Freeform 406">
                  <a:extLst>
                    <a:ext uri="{FF2B5EF4-FFF2-40B4-BE49-F238E27FC236}">
                      <a16:creationId xmlns:a16="http://schemas.microsoft.com/office/drawing/2014/main" id="{D14414D9-B43F-47C8-BC8D-0E4F661C9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2" y="3145"/>
                  <a:ext cx="14" cy="20"/>
                </a:xfrm>
                <a:custGeom>
                  <a:avLst/>
                  <a:gdLst>
                    <a:gd name="T0" fmla="*/ 1 w 28"/>
                    <a:gd name="T1" fmla="*/ 1 h 39"/>
                    <a:gd name="T2" fmla="*/ 1 w 28"/>
                    <a:gd name="T3" fmla="*/ 1 h 39"/>
                    <a:gd name="T4" fmla="*/ 0 w 28"/>
                    <a:gd name="T5" fmla="*/ 1 h 39"/>
                    <a:gd name="T6" fmla="*/ 1 w 28"/>
                    <a:gd name="T7" fmla="*/ 1 h 39"/>
                    <a:gd name="T8" fmla="*/ 1 w 28"/>
                    <a:gd name="T9" fmla="*/ 1 h 39"/>
                    <a:gd name="T10" fmla="*/ 1 w 28"/>
                    <a:gd name="T11" fmla="*/ 1 h 39"/>
                    <a:gd name="T12" fmla="*/ 1 w 28"/>
                    <a:gd name="T13" fmla="*/ 1 h 39"/>
                    <a:gd name="T14" fmla="*/ 1 w 28"/>
                    <a:gd name="T15" fmla="*/ 1 h 39"/>
                    <a:gd name="T16" fmla="*/ 1 w 28"/>
                    <a:gd name="T17" fmla="*/ 1 h 39"/>
                    <a:gd name="T18" fmla="*/ 1 w 28"/>
                    <a:gd name="T19" fmla="*/ 0 h 39"/>
                    <a:gd name="T20" fmla="*/ 1 w 28"/>
                    <a:gd name="T21" fmla="*/ 1 h 39"/>
                    <a:gd name="T22" fmla="*/ 1 w 28"/>
                    <a:gd name="T23" fmla="*/ 1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39">
                      <a:moveTo>
                        <a:pt x="15" y="5"/>
                      </a:moveTo>
                      <a:lnTo>
                        <a:pt x="14" y="5"/>
                      </a:lnTo>
                      <a:lnTo>
                        <a:pt x="0" y="32"/>
                      </a:lnTo>
                      <a:lnTo>
                        <a:pt x="14" y="39"/>
                      </a:lnTo>
                      <a:lnTo>
                        <a:pt x="28" y="11"/>
                      </a:lnTo>
                      <a:lnTo>
                        <a:pt x="26" y="11"/>
                      </a:lnTo>
                      <a:lnTo>
                        <a:pt x="28" y="11"/>
                      </a:lnTo>
                      <a:lnTo>
                        <a:pt x="28" y="6"/>
                      </a:lnTo>
                      <a:lnTo>
                        <a:pt x="24" y="1"/>
                      </a:lnTo>
                      <a:lnTo>
                        <a:pt x="18" y="0"/>
                      </a:lnTo>
                      <a:lnTo>
                        <a:pt x="14" y="5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5" name="Freeform 407">
                  <a:extLst>
                    <a:ext uri="{FF2B5EF4-FFF2-40B4-BE49-F238E27FC236}">
                      <a16:creationId xmlns:a16="http://schemas.microsoft.com/office/drawing/2014/main" id="{7A5B2B12-6420-4369-AFF6-B6C7EFB0E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3133"/>
                  <a:ext cx="14" cy="18"/>
                </a:xfrm>
                <a:custGeom>
                  <a:avLst/>
                  <a:gdLst>
                    <a:gd name="T0" fmla="*/ 0 w 29"/>
                    <a:gd name="T1" fmla="*/ 1 h 34"/>
                    <a:gd name="T2" fmla="*/ 0 w 29"/>
                    <a:gd name="T3" fmla="*/ 1 h 34"/>
                    <a:gd name="T4" fmla="*/ 0 w 29"/>
                    <a:gd name="T5" fmla="*/ 1 h 34"/>
                    <a:gd name="T6" fmla="*/ 0 w 29"/>
                    <a:gd name="T7" fmla="*/ 1 h 34"/>
                    <a:gd name="T8" fmla="*/ 0 w 29"/>
                    <a:gd name="T9" fmla="*/ 1 h 34"/>
                    <a:gd name="T10" fmla="*/ 0 w 29"/>
                    <a:gd name="T11" fmla="*/ 1 h 34"/>
                    <a:gd name="T12" fmla="*/ 0 w 29"/>
                    <a:gd name="T13" fmla="*/ 1 h 34"/>
                    <a:gd name="T14" fmla="*/ 0 w 29"/>
                    <a:gd name="T15" fmla="*/ 1 h 34"/>
                    <a:gd name="T16" fmla="*/ 0 w 29"/>
                    <a:gd name="T17" fmla="*/ 0 h 34"/>
                    <a:gd name="T18" fmla="*/ 0 w 29"/>
                    <a:gd name="T19" fmla="*/ 0 h 34"/>
                    <a:gd name="T20" fmla="*/ 0 w 29"/>
                    <a:gd name="T21" fmla="*/ 1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9" h="34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0" y="28"/>
                      </a:lnTo>
                      <a:lnTo>
                        <a:pt x="11" y="34"/>
                      </a:lnTo>
                      <a:lnTo>
                        <a:pt x="28" y="9"/>
                      </a:lnTo>
                      <a:lnTo>
                        <a:pt x="29" y="5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6" name="Freeform 408">
                  <a:extLst>
                    <a:ext uri="{FF2B5EF4-FFF2-40B4-BE49-F238E27FC236}">
                      <a16:creationId xmlns:a16="http://schemas.microsoft.com/office/drawing/2014/main" id="{E15B902D-5A92-48C6-B883-CAF6EEAA2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3121"/>
                  <a:ext cx="14" cy="17"/>
                </a:xfrm>
                <a:custGeom>
                  <a:avLst/>
                  <a:gdLst>
                    <a:gd name="T0" fmla="*/ 0 w 29"/>
                    <a:gd name="T1" fmla="*/ 1 h 34"/>
                    <a:gd name="T2" fmla="*/ 0 w 29"/>
                    <a:gd name="T3" fmla="*/ 1 h 34"/>
                    <a:gd name="T4" fmla="*/ 0 w 29"/>
                    <a:gd name="T5" fmla="*/ 1 h 34"/>
                    <a:gd name="T6" fmla="*/ 0 w 29"/>
                    <a:gd name="T7" fmla="*/ 1 h 34"/>
                    <a:gd name="T8" fmla="*/ 0 w 29"/>
                    <a:gd name="T9" fmla="*/ 1 h 34"/>
                    <a:gd name="T10" fmla="*/ 0 w 29"/>
                    <a:gd name="T11" fmla="*/ 1 h 34"/>
                    <a:gd name="T12" fmla="*/ 0 w 29"/>
                    <a:gd name="T13" fmla="*/ 1 h 34"/>
                    <a:gd name="T14" fmla="*/ 0 w 29"/>
                    <a:gd name="T15" fmla="*/ 1 h 34"/>
                    <a:gd name="T16" fmla="*/ 0 w 29"/>
                    <a:gd name="T17" fmla="*/ 0 h 34"/>
                    <a:gd name="T18" fmla="*/ 0 w 29"/>
                    <a:gd name="T19" fmla="*/ 0 h 34"/>
                    <a:gd name="T20" fmla="*/ 0 w 29"/>
                    <a:gd name="T21" fmla="*/ 1 h 34"/>
                    <a:gd name="T22" fmla="*/ 0 w 29"/>
                    <a:gd name="T23" fmla="*/ 1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9" h="34">
                      <a:moveTo>
                        <a:pt x="15" y="2"/>
                      </a:moveTo>
                      <a:lnTo>
                        <a:pt x="16" y="2"/>
                      </a:lnTo>
                      <a:lnTo>
                        <a:pt x="0" y="27"/>
                      </a:lnTo>
                      <a:lnTo>
                        <a:pt x="12" y="34"/>
                      </a:lnTo>
                      <a:lnTo>
                        <a:pt x="28" y="9"/>
                      </a:lnTo>
                      <a:lnTo>
                        <a:pt x="29" y="9"/>
                      </a:lnTo>
                      <a:lnTo>
                        <a:pt x="28" y="9"/>
                      </a:lnTo>
                      <a:lnTo>
                        <a:pt x="29" y="4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2" name="Freeform 409">
                <a:extLst>
                  <a:ext uri="{FF2B5EF4-FFF2-40B4-BE49-F238E27FC236}">
                    <a16:creationId xmlns:a16="http://schemas.microsoft.com/office/drawing/2014/main" id="{A9B182D4-A312-4B26-AF19-3E0D3E48C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" y="1881"/>
                <a:ext cx="2438" cy="1712"/>
              </a:xfrm>
              <a:custGeom>
                <a:avLst/>
                <a:gdLst>
                  <a:gd name="T0" fmla="*/ 0 w 5021"/>
                  <a:gd name="T1" fmla="*/ 1 h 3424"/>
                  <a:gd name="T2" fmla="*/ 0 w 5021"/>
                  <a:gd name="T3" fmla="*/ 1 h 3424"/>
                  <a:gd name="T4" fmla="*/ 0 w 5021"/>
                  <a:gd name="T5" fmla="*/ 1 h 3424"/>
                  <a:gd name="T6" fmla="*/ 0 w 5021"/>
                  <a:gd name="T7" fmla="*/ 1 h 3424"/>
                  <a:gd name="T8" fmla="*/ 0 w 5021"/>
                  <a:gd name="T9" fmla="*/ 1 h 3424"/>
                  <a:gd name="T10" fmla="*/ 0 w 5021"/>
                  <a:gd name="T11" fmla="*/ 1 h 3424"/>
                  <a:gd name="T12" fmla="*/ 0 w 5021"/>
                  <a:gd name="T13" fmla="*/ 1 h 3424"/>
                  <a:gd name="T14" fmla="*/ 0 w 5021"/>
                  <a:gd name="T15" fmla="*/ 1 h 3424"/>
                  <a:gd name="T16" fmla="*/ 0 w 5021"/>
                  <a:gd name="T17" fmla="*/ 1 h 3424"/>
                  <a:gd name="T18" fmla="*/ 0 w 5021"/>
                  <a:gd name="T19" fmla="*/ 1 h 3424"/>
                  <a:gd name="T20" fmla="*/ 0 w 5021"/>
                  <a:gd name="T21" fmla="*/ 1 h 3424"/>
                  <a:gd name="T22" fmla="*/ 0 w 5021"/>
                  <a:gd name="T23" fmla="*/ 1 h 3424"/>
                  <a:gd name="T24" fmla="*/ 0 w 5021"/>
                  <a:gd name="T25" fmla="*/ 1 h 3424"/>
                  <a:gd name="T26" fmla="*/ 0 w 5021"/>
                  <a:gd name="T27" fmla="*/ 1 h 3424"/>
                  <a:gd name="T28" fmla="*/ 0 w 5021"/>
                  <a:gd name="T29" fmla="*/ 1 h 3424"/>
                  <a:gd name="T30" fmla="*/ 0 w 5021"/>
                  <a:gd name="T31" fmla="*/ 1 h 3424"/>
                  <a:gd name="T32" fmla="*/ 0 w 5021"/>
                  <a:gd name="T33" fmla="*/ 1 h 3424"/>
                  <a:gd name="T34" fmla="*/ 0 w 5021"/>
                  <a:gd name="T35" fmla="*/ 1 h 3424"/>
                  <a:gd name="T36" fmla="*/ 0 w 5021"/>
                  <a:gd name="T37" fmla="*/ 1 h 3424"/>
                  <a:gd name="T38" fmla="*/ 0 w 5021"/>
                  <a:gd name="T39" fmla="*/ 1 h 3424"/>
                  <a:gd name="T40" fmla="*/ 0 w 5021"/>
                  <a:gd name="T41" fmla="*/ 1 h 3424"/>
                  <a:gd name="T42" fmla="*/ 0 w 5021"/>
                  <a:gd name="T43" fmla="*/ 1 h 3424"/>
                  <a:gd name="T44" fmla="*/ 0 w 5021"/>
                  <a:gd name="T45" fmla="*/ 1 h 3424"/>
                  <a:gd name="T46" fmla="*/ 0 w 5021"/>
                  <a:gd name="T47" fmla="*/ 1 h 3424"/>
                  <a:gd name="T48" fmla="*/ 0 w 5021"/>
                  <a:gd name="T49" fmla="*/ 1 h 3424"/>
                  <a:gd name="T50" fmla="*/ 0 w 5021"/>
                  <a:gd name="T51" fmla="*/ 1 h 3424"/>
                  <a:gd name="T52" fmla="*/ 0 w 5021"/>
                  <a:gd name="T53" fmla="*/ 1 h 3424"/>
                  <a:gd name="T54" fmla="*/ 0 w 5021"/>
                  <a:gd name="T55" fmla="*/ 1 h 3424"/>
                  <a:gd name="T56" fmla="*/ 0 w 5021"/>
                  <a:gd name="T57" fmla="*/ 1 h 3424"/>
                  <a:gd name="T58" fmla="*/ 0 w 5021"/>
                  <a:gd name="T59" fmla="*/ 1 h 3424"/>
                  <a:gd name="T60" fmla="*/ 0 w 5021"/>
                  <a:gd name="T61" fmla="*/ 1 h 3424"/>
                  <a:gd name="T62" fmla="*/ 0 w 5021"/>
                  <a:gd name="T63" fmla="*/ 1 h 3424"/>
                  <a:gd name="T64" fmla="*/ 0 w 5021"/>
                  <a:gd name="T65" fmla="*/ 1 h 3424"/>
                  <a:gd name="T66" fmla="*/ 0 w 5021"/>
                  <a:gd name="T67" fmla="*/ 1 h 3424"/>
                  <a:gd name="T68" fmla="*/ 0 w 5021"/>
                  <a:gd name="T69" fmla="*/ 1 h 3424"/>
                  <a:gd name="T70" fmla="*/ 0 w 5021"/>
                  <a:gd name="T71" fmla="*/ 1 h 3424"/>
                  <a:gd name="T72" fmla="*/ 0 w 5021"/>
                  <a:gd name="T73" fmla="*/ 1 h 3424"/>
                  <a:gd name="T74" fmla="*/ 0 w 5021"/>
                  <a:gd name="T75" fmla="*/ 1 h 3424"/>
                  <a:gd name="T76" fmla="*/ 0 w 5021"/>
                  <a:gd name="T77" fmla="*/ 1 h 3424"/>
                  <a:gd name="T78" fmla="*/ 0 w 5021"/>
                  <a:gd name="T79" fmla="*/ 1 h 3424"/>
                  <a:gd name="T80" fmla="*/ 0 w 5021"/>
                  <a:gd name="T81" fmla="*/ 1 h 3424"/>
                  <a:gd name="T82" fmla="*/ 0 w 5021"/>
                  <a:gd name="T83" fmla="*/ 1 h 3424"/>
                  <a:gd name="T84" fmla="*/ 0 w 5021"/>
                  <a:gd name="T85" fmla="*/ 1 h 3424"/>
                  <a:gd name="T86" fmla="*/ 0 w 5021"/>
                  <a:gd name="T87" fmla="*/ 1 h 3424"/>
                  <a:gd name="T88" fmla="*/ 0 w 5021"/>
                  <a:gd name="T89" fmla="*/ 1 h 3424"/>
                  <a:gd name="T90" fmla="*/ 0 w 5021"/>
                  <a:gd name="T91" fmla="*/ 1 h 3424"/>
                  <a:gd name="T92" fmla="*/ 0 w 5021"/>
                  <a:gd name="T93" fmla="*/ 1 h 3424"/>
                  <a:gd name="T94" fmla="*/ 0 w 5021"/>
                  <a:gd name="T95" fmla="*/ 1 h 3424"/>
                  <a:gd name="T96" fmla="*/ 0 w 5021"/>
                  <a:gd name="T97" fmla="*/ 1 h 3424"/>
                  <a:gd name="T98" fmla="*/ 0 w 5021"/>
                  <a:gd name="T99" fmla="*/ 1 h 3424"/>
                  <a:gd name="T100" fmla="*/ 0 w 5021"/>
                  <a:gd name="T101" fmla="*/ 1 h 3424"/>
                  <a:gd name="T102" fmla="*/ 0 w 5021"/>
                  <a:gd name="T103" fmla="*/ 1 h 3424"/>
                  <a:gd name="T104" fmla="*/ 0 w 5021"/>
                  <a:gd name="T105" fmla="*/ 1 h 3424"/>
                  <a:gd name="T106" fmla="*/ 0 w 5021"/>
                  <a:gd name="T107" fmla="*/ 1 h 3424"/>
                  <a:gd name="T108" fmla="*/ 0 w 5021"/>
                  <a:gd name="T109" fmla="*/ 1 h 3424"/>
                  <a:gd name="T110" fmla="*/ 0 w 5021"/>
                  <a:gd name="T111" fmla="*/ 1 h 34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021" h="3424">
                    <a:moveTo>
                      <a:pt x="4046" y="2189"/>
                    </a:moveTo>
                    <a:lnTo>
                      <a:pt x="4067" y="2155"/>
                    </a:lnTo>
                    <a:lnTo>
                      <a:pt x="4083" y="2125"/>
                    </a:lnTo>
                    <a:lnTo>
                      <a:pt x="4099" y="2099"/>
                    </a:lnTo>
                    <a:lnTo>
                      <a:pt x="4116" y="2072"/>
                    </a:lnTo>
                    <a:lnTo>
                      <a:pt x="4129" y="2046"/>
                    </a:lnTo>
                    <a:lnTo>
                      <a:pt x="4148" y="2016"/>
                    </a:lnTo>
                    <a:lnTo>
                      <a:pt x="4166" y="1984"/>
                    </a:lnTo>
                    <a:lnTo>
                      <a:pt x="4187" y="1947"/>
                    </a:lnTo>
                    <a:lnTo>
                      <a:pt x="4203" y="1924"/>
                    </a:lnTo>
                    <a:lnTo>
                      <a:pt x="4229" y="1906"/>
                    </a:lnTo>
                    <a:lnTo>
                      <a:pt x="4256" y="1892"/>
                    </a:lnTo>
                    <a:lnTo>
                      <a:pt x="4288" y="1880"/>
                    </a:lnTo>
                    <a:lnTo>
                      <a:pt x="4321" y="1876"/>
                    </a:lnTo>
                    <a:lnTo>
                      <a:pt x="4355" y="1876"/>
                    </a:lnTo>
                    <a:lnTo>
                      <a:pt x="4385" y="1883"/>
                    </a:lnTo>
                    <a:lnTo>
                      <a:pt x="4413" y="1894"/>
                    </a:lnTo>
                    <a:lnTo>
                      <a:pt x="4441" y="1910"/>
                    </a:lnTo>
                    <a:lnTo>
                      <a:pt x="4470" y="1929"/>
                    </a:lnTo>
                    <a:lnTo>
                      <a:pt x="4503" y="1945"/>
                    </a:lnTo>
                    <a:lnTo>
                      <a:pt x="4535" y="1963"/>
                    </a:lnTo>
                    <a:lnTo>
                      <a:pt x="4567" y="1984"/>
                    </a:lnTo>
                    <a:lnTo>
                      <a:pt x="4600" y="2002"/>
                    </a:lnTo>
                    <a:lnTo>
                      <a:pt x="4634" y="2021"/>
                    </a:lnTo>
                    <a:lnTo>
                      <a:pt x="4666" y="2044"/>
                    </a:lnTo>
                    <a:lnTo>
                      <a:pt x="4701" y="2062"/>
                    </a:lnTo>
                    <a:lnTo>
                      <a:pt x="4733" y="2081"/>
                    </a:lnTo>
                    <a:lnTo>
                      <a:pt x="4765" y="2099"/>
                    </a:lnTo>
                    <a:lnTo>
                      <a:pt x="4798" y="2115"/>
                    </a:lnTo>
                    <a:lnTo>
                      <a:pt x="4828" y="2134"/>
                    </a:lnTo>
                    <a:lnTo>
                      <a:pt x="4855" y="2150"/>
                    </a:lnTo>
                    <a:lnTo>
                      <a:pt x="4881" y="2164"/>
                    </a:lnTo>
                    <a:lnTo>
                      <a:pt x="4906" y="2178"/>
                    </a:lnTo>
                    <a:lnTo>
                      <a:pt x="4947" y="2203"/>
                    </a:lnTo>
                    <a:lnTo>
                      <a:pt x="4980" y="2228"/>
                    </a:lnTo>
                    <a:lnTo>
                      <a:pt x="5003" y="2254"/>
                    </a:lnTo>
                    <a:lnTo>
                      <a:pt x="5017" y="2284"/>
                    </a:lnTo>
                    <a:lnTo>
                      <a:pt x="5021" y="2316"/>
                    </a:lnTo>
                    <a:lnTo>
                      <a:pt x="5014" y="2350"/>
                    </a:lnTo>
                    <a:lnTo>
                      <a:pt x="4998" y="2390"/>
                    </a:lnTo>
                    <a:lnTo>
                      <a:pt x="4971" y="2436"/>
                    </a:lnTo>
                    <a:lnTo>
                      <a:pt x="4954" y="2466"/>
                    </a:lnTo>
                    <a:lnTo>
                      <a:pt x="4934" y="2505"/>
                    </a:lnTo>
                    <a:lnTo>
                      <a:pt x="4906" y="2555"/>
                    </a:lnTo>
                    <a:lnTo>
                      <a:pt x="4874" y="2615"/>
                    </a:lnTo>
                    <a:lnTo>
                      <a:pt x="4837" y="2682"/>
                    </a:lnTo>
                    <a:lnTo>
                      <a:pt x="4798" y="2751"/>
                    </a:lnTo>
                    <a:lnTo>
                      <a:pt x="4754" y="2825"/>
                    </a:lnTo>
                    <a:lnTo>
                      <a:pt x="4710" y="2899"/>
                    </a:lnTo>
                    <a:lnTo>
                      <a:pt x="4669" y="2975"/>
                    </a:lnTo>
                    <a:lnTo>
                      <a:pt x="4627" y="3046"/>
                    </a:lnTo>
                    <a:lnTo>
                      <a:pt x="4588" y="3118"/>
                    </a:lnTo>
                    <a:lnTo>
                      <a:pt x="4551" y="3182"/>
                    </a:lnTo>
                    <a:lnTo>
                      <a:pt x="4519" y="3240"/>
                    </a:lnTo>
                    <a:lnTo>
                      <a:pt x="4491" y="3288"/>
                    </a:lnTo>
                    <a:lnTo>
                      <a:pt x="4468" y="3325"/>
                    </a:lnTo>
                    <a:lnTo>
                      <a:pt x="4454" y="3350"/>
                    </a:lnTo>
                    <a:lnTo>
                      <a:pt x="4441" y="3371"/>
                    </a:lnTo>
                    <a:lnTo>
                      <a:pt x="4420" y="3390"/>
                    </a:lnTo>
                    <a:lnTo>
                      <a:pt x="4397" y="3406"/>
                    </a:lnTo>
                    <a:lnTo>
                      <a:pt x="4367" y="3417"/>
                    </a:lnTo>
                    <a:lnTo>
                      <a:pt x="4335" y="3424"/>
                    </a:lnTo>
                    <a:lnTo>
                      <a:pt x="4300" y="3422"/>
                    </a:lnTo>
                    <a:lnTo>
                      <a:pt x="4263" y="3413"/>
                    </a:lnTo>
                    <a:lnTo>
                      <a:pt x="4224" y="3394"/>
                    </a:lnTo>
                    <a:lnTo>
                      <a:pt x="4201" y="3380"/>
                    </a:lnTo>
                    <a:lnTo>
                      <a:pt x="4173" y="3366"/>
                    </a:lnTo>
                    <a:lnTo>
                      <a:pt x="4141" y="3350"/>
                    </a:lnTo>
                    <a:lnTo>
                      <a:pt x="4109" y="3332"/>
                    </a:lnTo>
                    <a:lnTo>
                      <a:pt x="4074" y="3311"/>
                    </a:lnTo>
                    <a:lnTo>
                      <a:pt x="4037" y="3290"/>
                    </a:lnTo>
                    <a:lnTo>
                      <a:pt x="4000" y="3270"/>
                    </a:lnTo>
                    <a:lnTo>
                      <a:pt x="3961" y="3247"/>
                    </a:lnTo>
                    <a:lnTo>
                      <a:pt x="3924" y="3226"/>
                    </a:lnTo>
                    <a:lnTo>
                      <a:pt x="3885" y="3205"/>
                    </a:lnTo>
                    <a:lnTo>
                      <a:pt x="3848" y="3184"/>
                    </a:lnTo>
                    <a:lnTo>
                      <a:pt x="3814" y="3164"/>
                    </a:lnTo>
                    <a:lnTo>
                      <a:pt x="3779" y="3145"/>
                    </a:lnTo>
                    <a:lnTo>
                      <a:pt x="3749" y="3127"/>
                    </a:lnTo>
                    <a:lnTo>
                      <a:pt x="3722" y="3113"/>
                    </a:lnTo>
                    <a:lnTo>
                      <a:pt x="3696" y="3099"/>
                    </a:lnTo>
                    <a:lnTo>
                      <a:pt x="3662" y="3072"/>
                    </a:lnTo>
                    <a:lnTo>
                      <a:pt x="3641" y="3046"/>
                    </a:lnTo>
                    <a:lnTo>
                      <a:pt x="3629" y="3019"/>
                    </a:lnTo>
                    <a:lnTo>
                      <a:pt x="3627" y="2989"/>
                    </a:lnTo>
                    <a:lnTo>
                      <a:pt x="3632" y="2956"/>
                    </a:lnTo>
                    <a:lnTo>
                      <a:pt x="3643" y="2922"/>
                    </a:lnTo>
                    <a:lnTo>
                      <a:pt x="3659" y="2890"/>
                    </a:lnTo>
                    <a:lnTo>
                      <a:pt x="3680" y="2853"/>
                    </a:lnTo>
                    <a:lnTo>
                      <a:pt x="3701" y="2813"/>
                    </a:lnTo>
                    <a:lnTo>
                      <a:pt x="3722" y="2774"/>
                    </a:lnTo>
                    <a:lnTo>
                      <a:pt x="3742" y="2733"/>
                    </a:lnTo>
                    <a:lnTo>
                      <a:pt x="3765" y="2694"/>
                    </a:lnTo>
                    <a:lnTo>
                      <a:pt x="3788" y="2655"/>
                    </a:lnTo>
                    <a:lnTo>
                      <a:pt x="3811" y="2615"/>
                    </a:lnTo>
                    <a:lnTo>
                      <a:pt x="3837" y="2576"/>
                    </a:lnTo>
                    <a:lnTo>
                      <a:pt x="3862" y="2535"/>
                    </a:lnTo>
                    <a:lnTo>
                      <a:pt x="3874" y="2484"/>
                    </a:lnTo>
                    <a:lnTo>
                      <a:pt x="3874" y="2413"/>
                    </a:lnTo>
                    <a:lnTo>
                      <a:pt x="3860" y="2341"/>
                    </a:lnTo>
                    <a:lnTo>
                      <a:pt x="3828" y="2288"/>
                    </a:lnTo>
                    <a:lnTo>
                      <a:pt x="3807" y="2265"/>
                    </a:lnTo>
                    <a:lnTo>
                      <a:pt x="3781" y="2235"/>
                    </a:lnTo>
                    <a:lnTo>
                      <a:pt x="3756" y="2201"/>
                    </a:lnTo>
                    <a:lnTo>
                      <a:pt x="3728" y="2159"/>
                    </a:lnTo>
                    <a:lnTo>
                      <a:pt x="3701" y="2118"/>
                    </a:lnTo>
                    <a:lnTo>
                      <a:pt x="3671" y="2072"/>
                    </a:lnTo>
                    <a:lnTo>
                      <a:pt x="3639" y="2023"/>
                    </a:lnTo>
                    <a:lnTo>
                      <a:pt x="3609" y="1975"/>
                    </a:lnTo>
                    <a:lnTo>
                      <a:pt x="3579" y="1926"/>
                    </a:lnTo>
                    <a:lnTo>
                      <a:pt x="3549" y="1880"/>
                    </a:lnTo>
                    <a:lnTo>
                      <a:pt x="3519" y="1834"/>
                    </a:lnTo>
                    <a:lnTo>
                      <a:pt x="3489" y="1793"/>
                    </a:lnTo>
                    <a:lnTo>
                      <a:pt x="3461" y="1756"/>
                    </a:lnTo>
                    <a:lnTo>
                      <a:pt x="3436" y="1721"/>
                    </a:lnTo>
                    <a:lnTo>
                      <a:pt x="3413" y="1694"/>
                    </a:lnTo>
                    <a:lnTo>
                      <a:pt x="3392" y="1673"/>
                    </a:lnTo>
                    <a:lnTo>
                      <a:pt x="3381" y="1661"/>
                    </a:lnTo>
                    <a:lnTo>
                      <a:pt x="3371" y="1650"/>
                    </a:lnTo>
                    <a:lnTo>
                      <a:pt x="3362" y="1641"/>
                    </a:lnTo>
                    <a:lnTo>
                      <a:pt x="3353" y="1634"/>
                    </a:lnTo>
                    <a:lnTo>
                      <a:pt x="3339" y="1625"/>
                    </a:lnTo>
                    <a:lnTo>
                      <a:pt x="3325" y="1618"/>
                    </a:lnTo>
                    <a:lnTo>
                      <a:pt x="3307" y="1608"/>
                    </a:lnTo>
                    <a:lnTo>
                      <a:pt x="3284" y="1597"/>
                    </a:lnTo>
                    <a:lnTo>
                      <a:pt x="3263" y="1585"/>
                    </a:lnTo>
                    <a:lnTo>
                      <a:pt x="3233" y="1572"/>
                    </a:lnTo>
                    <a:lnTo>
                      <a:pt x="3189" y="1551"/>
                    </a:lnTo>
                    <a:lnTo>
                      <a:pt x="3132" y="1526"/>
                    </a:lnTo>
                    <a:lnTo>
                      <a:pt x="3067" y="1493"/>
                    </a:lnTo>
                    <a:lnTo>
                      <a:pt x="2993" y="1461"/>
                    </a:lnTo>
                    <a:lnTo>
                      <a:pt x="2910" y="1426"/>
                    </a:lnTo>
                    <a:lnTo>
                      <a:pt x="2823" y="1387"/>
                    </a:lnTo>
                    <a:lnTo>
                      <a:pt x="2726" y="1346"/>
                    </a:lnTo>
                    <a:lnTo>
                      <a:pt x="2625" y="1302"/>
                    </a:lnTo>
                    <a:lnTo>
                      <a:pt x="2519" y="1256"/>
                    </a:lnTo>
                    <a:lnTo>
                      <a:pt x="2408" y="1208"/>
                    </a:lnTo>
                    <a:lnTo>
                      <a:pt x="2293" y="1159"/>
                    </a:lnTo>
                    <a:lnTo>
                      <a:pt x="2178" y="1108"/>
                    </a:lnTo>
                    <a:lnTo>
                      <a:pt x="2060" y="1058"/>
                    </a:lnTo>
                    <a:lnTo>
                      <a:pt x="1940" y="1007"/>
                    </a:lnTo>
                    <a:lnTo>
                      <a:pt x="1823" y="954"/>
                    </a:lnTo>
                    <a:lnTo>
                      <a:pt x="1705" y="906"/>
                    </a:lnTo>
                    <a:lnTo>
                      <a:pt x="1590" y="855"/>
                    </a:lnTo>
                    <a:lnTo>
                      <a:pt x="1475" y="807"/>
                    </a:lnTo>
                    <a:lnTo>
                      <a:pt x="1364" y="761"/>
                    </a:lnTo>
                    <a:lnTo>
                      <a:pt x="1260" y="717"/>
                    </a:lnTo>
                    <a:lnTo>
                      <a:pt x="1159" y="673"/>
                    </a:lnTo>
                    <a:lnTo>
                      <a:pt x="1067" y="634"/>
                    </a:lnTo>
                    <a:lnTo>
                      <a:pt x="979" y="597"/>
                    </a:lnTo>
                    <a:lnTo>
                      <a:pt x="899" y="562"/>
                    </a:lnTo>
                    <a:lnTo>
                      <a:pt x="830" y="532"/>
                    </a:lnTo>
                    <a:lnTo>
                      <a:pt x="767" y="505"/>
                    </a:lnTo>
                    <a:lnTo>
                      <a:pt x="717" y="484"/>
                    </a:lnTo>
                    <a:lnTo>
                      <a:pt x="675" y="463"/>
                    </a:lnTo>
                    <a:lnTo>
                      <a:pt x="648" y="450"/>
                    </a:lnTo>
                    <a:lnTo>
                      <a:pt x="631" y="443"/>
                    </a:lnTo>
                    <a:lnTo>
                      <a:pt x="599" y="426"/>
                    </a:lnTo>
                    <a:lnTo>
                      <a:pt x="565" y="408"/>
                    </a:lnTo>
                    <a:lnTo>
                      <a:pt x="525" y="387"/>
                    </a:lnTo>
                    <a:lnTo>
                      <a:pt x="486" y="369"/>
                    </a:lnTo>
                    <a:lnTo>
                      <a:pt x="452" y="350"/>
                    </a:lnTo>
                    <a:lnTo>
                      <a:pt x="422" y="332"/>
                    </a:lnTo>
                    <a:lnTo>
                      <a:pt x="399" y="314"/>
                    </a:lnTo>
                    <a:lnTo>
                      <a:pt x="389" y="300"/>
                    </a:lnTo>
                    <a:lnTo>
                      <a:pt x="373" y="258"/>
                    </a:lnTo>
                    <a:lnTo>
                      <a:pt x="353" y="217"/>
                    </a:lnTo>
                    <a:lnTo>
                      <a:pt x="327" y="178"/>
                    </a:lnTo>
                    <a:lnTo>
                      <a:pt x="297" y="143"/>
                    </a:lnTo>
                    <a:lnTo>
                      <a:pt x="265" y="122"/>
                    </a:lnTo>
                    <a:lnTo>
                      <a:pt x="228" y="118"/>
                    </a:lnTo>
                    <a:lnTo>
                      <a:pt x="189" y="132"/>
                    </a:lnTo>
                    <a:lnTo>
                      <a:pt x="147" y="168"/>
                    </a:lnTo>
                    <a:lnTo>
                      <a:pt x="131" y="198"/>
                    </a:lnTo>
                    <a:lnTo>
                      <a:pt x="131" y="228"/>
                    </a:lnTo>
                    <a:lnTo>
                      <a:pt x="145" y="254"/>
                    </a:lnTo>
                    <a:lnTo>
                      <a:pt x="166" y="277"/>
                    </a:lnTo>
                    <a:lnTo>
                      <a:pt x="196" y="297"/>
                    </a:lnTo>
                    <a:lnTo>
                      <a:pt x="230" y="311"/>
                    </a:lnTo>
                    <a:lnTo>
                      <a:pt x="263" y="323"/>
                    </a:lnTo>
                    <a:lnTo>
                      <a:pt x="295" y="327"/>
                    </a:lnTo>
                    <a:lnTo>
                      <a:pt x="309" y="330"/>
                    </a:lnTo>
                    <a:lnTo>
                      <a:pt x="327" y="332"/>
                    </a:lnTo>
                    <a:lnTo>
                      <a:pt x="348" y="332"/>
                    </a:lnTo>
                    <a:lnTo>
                      <a:pt x="366" y="332"/>
                    </a:lnTo>
                    <a:lnTo>
                      <a:pt x="385" y="334"/>
                    </a:lnTo>
                    <a:lnTo>
                      <a:pt x="399" y="337"/>
                    </a:lnTo>
                    <a:lnTo>
                      <a:pt x="410" y="339"/>
                    </a:lnTo>
                    <a:lnTo>
                      <a:pt x="415" y="346"/>
                    </a:lnTo>
                    <a:lnTo>
                      <a:pt x="419" y="373"/>
                    </a:lnTo>
                    <a:lnTo>
                      <a:pt x="410" y="399"/>
                    </a:lnTo>
                    <a:lnTo>
                      <a:pt x="394" y="420"/>
                    </a:lnTo>
                    <a:lnTo>
                      <a:pt x="371" y="438"/>
                    </a:lnTo>
                    <a:lnTo>
                      <a:pt x="343" y="450"/>
                    </a:lnTo>
                    <a:lnTo>
                      <a:pt x="316" y="459"/>
                    </a:lnTo>
                    <a:lnTo>
                      <a:pt x="288" y="461"/>
                    </a:lnTo>
                    <a:lnTo>
                      <a:pt x="263" y="456"/>
                    </a:lnTo>
                    <a:lnTo>
                      <a:pt x="203" y="429"/>
                    </a:lnTo>
                    <a:lnTo>
                      <a:pt x="147" y="397"/>
                    </a:lnTo>
                    <a:lnTo>
                      <a:pt x="99" y="364"/>
                    </a:lnTo>
                    <a:lnTo>
                      <a:pt x="58" y="325"/>
                    </a:lnTo>
                    <a:lnTo>
                      <a:pt x="25" y="286"/>
                    </a:lnTo>
                    <a:lnTo>
                      <a:pt x="7" y="240"/>
                    </a:lnTo>
                    <a:lnTo>
                      <a:pt x="0" y="191"/>
                    </a:lnTo>
                    <a:lnTo>
                      <a:pt x="9" y="138"/>
                    </a:lnTo>
                    <a:lnTo>
                      <a:pt x="21" y="106"/>
                    </a:lnTo>
                    <a:lnTo>
                      <a:pt x="37" y="79"/>
                    </a:lnTo>
                    <a:lnTo>
                      <a:pt x="55" y="53"/>
                    </a:lnTo>
                    <a:lnTo>
                      <a:pt x="78" y="35"/>
                    </a:lnTo>
                    <a:lnTo>
                      <a:pt x="106" y="19"/>
                    </a:lnTo>
                    <a:lnTo>
                      <a:pt x="138" y="7"/>
                    </a:lnTo>
                    <a:lnTo>
                      <a:pt x="177" y="3"/>
                    </a:lnTo>
                    <a:lnTo>
                      <a:pt x="224" y="0"/>
                    </a:lnTo>
                    <a:lnTo>
                      <a:pt x="283" y="7"/>
                    </a:lnTo>
                    <a:lnTo>
                      <a:pt x="332" y="21"/>
                    </a:lnTo>
                    <a:lnTo>
                      <a:pt x="371" y="39"/>
                    </a:lnTo>
                    <a:lnTo>
                      <a:pt x="401" y="60"/>
                    </a:lnTo>
                    <a:lnTo>
                      <a:pt x="424" y="88"/>
                    </a:lnTo>
                    <a:lnTo>
                      <a:pt x="442" y="118"/>
                    </a:lnTo>
                    <a:lnTo>
                      <a:pt x="459" y="150"/>
                    </a:lnTo>
                    <a:lnTo>
                      <a:pt x="470" y="185"/>
                    </a:lnTo>
                    <a:lnTo>
                      <a:pt x="479" y="210"/>
                    </a:lnTo>
                    <a:lnTo>
                      <a:pt x="498" y="231"/>
                    </a:lnTo>
                    <a:lnTo>
                      <a:pt x="521" y="247"/>
                    </a:lnTo>
                    <a:lnTo>
                      <a:pt x="548" y="261"/>
                    </a:lnTo>
                    <a:lnTo>
                      <a:pt x="583" y="277"/>
                    </a:lnTo>
                    <a:lnTo>
                      <a:pt x="620" y="291"/>
                    </a:lnTo>
                    <a:lnTo>
                      <a:pt x="661" y="309"/>
                    </a:lnTo>
                    <a:lnTo>
                      <a:pt x="705" y="330"/>
                    </a:lnTo>
                    <a:lnTo>
                      <a:pt x="721" y="339"/>
                    </a:lnTo>
                    <a:lnTo>
                      <a:pt x="751" y="353"/>
                    </a:lnTo>
                    <a:lnTo>
                      <a:pt x="793" y="371"/>
                    </a:lnTo>
                    <a:lnTo>
                      <a:pt x="843" y="394"/>
                    </a:lnTo>
                    <a:lnTo>
                      <a:pt x="906" y="424"/>
                    </a:lnTo>
                    <a:lnTo>
                      <a:pt x="979" y="454"/>
                    </a:lnTo>
                    <a:lnTo>
                      <a:pt x="1060" y="493"/>
                    </a:lnTo>
                    <a:lnTo>
                      <a:pt x="1148" y="530"/>
                    </a:lnTo>
                    <a:lnTo>
                      <a:pt x="1242" y="572"/>
                    </a:lnTo>
                    <a:lnTo>
                      <a:pt x="1343" y="615"/>
                    </a:lnTo>
                    <a:lnTo>
                      <a:pt x="1449" y="661"/>
                    </a:lnTo>
                    <a:lnTo>
                      <a:pt x="1560" y="710"/>
                    </a:lnTo>
                    <a:lnTo>
                      <a:pt x="1678" y="758"/>
                    </a:lnTo>
                    <a:lnTo>
                      <a:pt x="1793" y="809"/>
                    </a:lnTo>
                    <a:lnTo>
                      <a:pt x="1910" y="860"/>
                    </a:lnTo>
                    <a:lnTo>
                      <a:pt x="2030" y="910"/>
                    </a:lnTo>
                    <a:lnTo>
                      <a:pt x="2150" y="961"/>
                    </a:lnTo>
                    <a:lnTo>
                      <a:pt x="2267" y="1014"/>
                    </a:lnTo>
                    <a:lnTo>
                      <a:pt x="2383" y="1065"/>
                    </a:lnTo>
                    <a:lnTo>
                      <a:pt x="2498" y="1113"/>
                    </a:lnTo>
                    <a:lnTo>
                      <a:pt x="2606" y="1159"/>
                    </a:lnTo>
                    <a:lnTo>
                      <a:pt x="2712" y="1205"/>
                    </a:lnTo>
                    <a:lnTo>
                      <a:pt x="2814" y="1249"/>
                    </a:lnTo>
                    <a:lnTo>
                      <a:pt x="2908" y="1288"/>
                    </a:lnTo>
                    <a:lnTo>
                      <a:pt x="2996" y="1327"/>
                    </a:lnTo>
                    <a:lnTo>
                      <a:pt x="3076" y="1362"/>
                    </a:lnTo>
                    <a:lnTo>
                      <a:pt x="3145" y="1392"/>
                    </a:lnTo>
                    <a:lnTo>
                      <a:pt x="3210" y="1420"/>
                    </a:lnTo>
                    <a:lnTo>
                      <a:pt x="3261" y="1443"/>
                    </a:lnTo>
                    <a:lnTo>
                      <a:pt x="3302" y="1461"/>
                    </a:lnTo>
                    <a:lnTo>
                      <a:pt x="3330" y="1475"/>
                    </a:lnTo>
                    <a:lnTo>
                      <a:pt x="3344" y="1482"/>
                    </a:lnTo>
                    <a:lnTo>
                      <a:pt x="3357" y="1491"/>
                    </a:lnTo>
                    <a:lnTo>
                      <a:pt x="3374" y="1500"/>
                    </a:lnTo>
                    <a:lnTo>
                      <a:pt x="3392" y="1514"/>
                    </a:lnTo>
                    <a:lnTo>
                      <a:pt x="3413" y="1523"/>
                    </a:lnTo>
                    <a:lnTo>
                      <a:pt x="3431" y="1535"/>
                    </a:lnTo>
                    <a:lnTo>
                      <a:pt x="3447" y="1546"/>
                    </a:lnTo>
                    <a:lnTo>
                      <a:pt x="3461" y="1555"/>
                    </a:lnTo>
                    <a:lnTo>
                      <a:pt x="3470" y="1562"/>
                    </a:lnTo>
                    <a:lnTo>
                      <a:pt x="3493" y="1588"/>
                    </a:lnTo>
                    <a:lnTo>
                      <a:pt x="3519" y="1620"/>
                    </a:lnTo>
                    <a:lnTo>
                      <a:pt x="3546" y="1657"/>
                    </a:lnTo>
                    <a:lnTo>
                      <a:pt x="3574" y="1696"/>
                    </a:lnTo>
                    <a:lnTo>
                      <a:pt x="3604" y="1740"/>
                    </a:lnTo>
                    <a:lnTo>
                      <a:pt x="3634" y="1786"/>
                    </a:lnTo>
                    <a:lnTo>
                      <a:pt x="3664" y="1834"/>
                    </a:lnTo>
                    <a:lnTo>
                      <a:pt x="3696" y="1883"/>
                    </a:lnTo>
                    <a:lnTo>
                      <a:pt x="3726" y="1929"/>
                    </a:lnTo>
                    <a:lnTo>
                      <a:pt x="3758" y="1975"/>
                    </a:lnTo>
                    <a:lnTo>
                      <a:pt x="3786" y="2021"/>
                    </a:lnTo>
                    <a:lnTo>
                      <a:pt x="3816" y="2065"/>
                    </a:lnTo>
                    <a:lnTo>
                      <a:pt x="3841" y="2102"/>
                    </a:lnTo>
                    <a:lnTo>
                      <a:pt x="3867" y="2136"/>
                    </a:lnTo>
                    <a:lnTo>
                      <a:pt x="3887" y="2164"/>
                    </a:lnTo>
                    <a:lnTo>
                      <a:pt x="3908" y="2184"/>
                    </a:lnTo>
                    <a:lnTo>
                      <a:pt x="3943" y="2226"/>
                    </a:lnTo>
                    <a:lnTo>
                      <a:pt x="3970" y="2274"/>
                    </a:lnTo>
                    <a:lnTo>
                      <a:pt x="3991" y="2327"/>
                    </a:lnTo>
                    <a:lnTo>
                      <a:pt x="4003" y="2380"/>
                    </a:lnTo>
                    <a:lnTo>
                      <a:pt x="4010" y="2436"/>
                    </a:lnTo>
                    <a:lnTo>
                      <a:pt x="4010" y="2484"/>
                    </a:lnTo>
                    <a:lnTo>
                      <a:pt x="4003" y="2528"/>
                    </a:lnTo>
                    <a:lnTo>
                      <a:pt x="3991" y="2565"/>
                    </a:lnTo>
                    <a:lnTo>
                      <a:pt x="3970" y="2597"/>
                    </a:lnTo>
                    <a:lnTo>
                      <a:pt x="3947" y="2636"/>
                    </a:lnTo>
                    <a:lnTo>
                      <a:pt x="3920" y="2680"/>
                    </a:lnTo>
                    <a:lnTo>
                      <a:pt x="3892" y="2728"/>
                    </a:lnTo>
                    <a:lnTo>
                      <a:pt x="3864" y="2779"/>
                    </a:lnTo>
                    <a:lnTo>
                      <a:pt x="3837" y="2827"/>
                    </a:lnTo>
                    <a:lnTo>
                      <a:pt x="3811" y="2873"/>
                    </a:lnTo>
                    <a:lnTo>
                      <a:pt x="3788" y="2913"/>
                    </a:lnTo>
                    <a:lnTo>
                      <a:pt x="3777" y="2933"/>
                    </a:lnTo>
                    <a:lnTo>
                      <a:pt x="3770" y="2949"/>
                    </a:lnTo>
                    <a:lnTo>
                      <a:pt x="3770" y="2963"/>
                    </a:lnTo>
                    <a:lnTo>
                      <a:pt x="3772" y="2975"/>
                    </a:lnTo>
                    <a:lnTo>
                      <a:pt x="3781" y="2986"/>
                    </a:lnTo>
                    <a:lnTo>
                      <a:pt x="3795" y="3000"/>
                    </a:lnTo>
                    <a:lnTo>
                      <a:pt x="3814" y="3014"/>
                    </a:lnTo>
                    <a:lnTo>
                      <a:pt x="3839" y="3030"/>
                    </a:lnTo>
                    <a:lnTo>
                      <a:pt x="3867" y="3046"/>
                    </a:lnTo>
                    <a:lnTo>
                      <a:pt x="3894" y="3062"/>
                    </a:lnTo>
                    <a:lnTo>
                      <a:pt x="3920" y="3076"/>
                    </a:lnTo>
                    <a:lnTo>
                      <a:pt x="3947" y="3095"/>
                    </a:lnTo>
                    <a:lnTo>
                      <a:pt x="3973" y="3108"/>
                    </a:lnTo>
                    <a:lnTo>
                      <a:pt x="3998" y="3122"/>
                    </a:lnTo>
                    <a:lnTo>
                      <a:pt x="4021" y="3136"/>
                    </a:lnTo>
                    <a:lnTo>
                      <a:pt x="4046" y="3150"/>
                    </a:lnTo>
                    <a:lnTo>
                      <a:pt x="4070" y="3164"/>
                    </a:lnTo>
                    <a:lnTo>
                      <a:pt x="4093" y="3178"/>
                    </a:lnTo>
                    <a:lnTo>
                      <a:pt x="4113" y="3189"/>
                    </a:lnTo>
                    <a:lnTo>
                      <a:pt x="4136" y="3203"/>
                    </a:lnTo>
                    <a:lnTo>
                      <a:pt x="4157" y="3214"/>
                    </a:lnTo>
                    <a:lnTo>
                      <a:pt x="4178" y="3226"/>
                    </a:lnTo>
                    <a:lnTo>
                      <a:pt x="4199" y="3240"/>
                    </a:lnTo>
                    <a:lnTo>
                      <a:pt x="4219" y="3251"/>
                    </a:lnTo>
                    <a:lnTo>
                      <a:pt x="4249" y="3270"/>
                    </a:lnTo>
                    <a:lnTo>
                      <a:pt x="4272" y="3281"/>
                    </a:lnTo>
                    <a:lnTo>
                      <a:pt x="4293" y="3290"/>
                    </a:lnTo>
                    <a:lnTo>
                      <a:pt x="4309" y="3293"/>
                    </a:lnTo>
                    <a:lnTo>
                      <a:pt x="4323" y="3290"/>
                    </a:lnTo>
                    <a:lnTo>
                      <a:pt x="4337" y="3279"/>
                    </a:lnTo>
                    <a:lnTo>
                      <a:pt x="4353" y="3260"/>
                    </a:lnTo>
                    <a:lnTo>
                      <a:pt x="4369" y="3233"/>
                    </a:lnTo>
                    <a:lnTo>
                      <a:pt x="4385" y="3207"/>
                    </a:lnTo>
                    <a:lnTo>
                      <a:pt x="4408" y="3171"/>
                    </a:lnTo>
                    <a:lnTo>
                      <a:pt x="4436" y="3125"/>
                    </a:lnTo>
                    <a:lnTo>
                      <a:pt x="4468" y="3067"/>
                    </a:lnTo>
                    <a:lnTo>
                      <a:pt x="4503" y="3007"/>
                    </a:lnTo>
                    <a:lnTo>
                      <a:pt x="4542" y="2940"/>
                    </a:lnTo>
                    <a:lnTo>
                      <a:pt x="4581" y="2871"/>
                    </a:lnTo>
                    <a:lnTo>
                      <a:pt x="4620" y="2802"/>
                    </a:lnTo>
                    <a:lnTo>
                      <a:pt x="4659" y="2733"/>
                    </a:lnTo>
                    <a:lnTo>
                      <a:pt x="4699" y="2664"/>
                    </a:lnTo>
                    <a:lnTo>
                      <a:pt x="4735" y="2602"/>
                    </a:lnTo>
                    <a:lnTo>
                      <a:pt x="4768" y="2539"/>
                    </a:lnTo>
                    <a:lnTo>
                      <a:pt x="4798" y="2489"/>
                    </a:lnTo>
                    <a:lnTo>
                      <a:pt x="4823" y="2445"/>
                    </a:lnTo>
                    <a:lnTo>
                      <a:pt x="4839" y="2413"/>
                    </a:lnTo>
                    <a:lnTo>
                      <a:pt x="4851" y="2392"/>
                    </a:lnTo>
                    <a:lnTo>
                      <a:pt x="4865" y="2369"/>
                    </a:lnTo>
                    <a:lnTo>
                      <a:pt x="4876" y="2353"/>
                    </a:lnTo>
                    <a:lnTo>
                      <a:pt x="4883" y="2337"/>
                    </a:lnTo>
                    <a:lnTo>
                      <a:pt x="4885" y="2325"/>
                    </a:lnTo>
                    <a:lnTo>
                      <a:pt x="4878" y="2314"/>
                    </a:lnTo>
                    <a:lnTo>
                      <a:pt x="4865" y="2300"/>
                    </a:lnTo>
                    <a:lnTo>
                      <a:pt x="4841" y="2284"/>
                    </a:lnTo>
                    <a:lnTo>
                      <a:pt x="4807" y="2263"/>
                    </a:lnTo>
                    <a:lnTo>
                      <a:pt x="4782" y="2251"/>
                    </a:lnTo>
                    <a:lnTo>
                      <a:pt x="4756" y="2235"/>
                    </a:lnTo>
                    <a:lnTo>
                      <a:pt x="4729" y="2221"/>
                    </a:lnTo>
                    <a:lnTo>
                      <a:pt x="4699" y="2205"/>
                    </a:lnTo>
                    <a:lnTo>
                      <a:pt x="4669" y="2187"/>
                    </a:lnTo>
                    <a:lnTo>
                      <a:pt x="4636" y="2168"/>
                    </a:lnTo>
                    <a:lnTo>
                      <a:pt x="4604" y="2152"/>
                    </a:lnTo>
                    <a:lnTo>
                      <a:pt x="4572" y="2134"/>
                    </a:lnTo>
                    <a:lnTo>
                      <a:pt x="4540" y="2115"/>
                    </a:lnTo>
                    <a:lnTo>
                      <a:pt x="4510" y="2099"/>
                    </a:lnTo>
                    <a:lnTo>
                      <a:pt x="4482" y="2081"/>
                    </a:lnTo>
                    <a:lnTo>
                      <a:pt x="4454" y="2067"/>
                    </a:lnTo>
                    <a:lnTo>
                      <a:pt x="4429" y="2053"/>
                    </a:lnTo>
                    <a:lnTo>
                      <a:pt x="4408" y="2039"/>
                    </a:lnTo>
                    <a:lnTo>
                      <a:pt x="4390" y="2028"/>
                    </a:lnTo>
                    <a:lnTo>
                      <a:pt x="4376" y="2019"/>
                    </a:lnTo>
                    <a:lnTo>
                      <a:pt x="4367" y="2014"/>
                    </a:lnTo>
                    <a:lnTo>
                      <a:pt x="4353" y="2012"/>
                    </a:lnTo>
                    <a:lnTo>
                      <a:pt x="4339" y="2012"/>
                    </a:lnTo>
                    <a:lnTo>
                      <a:pt x="4325" y="2014"/>
                    </a:lnTo>
                    <a:lnTo>
                      <a:pt x="4311" y="2019"/>
                    </a:lnTo>
                    <a:lnTo>
                      <a:pt x="4300" y="2023"/>
                    </a:lnTo>
                    <a:lnTo>
                      <a:pt x="4288" y="2030"/>
                    </a:lnTo>
                    <a:lnTo>
                      <a:pt x="4279" y="2042"/>
                    </a:lnTo>
                    <a:lnTo>
                      <a:pt x="4263" y="2067"/>
                    </a:lnTo>
                    <a:lnTo>
                      <a:pt x="4249" y="2095"/>
                    </a:lnTo>
                    <a:lnTo>
                      <a:pt x="4233" y="2120"/>
                    </a:lnTo>
                    <a:lnTo>
                      <a:pt x="4219" y="2145"/>
                    </a:lnTo>
                    <a:lnTo>
                      <a:pt x="4205" y="2173"/>
                    </a:lnTo>
                    <a:lnTo>
                      <a:pt x="4189" y="2198"/>
                    </a:lnTo>
                    <a:lnTo>
                      <a:pt x="4176" y="2224"/>
                    </a:lnTo>
                    <a:lnTo>
                      <a:pt x="4159" y="2249"/>
                    </a:lnTo>
                    <a:lnTo>
                      <a:pt x="4141" y="2272"/>
                    </a:lnTo>
                    <a:lnTo>
                      <a:pt x="4118" y="2281"/>
                    </a:lnTo>
                    <a:lnTo>
                      <a:pt x="4093" y="2284"/>
                    </a:lnTo>
                    <a:lnTo>
                      <a:pt x="4070" y="2274"/>
                    </a:lnTo>
                    <a:lnTo>
                      <a:pt x="4051" y="2261"/>
                    </a:lnTo>
                    <a:lnTo>
                      <a:pt x="4040" y="2240"/>
                    </a:lnTo>
                    <a:lnTo>
                      <a:pt x="4037" y="2217"/>
                    </a:lnTo>
                    <a:lnTo>
                      <a:pt x="4046" y="218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83" name="Group 410">
                <a:extLst>
                  <a:ext uri="{FF2B5EF4-FFF2-40B4-BE49-F238E27FC236}">
                    <a16:creationId xmlns:a16="http://schemas.microsoft.com/office/drawing/2014/main" id="{F9FC4EFD-1CFA-44A1-B657-605EB7188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" y="1877"/>
                <a:ext cx="2517" cy="1719"/>
                <a:chOff x="718" y="1877"/>
                <a:chExt cx="2517" cy="1719"/>
              </a:xfrm>
            </p:grpSpPr>
            <p:sp>
              <p:nvSpPr>
                <p:cNvPr id="17667" name="Freeform 411">
                  <a:extLst>
                    <a:ext uri="{FF2B5EF4-FFF2-40B4-BE49-F238E27FC236}">
                      <a16:creationId xmlns:a16="http://schemas.microsoft.com/office/drawing/2014/main" id="{3FA61E1A-3869-4833-ABFD-064ABF047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" y="2814"/>
                  <a:ext cx="22" cy="8"/>
                </a:xfrm>
                <a:custGeom>
                  <a:avLst/>
                  <a:gdLst>
                    <a:gd name="T0" fmla="*/ 1 w 42"/>
                    <a:gd name="T1" fmla="*/ 1 h 16"/>
                    <a:gd name="T2" fmla="*/ 1 w 42"/>
                    <a:gd name="T3" fmla="*/ 0 h 16"/>
                    <a:gd name="T4" fmla="*/ 0 w 42"/>
                    <a:gd name="T5" fmla="*/ 0 h 16"/>
                    <a:gd name="T6" fmla="*/ 0 w 42"/>
                    <a:gd name="T7" fmla="*/ 1 h 16"/>
                    <a:gd name="T8" fmla="*/ 1 w 42"/>
                    <a:gd name="T9" fmla="*/ 1 h 16"/>
                    <a:gd name="T10" fmla="*/ 1 w 42"/>
                    <a:gd name="T11" fmla="*/ 1 h 16"/>
                    <a:gd name="T12" fmla="*/ 1 w 42"/>
                    <a:gd name="T13" fmla="*/ 1 h 16"/>
                    <a:gd name="T14" fmla="*/ 1 w 42"/>
                    <a:gd name="T15" fmla="*/ 1 h 16"/>
                    <a:gd name="T16" fmla="*/ 1 w 42"/>
                    <a:gd name="T17" fmla="*/ 1 h 16"/>
                    <a:gd name="T18" fmla="*/ 1 w 42"/>
                    <a:gd name="T19" fmla="*/ 1 h 16"/>
                    <a:gd name="T20" fmla="*/ 1 w 42"/>
                    <a:gd name="T21" fmla="*/ 0 h 16"/>
                    <a:gd name="T22" fmla="*/ 1 w 42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16">
                      <a:moveTo>
                        <a:pt x="35" y="1"/>
                      </a:move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4" y="16"/>
                      </a:lnTo>
                      <a:lnTo>
                        <a:pt x="33" y="15"/>
                      </a:lnTo>
                      <a:lnTo>
                        <a:pt x="34" y="16"/>
                      </a:lnTo>
                      <a:lnTo>
                        <a:pt x="40" y="13"/>
                      </a:lnTo>
                      <a:lnTo>
                        <a:pt x="42" y="8"/>
                      </a:lnTo>
                      <a:lnTo>
                        <a:pt x="40" y="2"/>
                      </a:lnTo>
                      <a:lnTo>
                        <a:pt x="34" y="0"/>
                      </a:ln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8" name="Freeform 412">
                  <a:extLst>
                    <a:ext uri="{FF2B5EF4-FFF2-40B4-BE49-F238E27FC236}">
                      <a16:creationId xmlns:a16="http://schemas.microsoft.com/office/drawing/2014/main" id="{D50B583F-1B02-4736-AD9A-4773B15215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" y="2815"/>
                  <a:ext cx="19" cy="10"/>
                </a:xfrm>
                <a:custGeom>
                  <a:avLst/>
                  <a:gdLst>
                    <a:gd name="T0" fmla="*/ 1 w 38"/>
                    <a:gd name="T1" fmla="*/ 0 h 21"/>
                    <a:gd name="T2" fmla="*/ 1 w 38"/>
                    <a:gd name="T3" fmla="*/ 0 h 21"/>
                    <a:gd name="T4" fmla="*/ 1 w 38"/>
                    <a:gd name="T5" fmla="*/ 0 h 21"/>
                    <a:gd name="T6" fmla="*/ 0 w 38"/>
                    <a:gd name="T7" fmla="*/ 0 h 21"/>
                    <a:gd name="T8" fmla="*/ 1 w 38"/>
                    <a:gd name="T9" fmla="*/ 0 h 21"/>
                    <a:gd name="T10" fmla="*/ 1 w 38"/>
                    <a:gd name="T11" fmla="*/ 0 h 21"/>
                    <a:gd name="T12" fmla="*/ 1 w 38"/>
                    <a:gd name="T13" fmla="*/ 0 h 21"/>
                    <a:gd name="T14" fmla="*/ 1 w 38"/>
                    <a:gd name="T15" fmla="*/ 0 h 21"/>
                    <a:gd name="T16" fmla="*/ 1 w 38"/>
                    <a:gd name="T17" fmla="*/ 0 h 21"/>
                    <a:gd name="T18" fmla="*/ 1 w 38"/>
                    <a:gd name="T19" fmla="*/ 0 h 21"/>
                    <a:gd name="T20" fmla="*/ 1 w 38"/>
                    <a:gd name="T21" fmla="*/ 0 h 21"/>
                    <a:gd name="T22" fmla="*/ 1 w 38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21">
                      <a:moveTo>
                        <a:pt x="34" y="7"/>
                      </a:moveTo>
                      <a:lnTo>
                        <a:pt x="32" y="7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30" y="21"/>
                      </a:lnTo>
                      <a:lnTo>
                        <a:pt x="29" y="21"/>
                      </a:lnTo>
                      <a:lnTo>
                        <a:pt x="30" y="21"/>
                      </a:lnTo>
                      <a:lnTo>
                        <a:pt x="36" y="19"/>
                      </a:lnTo>
                      <a:lnTo>
                        <a:pt x="38" y="15"/>
                      </a:lnTo>
                      <a:lnTo>
                        <a:pt x="37" y="9"/>
                      </a:lnTo>
                      <a:lnTo>
                        <a:pt x="32" y="7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9" name="Freeform 413">
                  <a:extLst>
                    <a:ext uri="{FF2B5EF4-FFF2-40B4-BE49-F238E27FC236}">
                      <a16:creationId xmlns:a16="http://schemas.microsoft.com/office/drawing/2014/main" id="{1CC57B5E-13BF-4289-B36D-218E798DD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2818"/>
                  <a:ext cx="19" cy="13"/>
                </a:xfrm>
                <a:custGeom>
                  <a:avLst/>
                  <a:gdLst>
                    <a:gd name="T0" fmla="*/ 1 w 37"/>
                    <a:gd name="T1" fmla="*/ 1 h 25"/>
                    <a:gd name="T2" fmla="*/ 1 w 37"/>
                    <a:gd name="T3" fmla="*/ 1 h 25"/>
                    <a:gd name="T4" fmla="*/ 1 w 37"/>
                    <a:gd name="T5" fmla="*/ 0 h 25"/>
                    <a:gd name="T6" fmla="*/ 0 w 37"/>
                    <a:gd name="T7" fmla="*/ 1 h 25"/>
                    <a:gd name="T8" fmla="*/ 1 w 37"/>
                    <a:gd name="T9" fmla="*/ 1 h 25"/>
                    <a:gd name="T10" fmla="*/ 1 w 37"/>
                    <a:gd name="T11" fmla="*/ 1 h 25"/>
                    <a:gd name="T12" fmla="*/ 1 w 37"/>
                    <a:gd name="T13" fmla="*/ 1 h 25"/>
                    <a:gd name="T14" fmla="*/ 1 w 37"/>
                    <a:gd name="T15" fmla="*/ 1 h 25"/>
                    <a:gd name="T16" fmla="*/ 1 w 37"/>
                    <a:gd name="T17" fmla="*/ 1 h 25"/>
                    <a:gd name="T18" fmla="*/ 1 w 37"/>
                    <a:gd name="T19" fmla="*/ 1 h 25"/>
                    <a:gd name="T20" fmla="*/ 1 w 37"/>
                    <a:gd name="T21" fmla="*/ 1 h 25"/>
                    <a:gd name="T22" fmla="*/ 1 w 37"/>
                    <a:gd name="T23" fmla="*/ 1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5">
                      <a:moveTo>
                        <a:pt x="33" y="11"/>
                      </a:moveTo>
                      <a:lnTo>
                        <a:pt x="32" y="11"/>
                      </a:lnTo>
                      <a:lnTo>
                        <a:pt x="5" y="0"/>
                      </a:lnTo>
                      <a:lnTo>
                        <a:pt x="0" y="14"/>
                      </a:lnTo>
                      <a:lnTo>
                        <a:pt x="28" y="25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33" y="24"/>
                      </a:lnTo>
                      <a:lnTo>
                        <a:pt x="37" y="19"/>
                      </a:lnTo>
                      <a:lnTo>
                        <a:pt x="37" y="15"/>
                      </a:lnTo>
                      <a:lnTo>
                        <a:pt x="32" y="11"/>
                      </a:lnTo>
                      <a:lnTo>
                        <a:pt x="3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0" name="Freeform 414">
                  <a:extLst>
                    <a:ext uri="{FF2B5EF4-FFF2-40B4-BE49-F238E27FC236}">
                      <a16:creationId xmlns:a16="http://schemas.microsoft.com/office/drawing/2014/main" id="{35ADBA70-6AD0-47A2-BC1A-8217AB794C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6" y="2824"/>
                  <a:ext cx="19" cy="15"/>
                </a:xfrm>
                <a:custGeom>
                  <a:avLst/>
                  <a:gdLst>
                    <a:gd name="T0" fmla="*/ 0 w 40"/>
                    <a:gd name="T1" fmla="*/ 1 h 30"/>
                    <a:gd name="T2" fmla="*/ 0 w 40"/>
                    <a:gd name="T3" fmla="*/ 1 h 30"/>
                    <a:gd name="T4" fmla="*/ 0 w 40"/>
                    <a:gd name="T5" fmla="*/ 0 h 30"/>
                    <a:gd name="T6" fmla="*/ 0 w 40"/>
                    <a:gd name="T7" fmla="*/ 1 h 30"/>
                    <a:gd name="T8" fmla="*/ 0 w 40"/>
                    <a:gd name="T9" fmla="*/ 1 h 30"/>
                    <a:gd name="T10" fmla="*/ 0 w 40"/>
                    <a:gd name="T11" fmla="*/ 1 h 30"/>
                    <a:gd name="T12" fmla="*/ 0 w 40"/>
                    <a:gd name="T13" fmla="*/ 1 h 30"/>
                    <a:gd name="T14" fmla="*/ 0 w 40"/>
                    <a:gd name="T15" fmla="*/ 1 h 30"/>
                    <a:gd name="T16" fmla="*/ 0 w 40"/>
                    <a:gd name="T17" fmla="*/ 1 h 30"/>
                    <a:gd name="T18" fmla="*/ 0 w 40"/>
                    <a:gd name="T19" fmla="*/ 1 h 30"/>
                    <a:gd name="T20" fmla="*/ 0 w 40"/>
                    <a:gd name="T21" fmla="*/ 1 h 30"/>
                    <a:gd name="T22" fmla="*/ 0 w 40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30">
                      <a:moveTo>
                        <a:pt x="35" y="18"/>
                      </a:moveTo>
                      <a:lnTo>
                        <a:pt x="35" y="16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8" y="30"/>
                      </a:lnTo>
                      <a:lnTo>
                        <a:pt x="28" y="29"/>
                      </a:lnTo>
                      <a:lnTo>
                        <a:pt x="28" y="30"/>
                      </a:lnTo>
                      <a:lnTo>
                        <a:pt x="34" y="30"/>
                      </a:lnTo>
                      <a:lnTo>
                        <a:pt x="38" y="27"/>
                      </a:lnTo>
                      <a:lnTo>
                        <a:pt x="40" y="21"/>
                      </a:lnTo>
                      <a:lnTo>
                        <a:pt x="35" y="16"/>
                      </a:lnTo>
                      <a:lnTo>
                        <a:pt x="3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1" name="Freeform 415">
                  <a:extLst>
                    <a:ext uri="{FF2B5EF4-FFF2-40B4-BE49-F238E27FC236}">
                      <a16:creationId xmlns:a16="http://schemas.microsoft.com/office/drawing/2014/main" id="{92F22EC3-AC61-4C7D-AB48-2796C5045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2833"/>
                  <a:ext cx="19" cy="15"/>
                </a:xfrm>
                <a:custGeom>
                  <a:avLst/>
                  <a:gdLst>
                    <a:gd name="T0" fmla="*/ 0 w 39"/>
                    <a:gd name="T1" fmla="*/ 0 h 31"/>
                    <a:gd name="T2" fmla="*/ 0 w 39"/>
                    <a:gd name="T3" fmla="*/ 0 h 31"/>
                    <a:gd name="T4" fmla="*/ 0 w 39"/>
                    <a:gd name="T5" fmla="*/ 0 h 31"/>
                    <a:gd name="T6" fmla="*/ 0 w 39"/>
                    <a:gd name="T7" fmla="*/ 0 h 31"/>
                    <a:gd name="T8" fmla="*/ 0 w 39"/>
                    <a:gd name="T9" fmla="*/ 0 h 31"/>
                    <a:gd name="T10" fmla="*/ 0 w 39"/>
                    <a:gd name="T11" fmla="*/ 0 h 31"/>
                    <a:gd name="T12" fmla="*/ 0 w 39"/>
                    <a:gd name="T13" fmla="*/ 0 h 31"/>
                    <a:gd name="T14" fmla="*/ 0 w 39"/>
                    <a:gd name="T15" fmla="*/ 0 h 31"/>
                    <a:gd name="T16" fmla="*/ 0 w 39"/>
                    <a:gd name="T17" fmla="*/ 0 h 31"/>
                    <a:gd name="T18" fmla="*/ 0 w 39"/>
                    <a:gd name="T19" fmla="*/ 0 h 31"/>
                    <a:gd name="T20" fmla="*/ 0 w 39"/>
                    <a:gd name="T21" fmla="*/ 0 h 31"/>
                    <a:gd name="T22" fmla="*/ 0 w 39"/>
                    <a:gd name="T23" fmla="*/ 0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31">
                      <a:moveTo>
                        <a:pt x="37" y="17"/>
                      </a:moveTo>
                      <a:lnTo>
                        <a:pt x="37" y="18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30" y="29"/>
                      </a:lnTo>
                      <a:lnTo>
                        <a:pt x="30" y="31"/>
                      </a:lnTo>
                      <a:lnTo>
                        <a:pt x="30" y="29"/>
                      </a:lnTo>
                      <a:lnTo>
                        <a:pt x="35" y="31"/>
                      </a:lnTo>
                      <a:lnTo>
                        <a:pt x="39" y="27"/>
                      </a:lnTo>
                      <a:lnTo>
                        <a:pt x="39" y="23"/>
                      </a:lnTo>
                      <a:lnTo>
                        <a:pt x="37" y="18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2" name="Freeform 416">
                  <a:extLst>
                    <a:ext uri="{FF2B5EF4-FFF2-40B4-BE49-F238E27FC236}">
                      <a16:creationId xmlns:a16="http://schemas.microsoft.com/office/drawing/2014/main" id="{6A848813-D56D-4F2E-8ABC-FE2044BDC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841"/>
                  <a:ext cx="21" cy="15"/>
                </a:xfrm>
                <a:custGeom>
                  <a:avLst/>
                  <a:gdLst>
                    <a:gd name="T0" fmla="*/ 0 w 44"/>
                    <a:gd name="T1" fmla="*/ 1 h 30"/>
                    <a:gd name="T2" fmla="*/ 0 w 44"/>
                    <a:gd name="T3" fmla="*/ 1 h 30"/>
                    <a:gd name="T4" fmla="*/ 0 w 44"/>
                    <a:gd name="T5" fmla="*/ 0 h 30"/>
                    <a:gd name="T6" fmla="*/ 0 w 44"/>
                    <a:gd name="T7" fmla="*/ 1 h 30"/>
                    <a:gd name="T8" fmla="*/ 0 w 44"/>
                    <a:gd name="T9" fmla="*/ 1 h 30"/>
                    <a:gd name="T10" fmla="*/ 0 w 44"/>
                    <a:gd name="T11" fmla="*/ 1 h 30"/>
                    <a:gd name="T12" fmla="*/ 0 w 44"/>
                    <a:gd name="T13" fmla="*/ 1 h 30"/>
                    <a:gd name="T14" fmla="*/ 0 w 44"/>
                    <a:gd name="T15" fmla="*/ 1 h 30"/>
                    <a:gd name="T16" fmla="*/ 0 w 44"/>
                    <a:gd name="T17" fmla="*/ 1 h 30"/>
                    <a:gd name="T18" fmla="*/ 0 w 44"/>
                    <a:gd name="T19" fmla="*/ 1 h 30"/>
                    <a:gd name="T20" fmla="*/ 0 w 44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0">
                      <a:moveTo>
                        <a:pt x="39" y="16"/>
                      </a:moveTo>
                      <a:lnTo>
                        <a:pt x="39" y="16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2" y="30"/>
                      </a:lnTo>
                      <a:lnTo>
                        <a:pt x="38" y="30"/>
                      </a:lnTo>
                      <a:lnTo>
                        <a:pt x="43" y="26"/>
                      </a:lnTo>
                      <a:lnTo>
                        <a:pt x="44" y="21"/>
                      </a:lnTo>
                      <a:lnTo>
                        <a:pt x="39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3" name="Freeform 417">
                  <a:extLst>
                    <a:ext uri="{FF2B5EF4-FFF2-40B4-BE49-F238E27FC236}">
                      <a16:creationId xmlns:a16="http://schemas.microsoft.com/office/drawing/2014/main" id="{D8DD9B84-C283-448C-B68E-F9BA105F4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1" y="2849"/>
                  <a:ext cx="22" cy="17"/>
                </a:xfrm>
                <a:custGeom>
                  <a:avLst/>
                  <a:gdLst>
                    <a:gd name="T0" fmla="*/ 1 w 44"/>
                    <a:gd name="T1" fmla="*/ 1 h 32"/>
                    <a:gd name="T2" fmla="*/ 1 w 44"/>
                    <a:gd name="T3" fmla="*/ 1 h 32"/>
                    <a:gd name="T4" fmla="*/ 1 w 44"/>
                    <a:gd name="T5" fmla="*/ 0 h 32"/>
                    <a:gd name="T6" fmla="*/ 0 w 44"/>
                    <a:gd name="T7" fmla="*/ 1 h 32"/>
                    <a:gd name="T8" fmla="*/ 1 w 44"/>
                    <a:gd name="T9" fmla="*/ 1 h 32"/>
                    <a:gd name="T10" fmla="*/ 1 w 44"/>
                    <a:gd name="T11" fmla="*/ 1 h 32"/>
                    <a:gd name="T12" fmla="*/ 1 w 44"/>
                    <a:gd name="T13" fmla="*/ 1 h 32"/>
                    <a:gd name="T14" fmla="*/ 1 w 44"/>
                    <a:gd name="T15" fmla="*/ 1 h 32"/>
                    <a:gd name="T16" fmla="*/ 1 w 44"/>
                    <a:gd name="T17" fmla="*/ 1 h 32"/>
                    <a:gd name="T18" fmla="*/ 1 w 44"/>
                    <a:gd name="T19" fmla="*/ 1 h 32"/>
                    <a:gd name="T20" fmla="*/ 1 w 44"/>
                    <a:gd name="T21" fmla="*/ 1 h 32"/>
                    <a:gd name="T22" fmla="*/ 1 w 44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2">
                      <a:moveTo>
                        <a:pt x="39" y="20"/>
                      </a:moveTo>
                      <a:lnTo>
                        <a:pt x="39" y="18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3" y="32"/>
                      </a:lnTo>
                      <a:lnTo>
                        <a:pt x="33" y="31"/>
                      </a:lnTo>
                      <a:lnTo>
                        <a:pt x="33" y="32"/>
                      </a:lnTo>
                      <a:lnTo>
                        <a:pt x="38" y="32"/>
                      </a:lnTo>
                      <a:lnTo>
                        <a:pt x="43" y="29"/>
                      </a:lnTo>
                      <a:lnTo>
                        <a:pt x="44" y="23"/>
                      </a:lnTo>
                      <a:lnTo>
                        <a:pt x="39" y="18"/>
                      </a:lnTo>
                      <a:lnTo>
                        <a:pt x="3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4" name="Freeform 418">
                  <a:extLst>
                    <a:ext uri="{FF2B5EF4-FFF2-40B4-BE49-F238E27FC236}">
                      <a16:creationId xmlns:a16="http://schemas.microsoft.com/office/drawing/2014/main" id="{A8EE9928-3060-47FA-A198-E78BBBFE3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7" y="2859"/>
                  <a:ext cx="21" cy="17"/>
                </a:xfrm>
                <a:custGeom>
                  <a:avLst/>
                  <a:gdLst>
                    <a:gd name="T0" fmla="*/ 1 w 41"/>
                    <a:gd name="T1" fmla="*/ 1 h 33"/>
                    <a:gd name="T2" fmla="*/ 1 w 41"/>
                    <a:gd name="T3" fmla="*/ 1 h 33"/>
                    <a:gd name="T4" fmla="*/ 1 w 41"/>
                    <a:gd name="T5" fmla="*/ 0 h 33"/>
                    <a:gd name="T6" fmla="*/ 0 w 41"/>
                    <a:gd name="T7" fmla="*/ 1 h 33"/>
                    <a:gd name="T8" fmla="*/ 1 w 41"/>
                    <a:gd name="T9" fmla="*/ 1 h 33"/>
                    <a:gd name="T10" fmla="*/ 1 w 41"/>
                    <a:gd name="T11" fmla="*/ 1 h 33"/>
                    <a:gd name="T12" fmla="*/ 1 w 41"/>
                    <a:gd name="T13" fmla="*/ 1 h 33"/>
                    <a:gd name="T14" fmla="*/ 1 w 41"/>
                    <a:gd name="T15" fmla="*/ 1 h 33"/>
                    <a:gd name="T16" fmla="*/ 1 w 41"/>
                    <a:gd name="T17" fmla="*/ 1 h 33"/>
                    <a:gd name="T18" fmla="*/ 1 w 41"/>
                    <a:gd name="T19" fmla="*/ 1 h 33"/>
                    <a:gd name="T20" fmla="*/ 1 w 41"/>
                    <a:gd name="T21" fmla="*/ 1 h 33"/>
                    <a:gd name="T22" fmla="*/ 1 w 41"/>
                    <a:gd name="T23" fmla="*/ 1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33">
                      <a:moveTo>
                        <a:pt x="39" y="19"/>
                      </a:moveTo>
                      <a:lnTo>
                        <a:pt x="39" y="20"/>
                      </a:lnTo>
                      <a:lnTo>
                        <a:pt x="6" y="0"/>
                      </a:lnTo>
                      <a:lnTo>
                        <a:pt x="0" y="11"/>
                      </a:lnTo>
                      <a:lnTo>
                        <a:pt x="32" y="32"/>
                      </a:lnTo>
                      <a:lnTo>
                        <a:pt x="32" y="33"/>
                      </a:lnTo>
                      <a:lnTo>
                        <a:pt x="32" y="32"/>
                      </a:lnTo>
                      <a:lnTo>
                        <a:pt x="36" y="33"/>
                      </a:lnTo>
                      <a:lnTo>
                        <a:pt x="41" y="29"/>
                      </a:lnTo>
                      <a:lnTo>
                        <a:pt x="41" y="25"/>
                      </a:lnTo>
                      <a:lnTo>
                        <a:pt x="39" y="20"/>
                      </a:lnTo>
                      <a:lnTo>
                        <a:pt x="39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5" name="Freeform 419">
                  <a:extLst>
                    <a:ext uri="{FF2B5EF4-FFF2-40B4-BE49-F238E27FC236}">
                      <a16:creationId xmlns:a16="http://schemas.microsoft.com/office/drawing/2014/main" id="{95F64AB5-104E-4224-8751-5178325F9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" y="2869"/>
                  <a:ext cx="22" cy="16"/>
                </a:xfrm>
                <a:custGeom>
                  <a:avLst/>
                  <a:gdLst>
                    <a:gd name="T0" fmla="*/ 1 w 44"/>
                    <a:gd name="T1" fmla="*/ 1 h 32"/>
                    <a:gd name="T2" fmla="*/ 1 w 44"/>
                    <a:gd name="T3" fmla="*/ 1 h 32"/>
                    <a:gd name="T4" fmla="*/ 1 w 44"/>
                    <a:gd name="T5" fmla="*/ 0 h 32"/>
                    <a:gd name="T6" fmla="*/ 0 w 44"/>
                    <a:gd name="T7" fmla="*/ 1 h 32"/>
                    <a:gd name="T8" fmla="*/ 1 w 44"/>
                    <a:gd name="T9" fmla="*/ 1 h 32"/>
                    <a:gd name="T10" fmla="*/ 1 w 44"/>
                    <a:gd name="T11" fmla="*/ 1 h 32"/>
                    <a:gd name="T12" fmla="*/ 1 w 44"/>
                    <a:gd name="T13" fmla="*/ 1 h 32"/>
                    <a:gd name="T14" fmla="*/ 1 w 44"/>
                    <a:gd name="T15" fmla="*/ 1 h 32"/>
                    <a:gd name="T16" fmla="*/ 1 w 44"/>
                    <a:gd name="T17" fmla="*/ 1 h 32"/>
                    <a:gd name="T18" fmla="*/ 1 w 44"/>
                    <a:gd name="T19" fmla="*/ 1 h 32"/>
                    <a:gd name="T20" fmla="*/ 1 w 44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2">
                      <a:moveTo>
                        <a:pt x="39" y="19"/>
                      </a:moveTo>
                      <a:lnTo>
                        <a:pt x="39" y="19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2" y="32"/>
                      </a:lnTo>
                      <a:lnTo>
                        <a:pt x="38" y="32"/>
                      </a:lnTo>
                      <a:lnTo>
                        <a:pt x="42" y="29"/>
                      </a:lnTo>
                      <a:lnTo>
                        <a:pt x="44" y="23"/>
                      </a:lnTo>
                      <a:lnTo>
                        <a:pt x="39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6" name="Freeform 420">
                  <a:extLst>
                    <a:ext uri="{FF2B5EF4-FFF2-40B4-BE49-F238E27FC236}">
                      <a16:creationId xmlns:a16="http://schemas.microsoft.com/office/drawing/2014/main" id="{4378C71F-DCB1-40A4-B81C-EFFAC944E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9" y="2878"/>
                  <a:ext cx="23" cy="16"/>
                </a:xfrm>
                <a:custGeom>
                  <a:avLst/>
                  <a:gdLst>
                    <a:gd name="T0" fmla="*/ 1 w 46"/>
                    <a:gd name="T1" fmla="*/ 1 h 32"/>
                    <a:gd name="T2" fmla="*/ 1 w 46"/>
                    <a:gd name="T3" fmla="*/ 1 h 32"/>
                    <a:gd name="T4" fmla="*/ 1 w 46"/>
                    <a:gd name="T5" fmla="*/ 0 h 32"/>
                    <a:gd name="T6" fmla="*/ 0 w 46"/>
                    <a:gd name="T7" fmla="*/ 1 h 32"/>
                    <a:gd name="T8" fmla="*/ 1 w 46"/>
                    <a:gd name="T9" fmla="*/ 1 h 32"/>
                    <a:gd name="T10" fmla="*/ 1 w 46"/>
                    <a:gd name="T11" fmla="*/ 1 h 32"/>
                    <a:gd name="T12" fmla="*/ 1 w 46"/>
                    <a:gd name="T13" fmla="*/ 1 h 32"/>
                    <a:gd name="T14" fmla="*/ 1 w 46"/>
                    <a:gd name="T15" fmla="*/ 1 h 32"/>
                    <a:gd name="T16" fmla="*/ 1 w 46"/>
                    <a:gd name="T17" fmla="*/ 1 h 32"/>
                    <a:gd name="T18" fmla="*/ 1 w 46"/>
                    <a:gd name="T19" fmla="*/ 1 h 32"/>
                    <a:gd name="T20" fmla="*/ 1 w 46"/>
                    <a:gd name="T21" fmla="*/ 1 h 32"/>
                    <a:gd name="T22" fmla="*/ 1 w 46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32">
                      <a:moveTo>
                        <a:pt x="43" y="19"/>
                      </a:moveTo>
                      <a:lnTo>
                        <a:pt x="42" y="18"/>
                      </a:lnTo>
                      <a:lnTo>
                        <a:pt x="7" y="0"/>
                      </a:lnTo>
                      <a:lnTo>
                        <a:pt x="0" y="13"/>
                      </a:lnTo>
                      <a:lnTo>
                        <a:pt x="35" y="32"/>
                      </a:lnTo>
                      <a:lnTo>
                        <a:pt x="33" y="31"/>
                      </a:lnTo>
                      <a:lnTo>
                        <a:pt x="35" y="32"/>
                      </a:lnTo>
                      <a:lnTo>
                        <a:pt x="40" y="32"/>
                      </a:lnTo>
                      <a:lnTo>
                        <a:pt x="45" y="28"/>
                      </a:lnTo>
                      <a:lnTo>
                        <a:pt x="46" y="23"/>
                      </a:lnTo>
                      <a:lnTo>
                        <a:pt x="42" y="18"/>
                      </a:lnTo>
                      <a:lnTo>
                        <a:pt x="4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7" name="Freeform 421">
                  <a:extLst>
                    <a:ext uri="{FF2B5EF4-FFF2-40B4-BE49-F238E27FC236}">
                      <a16:creationId xmlns:a16="http://schemas.microsoft.com/office/drawing/2014/main" id="{3BD200BA-C7CB-44C0-9FAA-C3C4F71DB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6" y="2888"/>
                  <a:ext cx="22" cy="18"/>
                </a:xfrm>
                <a:custGeom>
                  <a:avLst/>
                  <a:gdLst>
                    <a:gd name="T0" fmla="*/ 1 w 44"/>
                    <a:gd name="T1" fmla="*/ 1 h 36"/>
                    <a:gd name="T2" fmla="*/ 1 w 44"/>
                    <a:gd name="T3" fmla="*/ 1 h 36"/>
                    <a:gd name="T4" fmla="*/ 1 w 44"/>
                    <a:gd name="T5" fmla="*/ 0 h 36"/>
                    <a:gd name="T6" fmla="*/ 0 w 44"/>
                    <a:gd name="T7" fmla="*/ 1 h 36"/>
                    <a:gd name="T8" fmla="*/ 1 w 44"/>
                    <a:gd name="T9" fmla="*/ 1 h 36"/>
                    <a:gd name="T10" fmla="*/ 1 w 44"/>
                    <a:gd name="T11" fmla="*/ 1 h 36"/>
                    <a:gd name="T12" fmla="*/ 1 w 44"/>
                    <a:gd name="T13" fmla="*/ 1 h 36"/>
                    <a:gd name="T14" fmla="*/ 1 w 44"/>
                    <a:gd name="T15" fmla="*/ 1 h 36"/>
                    <a:gd name="T16" fmla="*/ 1 w 44"/>
                    <a:gd name="T17" fmla="*/ 1 h 36"/>
                    <a:gd name="T18" fmla="*/ 1 w 44"/>
                    <a:gd name="T19" fmla="*/ 1 h 36"/>
                    <a:gd name="T20" fmla="*/ 1 w 44"/>
                    <a:gd name="T21" fmla="*/ 1 h 36"/>
                    <a:gd name="T22" fmla="*/ 1 w 44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6">
                      <a:moveTo>
                        <a:pt x="41" y="22"/>
                      </a:moveTo>
                      <a:lnTo>
                        <a:pt x="42" y="23"/>
                      </a:lnTo>
                      <a:lnTo>
                        <a:pt x="10" y="0"/>
                      </a:lnTo>
                      <a:lnTo>
                        <a:pt x="0" y="12"/>
                      </a:lnTo>
                      <a:lnTo>
                        <a:pt x="33" y="35"/>
                      </a:lnTo>
                      <a:lnTo>
                        <a:pt x="34" y="36"/>
                      </a:lnTo>
                      <a:lnTo>
                        <a:pt x="33" y="35"/>
                      </a:lnTo>
                      <a:lnTo>
                        <a:pt x="38" y="36"/>
                      </a:lnTo>
                      <a:lnTo>
                        <a:pt x="43" y="34"/>
                      </a:lnTo>
                      <a:lnTo>
                        <a:pt x="44" y="28"/>
                      </a:lnTo>
                      <a:lnTo>
                        <a:pt x="42" y="23"/>
                      </a:lnTo>
                      <a:lnTo>
                        <a:pt x="4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8" name="Freeform 422">
                  <a:extLst>
                    <a:ext uri="{FF2B5EF4-FFF2-40B4-BE49-F238E27FC236}">
                      <a16:creationId xmlns:a16="http://schemas.microsoft.com/office/drawing/2014/main" id="{77E71173-ABE6-4768-A37D-0E1C4B997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899"/>
                  <a:ext cx="23" cy="16"/>
                </a:xfrm>
                <a:custGeom>
                  <a:avLst/>
                  <a:gdLst>
                    <a:gd name="T0" fmla="*/ 1 w 46"/>
                    <a:gd name="T1" fmla="*/ 1 h 32"/>
                    <a:gd name="T2" fmla="*/ 1 w 46"/>
                    <a:gd name="T3" fmla="*/ 1 h 32"/>
                    <a:gd name="T4" fmla="*/ 1 w 46"/>
                    <a:gd name="T5" fmla="*/ 0 h 32"/>
                    <a:gd name="T6" fmla="*/ 0 w 46"/>
                    <a:gd name="T7" fmla="*/ 1 h 32"/>
                    <a:gd name="T8" fmla="*/ 1 w 46"/>
                    <a:gd name="T9" fmla="*/ 1 h 32"/>
                    <a:gd name="T10" fmla="*/ 1 w 46"/>
                    <a:gd name="T11" fmla="*/ 1 h 32"/>
                    <a:gd name="T12" fmla="*/ 1 w 46"/>
                    <a:gd name="T13" fmla="*/ 1 h 32"/>
                    <a:gd name="T14" fmla="*/ 1 w 46"/>
                    <a:gd name="T15" fmla="*/ 1 h 32"/>
                    <a:gd name="T16" fmla="*/ 1 w 46"/>
                    <a:gd name="T17" fmla="*/ 1 h 32"/>
                    <a:gd name="T18" fmla="*/ 1 w 46"/>
                    <a:gd name="T19" fmla="*/ 1 h 32"/>
                    <a:gd name="T20" fmla="*/ 1 w 46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32">
                      <a:moveTo>
                        <a:pt x="41" y="18"/>
                      </a:moveTo>
                      <a:lnTo>
                        <a:pt x="41" y="18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4" y="32"/>
                      </a:lnTo>
                      <a:lnTo>
                        <a:pt x="40" y="32"/>
                      </a:lnTo>
                      <a:lnTo>
                        <a:pt x="45" y="29"/>
                      </a:lnTo>
                      <a:lnTo>
                        <a:pt x="46" y="23"/>
                      </a:lnTo>
                      <a:lnTo>
                        <a:pt x="4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9" name="Freeform 423">
                  <a:extLst>
                    <a:ext uri="{FF2B5EF4-FFF2-40B4-BE49-F238E27FC236}">
                      <a16:creationId xmlns:a16="http://schemas.microsoft.com/office/drawing/2014/main" id="{E6B3D1D4-3EBB-4A56-8D13-4C2B6F12D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0" y="2908"/>
                  <a:ext cx="22" cy="16"/>
                </a:xfrm>
                <a:custGeom>
                  <a:avLst/>
                  <a:gdLst>
                    <a:gd name="T0" fmla="*/ 1 w 44"/>
                    <a:gd name="T1" fmla="*/ 0 h 33"/>
                    <a:gd name="T2" fmla="*/ 1 w 44"/>
                    <a:gd name="T3" fmla="*/ 0 h 33"/>
                    <a:gd name="T4" fmla="*/ 1 w 44"/>
                    <a:gd name="T5" fmla="*/ 0 h 33"/>
                    <a:gd name="T6" fmla="*/ 0 w 44"/>
                    <a:gd name="T7" fmla="*/ 0 h 33"/>
                    <a:gd name="T8" fmla="*/ 1 w 44"/>
                    <a:gd name="T9" fmla="*/ 0 h 33"/>
                    <a:gd name="T10" fmla="*/ 1 w 44"/>
                    <a:gd name="T11" fmla="*/ 0 h 33"/>
                    <a:gd name="T12" fmla="*/ 1 w 44"/>
                    <a:gd name="T13" fmla="*/ 0 h 33"/>
                    <a:gd name="T14" fmla="*/ 1 w 44"/>
                    <a:gd name="T15" fmla="*/ 0 h 33"/>
                    <a:gd name="T16" fmla="*/ 1 w 44"/>
                    <a:gd name="T17" fmla="*/ 0 h 33"/>
                    <a:gd name="T18" fmla="*/ 1 w 44"/>
                    <a:gd name="T19" fmla="*/ 0 h 33"/>
                    <a:gd name="T20" fmla="*/ 1 w 44"/>
                    <a:gd name="T21" fmla="*/ 0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3">
                      <a:moveTo>
                        <a:pt x="40" y="19"/>
                      </a:moveTo>
                      <a:lnTo>
                        <a:pt x="40" y="19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3" y="33"/>
                      </a:lnTo>
                      <a:lnTo>
                        <a:pt x="38" y="33"/>
                      </a:lnTo>
                      <a:lnTo>
                        <a:pt x="43" y="29"/>
                      </a:lnTo>
                      <a:lnTo>
                        <a:pt x="44" y="23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0" name="Freeform 424">
                  <a:extLst>
                    <a:ext uri="{FF2B5EF4-FFF2-40B4-BE49-F238E27FC236}">
                      <a16:creationId xmlns:a16="http://schemas.microsoft.com/office/drawing/2014/main" id="{11277F59-12AB-4C8F-9E2F-9D6DF72AE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6" y="2917"/>
                  <a:ext cx="22" cy="17"/>
                </a:xfrm>
                <a:custGeom>
                  <a:avLst/>
                  <a:gdLst>
                    <a:gd name="T0" fmla="*/ 1 w 43"/>
                    <a:gd name="T1" fmla="*/ 1 h 32"/>
                    <a:gd name="T2" fmla="*/ 1 w 43"/>
                    <a:gd name="T3" fmla="*/ 1 h 32"/>
                    <a:gd name="T4" fmla="*/ 1 w 43"/>
                    <a:gd name="T5" fmla="*/ 0 h 32"/>
                    <a:gd name="T6" fmla="*/ 0 w 43"/>
                    <a:gd name="T7" fmla="*/ 1 h 32"/>
                    <a:gd name="T8" fmla="*/ 1 w 43"/>
                    <a:gd name="T9" fmla="*/ 1 h 32"/>
                    <a:gd name="T10" fmla="*/ 1 w 43"/>
                    <a:gd name="T11" fmla="*/ 1 h 32"/>
                    <a:gd name="T12" fmla="*/ 1 w 43"/>
                    <a:gd name="T13" fmla="*/ 1 h 32"/>
                    <a:gd name="T14" fmla="*/ 1 w 43"/>
                    <a:gd name="T15" fmla="*/ 1 h 32"/>
                    <a:gd name="T16" fmla="*/ 1 w 43"/>
                    <a:gd name="T17" fmla="*/ 1 h 32"/>
                    <a:gd name="T18" fmla="*/ 1 w 43"/>
                    <a:gd name="T19" fmla="*/ 1 h 32"/>
                    <a:gd name="T20" fmla="*/ 1 w 43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3" h="32">
                      <a:moveTo>
                        <a:pt x="39" y="18"/>
                      </a:moveTo>
                      <a:lnTo>
                        <a:pt x="39" y="18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2" y="32"/>
                      </a:lnTo>
                      <a:lnTo>
                        <a:pt x="38" y="32"/>
                      </a:lnTo>
                      <a:lnTo>
                        <a:pt x="42" y="29"/>
                      </a:lnTo>
                      <a:lnTo>
                        <a:pt x="43" y="23"/>
                      </a:lnTo>
                      <a:lnTo>
                        <a:pt x="3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1" name="Freeform 425">
                  <a:extLst>
                    <a:ext uri="{FF2B5EF4-FFF2-40B4-BE49-F238E27FC236}">
                      <a16:creationId xmlns:a16="http://schemas.microsoft.com/office/drawing/2014/main" id="{31AE1E5F-68BA-44FE-9EE5-C7B4C7F74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2" y="2927"/>
                  <a:ext cx="22" cy="15"/>
                </a:xfrm>
                <a:custGeom>
                  <a:avLst/>
                  <a:gdLst>
                    <a:gd name="T0" fmla="*/ 1 w 44"/>
                    <a:gd name="T1" fmla="*/ 1 h 30"/>
                    <a:gd name="T2" fmla="*/ 1 w 44"/>
                    <a:gd name="T3" fmla="*/ 1 h 30"/>
                    <a:gd name="T4" fmla="*/ 1 w 44"/>
                    <a:gd name="T5" fmla="*/ 0 h 30"/>
                    <a:gd name="T6" fmla="*/ 0 w 44"/>
                    <a:gd name="T7" fmla="*/ 1 h 30"/>
                    <a:gd name="T8" fmla="*/ 1 w 44"/>
                    <a:gd name="T9" fmla="*/ 1 h 30"/>
                    <a:gd name="T10" fmla="*/ 1 w 44"/>
                    <a:gd name="T11" fmla="*/ 1 h 30"/>
                    <a:gd name="T12" fmla="*/ 1 w 44"/>
                    <a:gd name="T13" fmla="*/ 1 h 30"/>
                    <a:gd name="T14" fmla="*/ 1 w 44"/>
                    <a:gd name="T15" fmla="*/ 1 h 30"/>
                    <a:gd name="T16" fmla="*/ 1 w 44"/>
                    <a:gd name="T17" fmla="*/ 1 h 30"/>
                    <a:gd name="T18" fmla="*/ 1 w 44"/>
                    <a:gd name="T19" fmla="*/ 1 h 30"/>
                    <a:gd name="T20" fmla="*/ 1 w 44"/>
                    <a:gd name="T21" fmla="*/ 1 h 30"/>
                    <a:gd name="T22" fmla="*/ 1 w 44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0">
                      <a:moveTo>
                        <a:pt x="39" y="18"/>
                      </a:moveTo>
                      <a:lnTo>
                        <a:pt x="39" y="16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2" y="30"/>
                      </a:lnTo>
                      <a:lnTo>
                        <a:pt x="32" y="29"/>
                      </a:lnTo>
                      <a:lnTo>
                        <a:pt x="32" y="30"/>
                      </a:lnTo>
                      <a:lnTo>
                        <a:pt x="38" y="30"/>
                      </a:lnTo>
                      <a:lnTo>
                        <a:pt x="43" y="27"/>
                      </a:lnTo>
                      <a:lnTo>
                        <a:pt x="44" y="21"/>
                      </a:lnTo>
                      <a:lnTo>
                        <a:pt x="39" y="16"/>
                      </a:lnTo>
                      <a:lnTo>
                        <a:pt x="3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2" name="Freeform 426">
                  <a:extLst>
                    <a:ext uri="{FF2B5EF4-FFF2-40B4-BE49-F238E27FC236}">
                      <a16:creationId xmlns:a16="http://schemas.microsoft.com/office/drawing/2014/main" id="{B9DA5C0D-E36D-4025-8C32-F9F5FFBBC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8" y="2935"/>
                  <a:ext cx="20" cy="16"/>
                </a:xfrm>
                <a:custGeom>
                  <a:avLst/>
                  <a:gdLst>
                    <a:gd name="T0" fmla="*/ 1 w 39"/>
                    <a:gd name="T1" fmla="*/ 1 h 31"/>
                    <a:gd name="T2" fmla="*/ 1 w 39"/>
                    <a:gd name="T3" fmla="*/ 1 h 31"/>
                    <a:gd name="T4" fmla="*/ 1 w 39"/>
                    <a:gd name="T5" fmla="*/ 0 h 31"/>
                    <a:gd name="T6" fmla="*/ 0 w 39"/>
                    <a:gd name="T7" fmla="*/ 1 h 31"/>
                    <a:gd name="T8" fmla="*/ 1 w 39"/>
                    <a:gd name="T9" fmla="*/ 1 h 31"/>
                    <a:gd name="T10" fmla="*/ 1 w 39"/>
                    <a:gd name="T11" fmla="*/ 1 h 31"/>
                    <a:gd name="T12" fmla="*/ 1 w 39"/>
                    <a:gd name="T13" fmla="*/ 1 h 31"/>
                    <a:gd name="T14" fmla="*/ 1 w 39"/>
                    <a:gd name="T15" fmla="*/ 1 h 31"/>
                    <a:gd name="T16" fmla="*/ 1 w 39"/>
                    <a:gd name="T17" fmla="*/ 1 h 31"/>
                    <a:gd name="T18" fmla="*/ 1 w 39"/>
                    <a:gd name="T19" fmla="*/ 1 h 31"/>
                    <a:gd name="T20" fmla="*/ 1 w 39"/>
                    <a:gd name="T21" fmla="*/ 1 h 31"/>
                    <a:gd name="T22" fmla="*/ 1 w 39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31">
                      <a:moveTo>
                        <a:pt x="37" y="17"/>
                      </a:moveTo>
                      <a:lnTo>
                        <a:pt x="37" y="18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30" y="30"/>
                      </a:lnTo>
                      <a:lnTo>
                        <a:pt x="30" y="31"/>
                      </a:lnTo>
                      <a:lnTo>
                        <a:pt x="30" y="30"/>
                      </a:lnTo>
                      <a:lnTo>
                        <a:pt x="35" y="31"/>
                      </a:lnTo>
                      <a:lnTo>
                        <a:pt x="39" y="27"/>
                      </a:lnTo>
                      <a:lnTo>
                        <a:pt x="39" y="23"/>
                      </a:lnTo>
                      <a:lnTo>
                        <a:pt x="37" y="18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3" name="Freeform 427">
                  <a:extLst>
                    <a:ext uri="{FF2B5EF4-FFF2-40B4-BE49-F238E27FC236}">
                      <a16:creationId xmlns:a16="http://schemas.microsoft.com/office/drawing/2014/main" id="{E8ACA9AF-E3F3-41DE-AC75-66040BB48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3" y="2944"/>
                  <a:ext cx="20" cy="15"/>
                </a:xfrm>
                <a:custGeom>
                  <a:avLst/>
                  <a:gdLst>
                    <a:gd name="T0" fmla="*/ 1 w 39"/>
                    <a:gd name="T1" fmla="*/ 1 h 30"/>
                    <a:gd name="T2" fmla="*/ 1 w 39"/>
                    <a:gd name="T3" fmla="*/ 1 h 30"/>
                    <a:gd name="T4" fmla="*/ 1 w 39"/>
                    <a:gd name="T5" fmla="*/ 0 h 30"/>
                    <a:gd name="T6" fmla="*/ 0 w 39"/>
                    <a:gd name="T7" fmla="*/ 1 h 30"/>
                    <a:gd name="T8" fmla="*/ 1 w 39"/>
                    <a:gd name="T9" fmla="*/ 1 h 30"/>
                    <a:gd name="T10" fmla="*/ 1 w 39"/>
                    <a:gd name="T11" fmla="*/ 1 h 30"/>
                    <a:gd name="T12" fmla="*/ 1 w 39"/>
                    <a:gd name="T13" fmla="*/ 1 h 30"/>
                    <a:gd name="T14" fmla="*/ 1 w 39"/>
                    <a:gd name="T15" fmla="*/ 1 h 30"/>
                    <a:gd name="T16" fmla="*/ 1 w 39"/>
                    <a:gd name="T17" fmla="*/ 1 h 30"/>
                    <a:gd name="T18" fmla="*/ 1 w 39"/>
                    <a:gd name="T19" fmla="*/ 1 h 30"/>
                    <a:gd name="T20" fmla="*/ 1 w 39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30">
                      <a:moveTo>
                        <a:pt x="35" y="16"/>
                      </a:moveTo>
                      <a:lnTo>
                        <a:pt x="35" y="16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8" y="30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21"/>
                      </a:lnTo>
                      <a:lnTo>
                        <a:pt x="3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4" name="Freeform 428">
                  <a:extLst>
                    <a:ext uri="{FF2B5EF4-FFF2-40B4-BE49-F238E27FC236}">
                      <a16:creationId xmlns:a16="http://schemas.microsoft.com/office/drawing/2014/main" id="{8BBA2234-0040-4FF7-99A5-D189AAEB8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7" y="2952"/>
                  <a:ext cx="18" cy="14"/>
                </a:xfrm>
                <a:custGeom>
                  <a:avLst/>
                  <a:gdLst>
                    <a:gd name="T0" fmla="*/ 0 w 37"/>
                    <a:gd name="T1" fmla="*/ 1 h 28"/>
                    <a:gd name="T2" fmla="*/ 0 w 37"/>
                    <a:gd name="T3" fmla="*/ 1 h 28"/>
                    <a:gd name="T4" fmla="*/ 0 w 37"/>
                    <a:gd name="T5" fmla="*/ 0 h 28"/>
                    <a:gd name="T6" fmla="*/ 0 w 37"/>
                    <a:gd name="T7" fmla="*/ 1 h 28"/>
                    <a:gd name="T8" fmla="*/ 0 w 37"/>
                    <a:gd name="T9" fmla="*/ 1 h 28"/>
                    <a:gd name="T10" fmla="*/ 0 w 37"/>
                    <a:gd name="T11" fmla="*/ 1 h 28"/>
                    <a:gd name="T12" fmla="*/ 0 w 37"/>
                    <a:gd name="T13" fmla="*/ 1 h 28"/>
                    <a:gd name="T14" fmla="*/ 0 w 37"/>
                    <a:gd name="T15" fmla="*/ 1 h 28"/>
                    <a:gd name="T16" fmla="*/ 0 w 37"/>
                    <a:gd name="T17" fmla="*/ 1 h 28"/>
                    <a:gd name="T18" fmla="*/ 0 w 37"/>
                    <a:gd name="T19" fmla="*/ 1 h 28"/>
                    <a:gd name="T20" fmla="*/ 0 w 37"/>
                    <a:gd name="T21" fmla="*/ 1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28"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5" y="28"/>
                      </a:lnTo>
                      <a:lnTo>
                        <a:pt x="31" y="28"/>
                      </a:lnTo>
                      <a:lnTo>
                        <a:pt x="36" y="24"/>
                      </a:lnTo>
                      <a:lnTo>
                        <a:pt x="37" y="18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5" name="Freeform 429">
                  <a:extLst>
                    <a:ext uri="{FF2B5EF4-FFF2-40B4-BE49-F238E27FC236}">
                      <a16:creationId xmlns:a16="http://schemas.microsoft.com/office/drawing/2014/main" id="{3E197634-A587-472C-B0E6-40E4B7A030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0" y="2959"/>
                  <a:ext cx="18" cy="14"/>
                </a:xfrm>
                <a:custGeom>
                  <a:avLst/>
                  <a:gdLst>
                    <a:gd name="T0" fmla="*/ 0 w 37"/>
                    <a:gd name="T1" fmla="*/ 1 h 27"/>
                    <a:gd name="T2" fmla="*/ 0 w 37"/>
                    <a:gd name="T3" fmla="*/ 1 h 27"/>
                    <a:gd name="T4" fmla="*/ 0 w 37"/>
                    <a:gd name="T5" fmla="*/ 0 h 27"/>
                    <a:gd name="T6" fmla="*/ 0 w 37"/>
                    <a:gd name="T7" fmla="*/ 1 h 27"/>
                    <a:gd name="T8" fmla="*/ 0 w 37"/>
                    <a:gd name="T9" fmla="*/ 1 h 27"/>
                    <a:gd name="T10" fmla="*/ 0 w 37"/>
                    <a:gd name="T11" fmla="*/ 1 h 27"/>
                    <a:gd name="T12" fmla="*/ 0 w 37"/>
                    <a:gd name="T13" fmla="*/ 1 h 27"/>
                    <a:gd name="T14" fmla="*/ 0 w 37"/>
                    <a:gd name="T15" fmla="*/ 1 h 27"/>
                    <a:gd name="T16" fmla="*/ 0 w 37"/>
                    <a:gd name="T17" fmla="*/ 1 h 27"/>
                    <a:gd name="T18" fmla="*/ 0 w 37"/>
                    <a:gd name="T19" fmla="*/ 1 h 27"/>
                    <a:gd name="T20" fmla="*/ 0 w 37"/>
                    <a:gd name="T21" fmla="*/ 1 h 27"/>
                    <a:gd name="T22" fmla="*/ 0 w 37"/>
                    <a:gd name="T23" fmla="*/ 1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7">
                      <a:moveTo>
                        <a:pt x="32" y="15"/>
                      </a:moveTo>
                      <a:lnTo>
                        <a:pt x="32" y="1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26" y="27"/>
                      </a:lnTo>
                      <a:lnTo>
                        <a:pt x="26" y="26"/>
                      </a:lnTo>
                      <a:lnTo>
                        <a:pt x="26" y="27"/>
                      </a:lnTo>
                      <a:lnTo>
                        <a:pt x="31" y="27"/>
                      </a:lnTo>
                      <a:lnTo>
                        <a:pt x="36" y="24"/>
                      </a:lnTo>
                      <a:lnTo>
                        <a:pt x="37" y="18"/>
                      </a:lnTo>
                      <a:lnTo>
                        <a:pt x="32" y="14"/>
                      </a:lnTo>
                      <a:lnTo>
                        <a:pt x="3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6" name="Freeform 430">
                  <a:extLst>
                    <a:ext uri="{FF2B5EF4-FFF2-40B4-BE49-F238E27FC236}">
                      <a16:creationId xmlns:a16="http://schemas.microsoft.com/office/drawing/2014/main" id="{BB0ECEFE-7189-4306-A359-41AAC4B3B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2" y="2966"/>
                  <a:ext cx="26" cy="19"/>
                </a:xfrm>
                <a:custGeom>
                  <a:avLst/>
                  <a:gdLst>
                    <a:gd name="T0" fmla="*/ 1 w 50"/>
                    <a:gd name="T1" fmla="*/ 1 h 38"/>
                    <a:gd name="T2" fmla="*/ 1 w 50"/>
                    <a:gd name="T3" fmla="*/ 1 h 38"/>
                    <a:gd name="T4" fmla="*/ 1 w 50"/>
                    <a:gd name="T5" fmla="*/ 0 h 38"/>
                    <a:gd name="T6" fmla="*/ 0 w 50"/>
                    <a:gd name="T7" fmla="*/ 1 h 38"/>
                    <a:gd name="T8" fmla="*/ 1 w 50"/>
                    <a:gd name="T9" fmla="*/ 1 h 38"/>
                    <a:gd name="T10" fmla="*/ 1 w 50"/>
                    <a:gd name="T11" fmla="*/ 1 h 38"/>
                    <a:gd name="T12" fmla="*/ 1 w 50"/>
                    <a:gd name="T13" fmla="*/ 1 h 38"/>
                    <a:gd name="T14" fmla="*/ 1 w 50"/>
                    <a:gd name="T15" fmla="*/ 1 h 38"/>
                    <a:gd name="T16" fmla="*/ 1 w 50"/>
                    <a:gd name="T17" fmla="*/ 1 h 38"/>
                    <a:gd name="T18" fmla="*/ 1 w 50"/>
                    <a:gd name="T19" fmla="*/ 1 h 38"/>
                    <a:gd name="T20" fmla="*/ 1 w 50"/>
                    <a:gd name="T21" fmla="*/ 1 h 38"/>
                    <a:gd name="T22" fmla="*/ 1 w 50"/>
                    <a:gd name="T23" fmla="*/ 1 h 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0" h="38">
                      <a:moveTo>
                        <a:pt x="49" y="25"/>
                      </a:moveTo>
                      <a:lnTo>
                        <a:pt x="48" y="25"/>
                      </a:lnTo>
                      <a:lnTo>
                        <a:pt x="6" y="0"/>
                      </a:lnTo>
                      <a:lnTo>
                        <a:pt x="0" y="11"/>
                      </a:lnTo>
                      <a:lnTo>
                        <a:pt x="41" y="37"/>
                      </a:lnTo>
                      <a:lnTo>
                        <a:pt x="40" y="37"/>
                      </a:lnTo>
                      <a:lnTo>
                        <a:pt x="41" y="37"/>
                      </a:lnTo>
                      <a:lnTo>
                        <a:pt x="46" y="38"/>
                      </a:lnTo>
                      <a:lnTo>
                        <a:pt x="50" y="34"/>
                      </a:lnTo>
                      <a:lnTo>
                        <a:pt x="50" y="30"/>
                      </a:lnTo>
                      <a:lnTo>
                        <a:pt x="48" y="25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7" name="Freeform 431">
                  <a:extLst>
                    <a:ext uri="{FF2B5EF4-FFF2-40B4-BE49-F238E27FC236}">
                      <a16:creationId xmlns:a16="http://schemas.microsoft.com/office/drawing/2014/main" id="{337B0384-42EB-4086-8976-74A3D8983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2" y="2979"/>
                  <a:ext cx="22" cy="19"/>
                </a:xfrm>
                <a:custGeom>
                  <a:avLst/>
                  <a:gdLst>
                    <a:gd name="T0" fmla="*/ 1 w 44"/>
                    <a:gd name="T1" fmla="*/ 1 h 38"/>
                    <a:gd name="T2" fmla="*/ 1 w 44"/>
                    <a:gd name="T3" fmla="*/ 1 h 38"/>
                    <a:gd name="T4" fmla="*/ 1 w 44"/>
                    <a:gd name="T5" fmla="*/ 0 h 38"/>
                    <a:gd name="T6" fmla="*/ 0 w 44"/>
                    <a:gd name="T7" fmla="*/ 1 h 38"/>
                    <a:gd name="T8" fmla="*/ 1 w 44"/>
                    <a:gd name="T9" fmla="*/ 1 h 38"/>
                    <a:gd name="T10" fmla="*/ 1 w 44"/>
                    <a:gd name="T11" fmla="*/ 1 h 38"/>
                    <a:gd name="T12" fmla="*/ 1 w 44"/>
                    <a:gd name="T13" fmla="*/ 1 h 38"/>
                    <a:gd name="T14" fmla="*/ 1 w 44"/>
                    <a:gd name="T15" fmla="*/ 1 h 38"/>
                    <a:gd name="T16" fmla="*/ 1 w 44"/>
                    <a:gd name="T17" fmla="*/ 1 h 38"/>
                    <a:gd name="T18" fmla="*/ 1 w 44"/>
                    <a:gd name="T19" fmla="*/ 1 h 38"/>
                    <a:gd name="T20" fmla="*/ 1 w 44"/>
                    <a:gd name="T21" fmla="*/ 1 h 38"/>
                    <a:gd name="T22" fmla="*/ 1 w 44"/>
                    <a:gd name="T23" fmla="*/ 1 h 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8">
                      <a:moveTo>
                        <a:pt x="42" y="27"/>
                      </a:moveTo>
                      <a:lnTo>
                        <a:pt x="41" y="25"/>
                      </a:ln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32" y="37"/>
                      </a:lnTo>
                      <a:lnTo>
                        <a:pt x="31" y="36"/>
                      </a:lnTo>
                      <a:lnTo>
                        <a:pt x="32" y="37"/>
                      </a:lnTo>
                      <a:lnTo>
                        <a:pt x="38" y="38"/>
                      </a:lnTo>
                      <a:lnTo>
                        <a:pt x="42" y="36"/>
                      </a:lnTo>
                      <a:lnTo>
                        <a:pt x="44" y="30"/>
                      </a:lnTo>
                      <a:lnTo>
                        <a:pt x="41" y="25"/>
                      </a:lnTo>
                      <a:lnTo>
                        <a:pt x="42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8" name="Freeform 432">
                  <a:extLst>
                    <a:ext uri="{FF2B5EF4-FFF2-40B4-BE49-F238E27FC236}">
                      <a16:creationId xmlns:a16="http://schemas.microsoft.com/office/drawing/2014/main" id="{754D5A4E-9A98-4EB4-9080-4498FB183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" y="2992"/>
                  <a:ext cx="18" cy="19"/>
                </a:xfrm>
                <a:custGeom>
                  <a:avLst/>
                  <a:gdLst>
                    <a:gd name="T0" fmla="*/ 1 w 36"/>
                    <a:gd name="T1" fmla="*/ 1 h 37"/>
                    <a:gd name="T2" fmla="*/ 1 w 36"/>
                    <a:gd name="T3" fmla="*/ 1 h 37"/>
                    <a:gd name="T4" fmla="*/ 1 w 36"/>
                    <a:gd name="T5" fmla="*/ 0 h 37"/>
                    <a:gd name="T6" fmla="*/ 0 w 36"/>
                    <a:gd name="T7" fmla="*/ 1 h 37"/>
                    <a:gd name="T8" fmla="*/ 1 w 36"/>
                    <a:gd name="T9" fmla="*/ 1 h 37"/>
                    <a:gd name="T10" fmla="*/ 1 w 36"/>
                    <a:gd name="T11" fmla="*/ 1 h 37"/>
                    <a:gd name="T12" fmla="*/ 1 w 36"/>
                    <a:gd name="T13" fmla="*/ 1 h 37"/>
                    <a:gd name="T14" fmla="*/ 1 w 36"/>
                    <a:gd name="T15" fmla="*/ 1 h 37"/>
                    <a:gd name="T16" fmla="*/ 1 w 36"/>
                    <a:gd name="T17" fmla="*/ 1 h 37"/>
                    <a:gd name="T18" fmla="*/ 1 w 36"/>
                    <a:gd name="T19" fmla="*/ 1 h 37"/>
                    <a:gd name="T20" fmla="*/ 1 w 36"/>
                    <a:gd name="T21" fmla="*/ 1 h 37"/>
                    <a:gd name="T22" fmla="*/ 1 w 36"/>
                    <a:gd name="T23" fmla="*/ 1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37">
                      <a:moveTo>
                        <a:pt x="36" y="27"/>
                      </a:moveTo>
                      <a:lnTo>
                        <a:pt x="35" y="25"/>
                      </a:ln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23" y="34"/>
                      </a:lnTo>
                      <a:lnTo>
                        <a:pt x="22" y="32"/>
                      </a:lnTo>
                      <a:lnTo>
                        <a:pt x="23" y="34"/>
                      </a:lnTo>
                      <a:lnTo>
                        <a:pt x="28" y="37"/>
                      </a:lnTo>
                      <a:lnTo>
                        <a:pt x="33" y="34"/>
                      </a:lnTo>
                      <a:lnTo>
                        <a:pt x="36" y="31"/>
                      </a:lnTo>
                      <a:lnTo>
                        <a:pt x="35" y="25"/>
                      </a:lnTo>
                      <a:lnTo>
                        <a:pt x="3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9" name="Freeform 433">
                  <a:extLst>
                    <a:ext uri="{FF2B5EF4-FFF2-40B4-BE49-F238E27FC236}">
                      <a16:creationId xmlns:a16="http://schemas.microsoft.com/office/drawing/2014/main" id="{D83A0693-4E18-4068-96C1-AF40C836D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9" y="3006"/>
                  <a:ext cx="14" cy="20"/>
                </a:xfrm>
                <a:custGeom>
                  <a:avLst/>
                  <a:gdLst>
                    <a:gd name="T0" fmla="*/ 1 w 28"/>
                    <a:gd name="T1" fmla="*/ 1 h 39"/>
                    <a:gd name="T2" fmla="*/ 1 w 28"/>
                    <a:gd name="T3" fmla="*/ 1 h 39"/>
                    <a:gd name="T4" fmla="*/ 1 w 28"/>
                    <a:gd name="T5" fmla="*/ 0 h 39"/>
                    <a:gd name="T6" fmla="*/ 0 w 28"/>
                    <a:gd name="T7" fmla="*/ 1 h 39"/>
                    <a:gd name="T8" fmla="*/ 1 w 28"/>
                    <a:gd name="T9" fmla="*/ 1 h 39"/>
                    <a:gd name="T10" fmla="*/ 1 w 28"/>
                    <a:gd name="T11" fmla="*/ 1 h 39"/>
                    <a:gd name="T12" fmla="*/ 1 w 28"/>
                    <a:gd name="T13" fmla="*/ 1 h 39"/>
                    <a:gd name="T14" fmla="*/ 1 w 28"/>
                    <a:gd name="T15" fmla="*/ 1 h 39"/>
                    <a:gd name="T16" fmla="*/ 1 w 28"/>
                    <a:gd name="T17" fmla="*/ 1 h 39"/>
                    <a:gd name="T18" fmla="*/ 1 w 28"/>
                    <a:gd name="T19" fmla="*/ 1 h 39"/>
                    <a:gd name="T20" fmla="*/ 1 w 28"/>
                    <a:gd name="T21" fmla="*/ 1 h 39"/>
                    <a:gd name="T22" fmla="*/ 1 w 28"/>
                    <a:gd name="T23" fmla="*/ 1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39">
                      <a:moveTo>
                        <a:pt x="28" y="33"/>
                      </a:moveTo>
                      <a:lnTo>
                        <a:pt x="28" y="30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14" y="35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7" y="39"/>
                      </a:lnTo>
                      <a:lnTo>
                        <a:pt x="23" y="39"/>
                      </a:lnTo>
                      <a:lnTo>
                        <a:pt x="26" y="36"/>
                      </a:lnTo>
                      <a:lnTo>
                        <a:pt x="28" y="30"/>
                      </a:lnTo>
                      <a:lnTo>
                        <a:pt x="28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0" name="Freeform 434">
                  <a:extLst>
                    <a:ext uri="{FF2B5EF4-FFF2-40B4-BE49-F238E27FC236}">
                      <a16:creationId xmlns:a16="http://schemas.microsoft.com/office/drawing/2014/main" id="{AFC79973-157A-4409-B459-C9047169E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3022"/>
                  <a:ext cx="9" cy="20"/>
                </a:xfrm>
                <a:custGeom>
                  <a:avLst/>
                  <a:gdLst>
                    <a:gd name="T0" fmla="*/ 1 w 18"/>
                    <a:gd name="T1" fmla="*/ 1 h 39"/>
                    <a:gd name="T2" fmla="*/ 1 w 18"/>
                    <a:gd name="T3" fmla="*/ 1 h 39"/>
                    <a:gd name="T4" fmla="*/ 1 w 18"/>
                    <a:gd name="T5" fmla="*/ 0 h 39"/>
                    <a:gd name="T6" fmla="*/ 0 w 18"/>
                    <a:gd name="T7" fmla="*/ 0 h 39"/>
                    <a:gd name="T8" fmla="*/ 1 w 18"/>
                    <a:gd name="T9" fmla="*/ 1 h 39"/>
                    <a:gd name="T10" fmla="*/ 1 w 18"/>
                    <a:gd name="T11" fmla="*/ 1 h 39"/>
                    <a:gd name="T12" fmla="*/ 1 w 18"/>
                    <a:gd name="T13" fmla="*/ 1 h 39"/>
                    <a:gd name="T14" fmla="*/ 1 w 18"/>
                    <a:gd name="T15" fmla="*/ 1 h 39"/>
                    <a:gd name="T16" fmla="*/ 1 w 18"/>
                    <a:gd name="T17" fmla="*/ 1 h 39"/>
                    <a:gd name="T18" fmla="*/ 1 w 18"/>
                    <a:gd name="T19" fmla="*/ 1 h 39"/>
                    <a:gd name="T20" fmla="*/ 1 w 18"/>
                    <a:gd name="T21" fmla="*/ 1 h 39"/>
                    <a:gd name="T22" fmla="*/ 1 w 18"/>
                    <a:gd name="T23" fmla="*/ 1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" h="39">
                      <a:moveTo>
                        <a:pt x="18" y="33"/>
                      </a:moveTo>
                      <a:lnTo>
                        <a:pt x="18" y="32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4" y="32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7" y="36"/>
                      </a:lnTo>
                      <a:lnTo>
                        <a:pt x="11" y="39"/>
                      </a:lnTo>
                      <a:lnTo>
                        <a:pt x="16" y="36"/>
                      </a:lnTo>
                      <a:lnTo>
                        <a:pt x="18" y="32"/>
                      </a:lnTo>
                      <a:lnTo>
                        <a:pt x="18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1" name="Freeform 435">
                  <a:extLst>
                    <a:ext uri="{FF2B5EF4-FFF2-40B4-BE49-F238E27FC236}">
                      <a16:creationId xmlns:a16="http://schemas.microsoft.com/office/drawing/2014/main" id="{D0AD8468-21BE-46D0-97A1-A5DAE490A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5" y="3038"/>
                  <a:ext cx="10" cy="21"/>
                </a:xfrm>
                <a:custGeom>
                  <a:avLst/>
                  <a:gdLst>
                    <a:gd name="T0" fmla="*/ 0 w 21"/>
                    <a:gd name="T1" fmla="*/ 1 h 42"/>
                    <a:gd name="T2" fmla="*/ 0 w 21"/>
                    <a:gd name="T3" fmla="*/ 1 h 42"/>
                    <a:gd name="T4" fmla="*/ 0 w 21"/>
                    <a:gd name="T5" fmla="*/ 1 h 42"/>
                    <a:gd name="T6" fmla="*/ 0 w 21"/>
                    <a:gd name="T7" fmla="*/ 0 h 42"/>
                    <a:gd name="T8" fmla="*/ 0 w 21"/>
                    <a:gd name="T9" fmla="*/ 1 h 42"/>
                    <a:gd name="T10" fmla="*/ 0 w 21"/>
                    <a:gd name="T11" fmla="*/ 1 h 42"/>
                    <a:gd name="T12" fmla="*/ 0 w 21"/>
                    <a:gd name="T13" fmla="*/ 1 h 42"/>
                    <a:gd name="T14" fmla="*/ 0 w 21"/>
                    <a:gd name="T15" fmla="*/ 1 h 42"/>
                    <a:gd name="T16" fmla="*/ 0 w 21"/>
                    <a:gd name="T17" fmla="*/ 1 h 42"/>
                    <a:gd name="T18" fmla="*/ 0 w 21"/>
                    <a:gd name="T19" fmla="*/ 1 h 42"/>
                    <a:gd name="T20" fmla="*/ 0 w 21"/>
                    <a:gd name="T21" fmla="*/ 1 h 42"/>
                    <a:gd name="T22" fmla="*/ 0 w 21"/>
                    <a:gd name="T23" fmla="*/ 1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42">
                      <a:moveTo>
                        <a:pt x="14" y="38"/>
                      </a:moveTo>
                      <a:lnTo>
                        <a:pt x="14" y="37"/>
                      </a:lnTo>
                      <a:lnTo>
                        <a:pt x="21" y="2"/>
                      </a:lnTo>
                      <a:lnTo>
                        <a:pt x="7" y="0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12" y="41"/>
                      </a:lnTo>
                      <a:lnTo>
                        <a:pt x="14" y="37"/>
                      </a:lnTo>
                      <a:lnTo>
                        <a:pt x="1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2" name="Freeform 436">
                  <a:extLst>
                    <a:ext uri="{FF2B5EF4-FFF2-40B4-BE49-F238E27FC236}">
                      <a16:creationId xmlns:a16="http://schemas.microsoft.com/office/drawing/2014/main" id="{F87D55C2-AE89-4606-B625-701ED38BD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3055"/>
                  <a:ext cx="15" cy="24"/>
                </a:xfrm>
                <a:custGeom>
                  <a:avLst/>
                  <a:gdLst>
                    <a:gd name="T0" fmla="*/ 1 w 30"/>
                    <a:gd name="T1" fmla="*/ 1 h 48"/>
                    <a:gd name="T2" fmla="*/ 1 w 30"/>
                    <a:gd name="T3" fmla="*/ 1 h 48"/>
                    <a:gd name="T4" fmla="*/ 1 w 30"/>
                    <a:gd name="T5" fmla="*/ 1 h 48"/>
                    <a:gd name="T6" fmla="*/ 1 w 30"/>
                    <a:gd name="T7" fmla="*/ 0 h 48"/>
                    <a:gd name="T8" fmla="*/ 0 w 30"/>
                    <a:gd name="T9" fmla="*/ 1 h 48"/>
                    <a:gd name="T10" fmla="*/ 1 w 30"/>
                    <a:gd name="T11" fmla="*/ 1 h 48"/>
                    <a:gd name="T12" fmla="*/ 0 w 30"/>
                    <a:gd name="T13" fmla="*/ 1 h 48"/>
                    <a:gd name="T14" fmla="*/ 1 w 30"/>
                    <a:gd name="T15" fmla="*/ 1 h 48"/>
                    <a:gd name="T16" fmla="*/ 1 w 30"/>
                    <a:gd name="T17" fmla="*/ 1 h 48"/>
                    <a:gd name="T18" fmla="*/ 1 w 30"/>
                    <a:gd name="T19" fmla="*/ 1 h 48"/>
                    <a:gd name="T20" fmla="*/ 1 w 30"/>
                    <a:gd name="T21" fmla="*/ 1 h 48"/>
                    <a:gd name="T22" fmla="*/ 1 w 30"/>
                    <a:gd name="T23" fmla="*/ 1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48">
                      <a:moveTo>
                        <a:pt x="13" y="45"/>
                      </a:moveTo>
                      <a:lnTo>
                        <a:pt x="14" y="44"/>
                      </a:lnTo>
                      <a:lnTo>
                        <a:pt x="30" y="5"/>
                      </a:lnTo>
                      <a:lnTo>
                        <a:pt x="16" y="0"/>
                      </a:lnTo>
                      <a:lnTo>
                        <a:pt x="0" y="39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1" y="45"/>
                      </a:lnTo>
                      <a:lnTo>
                        <a:pt x="6" y="48"/>
                      </a:lnTo>
                      <a:lnTo>
                        <a:pt x="11" y="48"/>
                      </a:lnTo>
                      <a:lnTo>
                        <a:pt x="14" y="44"/>
                      </a:lnTo>
                      <a:lnTo>
                        <a:pt x="13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3" name="Freeform 437">
                  <a:extLst>
                    <a:ext uri="{FF2B5EF4-FFF2-40B4-BE49-F238E27FC236}">
                      <a16:creationId xmlns:a16="http://schemas.microsoft.com/office/drawing/2014/main" id="{E7FB84FD-6D39-4032-B123-891F064E5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" y="3074"/>
                  <a:ext cx="20" cy="27"/>
                </a:xfrm>
                <a:custGeom>
                  <a:avLst/>
                  <a:gdLst>
                    <a:gd name="T0" fmla="*/ 1 w 40"/>
                    <a:gd name="T1" fmla="*/ 0 h 55"/>
                    <a:gd name="T2" fmla="*/ 1 w 40"/>
                    <a:gd name="T3" fmla="*/ 0 h 55"/>
                    <a:gd name="T4" fmla="*/ 1 w 40"/>
                    <a:gd name="T5" fmla="*/ 0 h 55"/>
                    <a:gd name="T6" fmla="*/ 1 w 40"/>
                    <a:gd name="T7" fmla="*/ 0 h 55"/>
                    <a:gd name="T8" fmla="*/ 1 w 40"/>
                    <a:gd name="T9" fmla="*/ 0 h 55"/>
                    <a:gd name="T10" fmla="*/ 0 w 40"/>
                    <a:gd name="T11" fmla="*/ 0 h 55"/>
                    <a:gd name="T12" fmla="*/ 1 w 40"/>
                    <a:gd name="T13" fmla="*/ 0 h 55"/>
                    <a:gd name="T14" fmla="*/ 0 w 40"/>
                    <a:gd name="T15" fmla="*/ 0 h 55"/>
                    <a:gd name="T16" fmla="*/ 1 w 40"/>
                    <a:gd name="T17" fmla="*/ 0 h 55"/>
                    <a:gd name="T18" fmla="*/ 1 w 40"/>
                    <a:gd name="T19" fmla="*/ 0 h 55"/>
                    <a:gd name="T20" fmla="*/ 1 w 40"/>
                    <a:gd name="T21" fmla="*/ 0 h 55"/>
                    <a:gd name="T22" fmla="*/ 1 w 40"/>
                    <a:gd name="T23" fmla="*/ 0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55">
                      <a:moveTo>
                        <a:pt x="13" y="53"/>
                      </a:moveTo>
                      <a:lnTo>
                        <a:pt x="12" y="53"/>
                      </a:lnTo>
                      <a:lnTo>
                        <a:pt x="40" y="7"/>
                      </a:lnTo>
                      <a:lnTo>
                        <a:pt x="28" y="0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0" y="51"/>
                      </a:lnTo>
                      <a:lnTo>
                        <a:pt x="3" y="54"/>
                      </a:lnTo>
                      <a:lnTo>
                        <a:pt x="8" y="55"/>
                      </a:lnTo>
                      <a:lnTo>
                        <a:pt x="12" y="53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4" name="Freeform 438">
                  <a:extLst>
                    <a:ext uri="{FF2B5EF4-FFF2-40B4-BE49-F238E27FC236}">
                      <a16:creationId xmlns:a16="http://schemas.microsoft.com/office/drawing/2014/main" id="{A9089812-E828-495A-92F6-B187BEDEC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5" y="3097"/>
                  <a:ext cx="15" cy="20"/>
                </a:xfrm>
                <a:custGeom>
                  <a:avLst/>
                  <a:gdLst>
                    <a:gd name="T0" fmla="*/ 1 w 30"/>
                    <a:gd name="T1" fmla="*/ 0 h 42"/>
                    <a:gd name="T2" fmla="*/ 1 w 30"/>
                    <a:gd name="T3" fmla="*/ 0 h 42"/>
                    <a:gd name="T4" fmla="*/ 1 w 30"/>
                    <a:gd name="T5" fmla="*/ 0 h 42"/>
                    <a:gd name="T6" fmla="*/ 1 w 30"/>
                    <a:gd name="T7" fmla="*/ 0 h 42"/>
                    <a:gd name="T8" fmla="*/ 0 w 30"/>
                    <a:gd name="T9" fmla="*/ 0 h 42"/>
                    <a:gd name="T10" fmla="*/ 0 w 30"/>
                    <a:gd name="T11" fmla="*/ 0 h 42"/>
                    <a:gd name="T12" fmla="*/ 0 w 30"/>
                    <a:gd name="T13" fmla="*/ 0 h 42"/>
                    <a:gd name="T14" fmla="*/ 0 w 30"/>
                    <a:gd name="T15" fmla="*/ 0 h 42"/>
                    <a:gd name="T16" fmla="*/ 1 w 30"/>
                    <a:gd name="T17" fmla="*/ 0 h 42"/>
                    <a:gd name="T18" fmla="*/ 1 w 30"/>
                    <a:gd name="T19" fmla="*/ 0 h 42"/>
                    <a:gd name="T20" fmla="*/ 1 w 30"/>
                    <a:gd name="T21" fmla="*/ 0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42">
                      <a:moveTo>
                        <a:pt x="14" y="37"/>
                      </a:moveTo>
                      <a:lnTo>
                        <a:pt x="14" y="37"/>
                      </a:lnTo>
                      <a:lnTo>
                        <a:pt x="30" y="7"/>
                      </a:lnTo>
                      <a:lnTo>
                        <a:pt x="17" y="0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4" y="40"/>
                      </a:lnTo>
                      <a:lnTo>
                        <a:pt x="10" y="42"/>
                      </a:lnTo>
                      <a:lnTo>
                        <a:pt x="1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5" name="Freeform 439">
                  <a:extLst>
                    <a:ext uri="{FF2B5EF4-FFF2-40B4-BE49-F238E27FC236}">
                      <a16:creationId xmlns:a16="http://schemas.microsoft.com/office/drawing/2014/main" id="{3FB22854-BC71-48B3-869D-6CA2AAB83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3112"/>
                  <a:ext cx="18" cy="25"/>
                </a:xfrm>
                <a:custGeom>
                  <a:avLst/>
                  <a:gdLst>
                    <a:gd name="T0" fmla="*/ 1 w 34"/>
                    <a:gd name="T1" fmla="*/ 0 h 51"/>
                    <a:gd name="T2" fmla="*/ 1 w 34"/>
                    <a:gd name="T3" fmla="*/ 0 h 51"/>
                    <a:gd name="T4" fmla="*/ 1 w 34"/>
                    <a:gd name="T5" fmla="*/ 0 h 51"/>
                    <a:gd name="T6" fmla="*/ 1 w 34"/>
                    <a:gd name="T7" fmla="*/ 0 h 51"/>
                    <a:gd name="T8" fmla="*/ 0 w 34"/>
                    <a:gd name="T9" fmla="*/ 0 h 51"/>
                    <a:gd name="T10" fmla="*/ 0 w 34"/>
                    <a:gd name="T11" fmla="*/ 0 h 51"/>
                    <a:gd name="T12" fmla="*/ 0 w 34"/>
                    <a:gd name="T13" fmla="*/ 0 h 51"/>
                    <a:gd name="T14" fmla="*/ 0 w 34"/>
                    <a:gd name="T15" fmla="*/ 0 h 51"/>
                    <a:gd name="T16" fmla="*/ 1 w 34"/>
                    <a:gd name="T17" fmla="*/ 0 h 51"/>
                    <a:gd name="T18" fmla="*/ 1 w 34"/>
                    <a:gd name="T19" fmla="*/ 0 h 51"/>
                    <a:gd name="T20" fmla="*/ 1 w 34"/>
                    <a:gd name="T21" fmla="*/ 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" h="51">
                      <a:moveTo>
                        <a:pt x="14" y="46"/>
                      </a:moveTo>
                      <a:lnTo>
                        <a:pt x="14" y="46"/>
                      </a:lnTo>
                      <a:lnTo>
                        <a:pt x="34" y="7"/>
                      </a:lnTo>
                      <a:lnTo>
                        <a:pt x="20" y="0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3" y="50"/>
                      </a:lnTo>
                      <a:lnTo>
                        <a:pt x="9" y="51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6" name="Freeform 440">
                  <a:extLst>
                    <a:ext uri="{FF2B5EF4-FFF2-40B4-BE49-F238E27FC236}">
                      <a16:creationId xmlns:a16="http://schemas.microsoft.com/office/drawing/2014/main" id="{8959F247-233F-488B-BB23-2FC22207DF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" y="3131"/>
                  <a:ext cx="20" cy="31"/>
                </a:xfrm>
                <a:custGeom>
                  <a:avLst/>
                  <a:gdLst>
                    <a:gd name="T0" fmla="*/ 0 w 42"/>
                    <a:gd name="T1" fmla="*/ 1 h 62"/>
                    <a:gd name="T2" fmla="*/ 0 w 42"/>
                    <a:gd name="T3" fmla="*/ 1 h 62"/>
                    <a:gd name="T4" fmla="*/ 0 w 42"/>
                    <a:gd name="T5" fmla="*/ 1 h 62"/>
                    <a:gd name="T6" fmla="*/ 0 w 42"/>
                    <a:gd name="T7" fmla="*/ 0 h 62"/>
                    <a:gd name="T8" fmla="*/ 0 w 42"/>
                    <a:gd name="T9" fmla="*/ 1 h 62"/>
                    <a:gd name="T10" fmla="*/ 0 w 42"/>
                    <a:gd name="T11" fmla="*/ 1 h 62"/>
                    <a:gd name="T12" fmla="*/ 0 w 42"/>
                    <a:gd name="T13" fmla="*/ 1 h 62"/>
                    <a:gd name="T14" fmla="*/ 0 w 42"/>
                    <a:gd name="T15" fmla="*/ 1 h 62"/>
                    <a:gd name="T16" fmla="*/ 0 w 42"/>
                    <a:gd name="T17" fmla="*/ 1 h 62"/>
                    <a:gd name="T18" fmla="*/ 0 w 42"/>
                    <a:gd name="T19" fmla="*/ 1 h 62"/>
                    <a:gd name="T20" fmla="*/ 0 w 42"/>
                    <a:gd name="T21" fmla="*/ 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62">
                      <a:moveTo>
                        <a:pt x="14" y="58"/>
                      </a:moveTo>
                      <a:lnTo>
                        <a:pt x="14" y="58"/>
                      </a:lnTo>
                      <a:lnTo>
                        <a:pt x="42" y="7"/>
                      </a:lnTo>
                      <a:lnTo>
                        <a:pt x="28" y="0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4" y="61"/>
                      </a:lnTo>
                      <a:lnTo>
                        <a:pt x="9" y="62"/>
                      </a:lnTo>
                      <a:lnTo>
                        <a:pt x="14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7" name="Freeform 441">
                  <a:extLst>
                    <a:ext uri="{FF2B5EF4-FFF2-40B4-BE49-F238E27FC236}">
                      <a16:creationId xmlns:a16="http://schemas.microsoft.com/office/drawing/2014/main" id="{E11435A3-96E4-4375-B8D6-6B8EE02BF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4" y="3156"/>
                  <a:ext cx="23" cy="36"/>
                </a:xfrm>
                <a:custGeom>
                  <a:avLst/>
                  <a:gdLst>
                    <a:gd name="T0" fmla="*/ 1 w 46"/>
                    <a:gd name="T1" fmla="*/ 1 h 71"/>
                    <a:gd name="T2" fmla="*/ 1 w 46"/>
                    <a:gd name="T3" fmla="*/ 1 h 71"/>
                    <a:gd name="T4" fmla="*/ 1 w 46"/>
                    <a:gd name="T5" fmla="*/ 1 h 71"/>
                    <a:gd name="T6" fmla="*/ 1 w 46"/>
                    <a:gd name="T7" fmla="*/ 0 h 71"/>
                    <a:gd name="T8" fmla="*/ 0 w 46"/>
                    <a:gd name="T9" fmla="*/ 1 h 71"/>
                    <a:gd name="T10" fmla="*/ 0 w 46"/>
                    <a:gd name="T11" fmla="*/ 1 h 71"/>
                    <a:gd name="T12" fmla="*/ 0 w 46"/>
                    <a:gd name="T13" fmla="*/ 1 h 71"/>
                    <a:gd name="T14" fmla="*/ 0 w 46"/>
                    <a:gd name="T15" fmla="*/ 1 h 71"/>
                    <a:gd name="T16" fmla="*/ 1 w 46"/>
                    <a:gd name="T17" fmla="*/ 1 h 71"/>
                    <a:gd name="T18" fmla="*/ 1 w 46"/>
                    <a:gd name="T19" fmla="*/ 1 h 71"/>
                    <a:gd name="T20" fmla="*/ 1 w 46"/>
                    <a:gd name="T21" fmla="*/ 1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71">
                      <a:moveTo>
                        <a:pt x="14" y="67"/>
                      </a:moveTo>
                      <a:lnTo>
                        <a:pt x="14" y="67"/>
                      </a:lnTo>
                      <a:lnTo>
                        <a:pt x="46" y="7"/>
                      </a:lnTo>
                      <a:lnTo>
                        <a:pt x="32" y="0"/>
                      </a:lnTo>
                      <a:lnTo>
                        <a:pt x="0" y="60"/>
                      </a:lnTo>
                      <a:lnTo>
                        <a:pt x="0" y="66"/>
                      </a:lnTo>
                      <a:lnTo>
                        <a:pt x="3" y="70"/>
                      </a:lnTo>
                      <a:lnTo>
                        <a:pt x="9" y="71"/>
                      </a:lnTo>
                      <a:lnTo>
                        <a:pt x="14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8" name="Freeform 442">
                  <a:extLst>
                    <a:ext uri="{FF2B5EF4-FFF2-40B4-BE49-F238E27FC236}">
                      <a16:creationId xmlns:a16="http://schemas.microsoft.com/office/drawing/2014/main" id="{CB8EFC58-8CEC-4A32-B32B-F391D78B62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3186"/>
                  <a:ext cx="25" cy="40"/>
                </a:xfrm>
                <a:custGeom>
                  <a:avLst/>
                  <a:gdLst>
                    <a:gd name="T0" fmla="*/ 0 w 51"/>
                    <a:gd name="T1" fmla="*/ 1 h 78"/>
                    <a:gd name="T2" fmla="*/ 0 w 51"/>
                    <a:gd name="T3" fmla="*/ 1 h 78"/>
                    <a:gd name="T4" fmla="*/ 0 w 51"/>
                    <a:gd name="T5" fmla="*/ 1 h 78"/>
                    <a:gd name="T6" fmla="*/ 0 w 51"/>
                    <a:gd name="T7" fmla="*/ 0 h 78"/>
                    <a:gd name="T8" fmla="*/ 0 w 51"/>
                    <a:gd name="T9" fmla="*/ 1 h 78"/>
                    <a:gd name="T10" fmla="*/ 0 w 51"/>
                    <a:gd name="T11" fmla="*/ 1 h 78"/>
                    <a:gd name="T12" fmla="*/ 0 w 51"/>
                    <a:gd name="T13" fmla="*/ 1 h 78"/>
                    <a:gd name="T14" fmla="*/ 0 w 51"/>
                    <a:gd name="T15" fmla="*/ 1 h 78"/>
                    <a:gd name="T16" fmla="*/ 0 w 51"/>
                    <a:gd name="T17" fmla="*/ 1 h 78"/>
                    <a:gd name="T18" fmla="*/ 0 w 51"/>
                    <a:gd name="T19" fmla="*/ 1 h 78"/>
                    <a:gd name="T20" fmla="*/ 0 w 51"/>
                    <a:gd name="T21" fmla="*/ 1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78">
                      <a:moveTo>
                        <a:pt x="14" y="74"/>
                      </a:moveTo>
                      <a:lnTo>
                        <a:pt x="14" y="74"/>
                      </a:lnTo>
                      <a:lnTo>
                        <a:pt x="51" y="7"/>
                      </a:lnTo>
                      <a:lnTo>
                        <a:pt x="37" y="0"/>
                      </a:lnTo>
                      <a:lnTo>
                        <a:pt x="0" y="67"/>
                      </a:lnTo>
                      <a:lnTo>
                        <a:pt x="0" y="72"/>
                      </a:lnTo>
                      <a:lnTo>
                        <a:pt x="3" y="77"/>
                      </a:lnTo>
                      <a:lnTo>
                        <a:pt x="9" y="78"/>
                      </a:lnTo>
                      <a:lnTo>
                        <a:pt x="14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9" name="Freeform 443">
                  <a:extLst>
                    <a:ext uri="{FF2B5EF4-FFF2-40B4-BE49-F238E27FC236}">
                      <a16:creationId xmlns:a16="http://schemas.microsoft.com/office/drawing/2014/main" id="{FEBF2478-0E29-4427-B447-AF6A26AC4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6" y="3220"/>
                  <a:ext cx="27" cy="40"/>
                </a:xfrm>
                <a:custGeom>
                  <a:avLst/>
                  <a:gdLst>
                    <a:gd name="T0" fmla="*/ 1 w 53"/>
                    <a:gd name="T1" fmla="*/ 1 h 80"/>
                    <a:gd name="T2" fmla="*/ 1 w 53"/>
                    <a:gd name="T3" fmla="*/ 1 h 80"/>
                    <a:gd name="T4" fmla="*/ 1 w 53"/>
                    <a:gd name="T5" fmla="*/ 1 h 80"/>
                    <a:gd name="T6" fmla="*/ 1 w 53"/>
                    <a:gd name="T7" fmla="*/ 0 h 80"/>
                    <a:gd name="T8" fmla="*/ 0 w 53"/>
                    <a:gd name="T9" fmla="*/ 1 h 80"/>
                    <a:gd name="T10" fmla="*/ 0 w 53"/>
                    <a:gd name="T11" fmla="*/ 1 h 80"/>
                    <a:gd name="T12" fmla="*/ 0 w 53"/>
                    <a:gd name="T13" fmla="*/ 1 h 80"/>
                    <a:gd name="T14" fmla="*/ 0 w 53"/>
                    <a:gd name="T15" fmla="*/ 1 h 80"/>
                    <a:gd name="T16" fmla="*/ 1 w 53"/>
                    <a:gd name="T17" fmla="*/ 1 h 80"/>
                    <a:gd name="T18" fmla="*/ 1 w 53"/>
                    <a:gd name="T19" fmla="*/ 1 h 80"/>
                    <a:gd name="T20" fmla="*/ 1 w 53"/>
                    <a:gd name="T21" fmla="*/ 1 h 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80">
                      <a:moveTo>
                        <a:pt x="14" y="76"/>
                      </a:moveTo>
                      <a:lnTo>
                        <a:pt x="14" y="76"/>
                      </a:lnTo>
                      <a:lnTo>
                        <a:pt x="53" y="7"/>
                      </a:lnTo>
                      <a:lnTo>
                        <a:pt x="39" y="0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3" y="79"/>
                      </a:lnTo>
                      <a:lnTo>
                        <a:pt x="9" y="80"/>
                      </a:lnTo>
                      <a:lnTo>
                        <a:pt x="14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0" name="Freeform 444">
                  <a:extLst>
                    <a:ext uri="{FF2B5EF4-FFF2-40B4-BE49-F238E27FC236}">
                      <a16:creationId xmlns:a16="http://schemas.microsoft.com/office/drawing/2014/main" id="{65DE6E63-4107-4C8E-9DB6-493581A9C3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4" y="3254"/>
                  <a:ext cx="29" cy="43"/>
                </a:xfrm>
                <a:custGeom>
                  <a:avLst/>
                  <a:gdLst>
                    <a:gd name="T0" fmla="*/ 1 w 58"/>
                    <a:gd name="T1" fmla="*/ 1 h 85"/>
                    <a:gd name="T2" fmla="*/ 1 w 58"/>
                    <a:gd name="T3" fmla="*/ 1 h 85"/>
                    <a:gd name="T4" fmla="*/ 1 w 58"/>
                    <a:gd name="T5" fmla="*/ 1 h 85"/>
                    <a:gd name="T6" fmla="*/ 1 w 58"/>
                    <a:gd name="T7" fmla="*/ 0 h 85"/>
                    <a:gd name="T8" fmla="*/ 0 w 58"/>
                    <a:gd name="T9" fmla="*/ 1 h 85"/>
                    <a:gd name="T10" fmla="*/ 0 w 58"/>
                    <a:gd name="T11" fmla="*/ 1 h 85"/>
                    <a:gd name="T12" fmla="*/ 0 w 58"/>
                    <a:gd name="T13" fmla="*/ 1 h 85"/>
                    <a:gd name="T14" fmla="*/ 0 w 58"/>
                    <a:gd name="T15" fmla="*/ 1 h 85"/>
                    <a:gd name="T16" fmla="*/ 1 w 58"/>
                    <a:gd name="T17" fmla="*/ 1 h 85"/>
                    <a:gd name="T18" fmla="*/ 1 w 58"/>
                    <a:gd name="T19" fmla="*/ 1 h 85"/>
                    <a:gd name="T20" fmla="*/ 1 w 58"/>
                    <a:gd name="T21" fmla="*/ 1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85">
                      <a:moveTo>
                        <a:pt x="14" y="80"/>
                      </a:moveTo>
                      <a:lnTo>
                        <a:pt x="14" y="80"/>
                      </a:lnTo>
                      <a:lnTo>
                        <a:pt x="58" y="7"/>
                      </a:lnTo>
                      <a:lnTo>
                        <a:pt x="44" y="0"/>
                      </a:lnTo>
                      <a:lnTo>
                        <a:pt x="0" y="74"/>
                      </a:lnTo>
                      <a:lnTo>
                        <a:pt x="0" y="79"/>
                      </a:lnTo>
                      <a:lnTo>
                        <a:pt x="3" y="84"/>
                      </a:lnTo>
                      <a:lnTo>
                        <a:pt x="9" y="85"/>
                      </a:lnTo>
                      <a:lnTo>
                        <a:pt x="14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1" name="Freeform 445">
                  <a:extLst>
                    <a:ext uri="{FF2B5EF4-FFF2-40B4-BE49-F238E27FC236}">
                      <a16:creationId xmlns:a16="http://schemas.microsoft.com/office/drawing/2014/main" id="{3E6869E5-23B2-42B5-BA58-E61A7F226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3" y="3291"/>
                  <a:ext cx="28" cy="43"/>
                </a:xfrm>
                <a:custGeom>
                  <a:avLst/>
                  <a:gdLst>
                    <a:gd name="T0" fmla="*/ 0 w 58"/>
                    <a:gd name="T1" fmla="*/ 1 h 85"/>
                    <a:gd name="T2" fmla="*/ 0 w 58"/>
                    <a:gd name="T3" fmla="*/ 1 h 85"/>
                    <a:gd name="T4" fmla="*/ 0 w 58"/>
                    <a:gd name="T5" fmla="*/ 1 h 85"/>
                    <a:gd name="T6" fmla="*/ 0 w 58"/>
                    <a:gd name="T7" fmla="*/ 0 h 85"/>
                    <a:gd name="T8" fmla="*/ 0 w 58"/>
                    <a:gd name="T9" fmla="*/ 1 h 85"/>
                    <a:gd name="T10" fmla="*/ 0 w 58"/>
                    <a:gd name="T11" fmla="*/ 1 h 85"/>
                    <a:gd name="T12" fmla="*/ 0 w 58"/>
                    <a:gd name="T13" fmla="*/ 1 h 85"/>
                    <a:gd name="T14" fmla="*/ 0 w 58"/>
                    <a:gd name="T15" fmla="*/ 1 h 85"/>
                    <a:gd name="T16" fmla="*/ 0 w 58"/>
                    <a:gd name="T17" fmla="*/ 1 h 85"/>
                    <a:gd name="T18" fmla="*/ 0 w 58"/>
                    <a:gd name="T19" fmla="*/ 1 h 85"/>
                    <a:gd name="T20" fmla="*/ 0 w 58"/>
                    <a:gd name="T21" fmla="*/ 1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8" h="85">
                      <a:moveTo>
                        <a:pt x="14" y="80"/>
                      </a:moveTo>
                      <a:lnTo>
                        <a:pt x="14" y="80"/>
                      </a:lnTo>
                      <a:lnTo>
                        <a:pt x="58" y="6"/>
                      </a:lnTo>
                      <a:lnTo>
                        <a:pt x="44" y="0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4" y="84"/>
                      </a:lnTo>
                      <a:lnTo>
                        <a:pt x="9" y="85"/>
                      </a:lnTo>
                      <a:lnTo>
                        <a:pt x="14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2" name="Freeform 446">
                  <a:extLst>
                    <a:ext uri="{FF2B5EF4-FFF2-40B4-BE49-F238E27FC236}">
                      <a16:creationId xmlns:a16="http://schemas.microsoft.com/office/drawing/2014/main" id="{C85EDAAD-0025-4C1C-9880-5FC9B3806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3328"/>
                  <a:ext cx="28" cy="44"/>
                </a:xfrm>
                <a:custGeom>
                  <a:avLst/>
                  <a:gdLst>
                    <a:gd name="T0" fmla="*/ 1 w 55"/>
                    <a:gd name="T1" fmla="*/ 1 h 88"/>
                    <a:gd name="T2" fmla="*/ 1 w 55"/>
                    <a:gd name="T3" fmla="*/ 1 h 88"/>
                    <a:gd name="T4" fmla="*/ 1 w 55"/>
                    <a:gd name="T5" fmla="*/ 1 h 88"/>
                    <a:gd name="T6" fmla="*/ 1 w 55"/>
                    <a:gd name="T7" fmla="*/ 0 h 88"/>
                    <a:gd name="T8" fmla="*/ 0 w 55"/>
                    <a:gd name="T9" fmla="*/ 1 h 88"/>
                    <a:gd name="T10" fmla="*/ 0 w 55"/>
                    <a:gd name="T11" fmla="*/ 1 h 88"/>
                    <a:gd name="T12" fmla="*/ 0 w 55"/>
                    <a:gd name="T13" fmla="*/ 1 h 88"/>
                    <a:gd name="T14" fmla="*/ 0 w 55"/>
                    <a:gd name="T15" fmla="*/ 1 h 88"/>
                    <a:gd name="T16" fmla="*/ 1 w 55"/>
                    <a:gd name="T17" fmla="*/ 1 h 88"/>
                    <a:gd name="T18" fmla="*/ 1 w 55"/>
                    <a:gd name="T19" fmla="*/ 1 h 88"/>
                    <a:gd name="T20" fmla="*/ 1 w 55"/>
                    <a:gd name="T21" fmla="*/ 1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88">
                      <a:moveTo>
                        <a:pt x="14" y="83"/>
                      </a:moveTo>
                      <a:lnTo>
                        <a:pt x="14" y="83"/>
                      </a:lnTo>
                      <a:lnTo>
                        <a:pt x="55" y="7"/>
                      </a:lnTo>
                      <a:lnTo>
                        <a:pt x="41" y="0"/>
                      </a:lnTo>
                      <a:lnTo>
                        <a:pt x="0" y="76"/>
                      </a:lnTo>
                      <a:lnTo>
                        <a:pt x="0" y="82"/>
                      </a:lnTo>
                      <a:lnTo>
                        <a:pt x="3" y="87"/>
                      </a:lnTo>
                      <a:lnTo>
                        <a:pt x="9" y="88"/>
                      </a:lnTo>
                      <a:lnTo>
                        <a:pt x="1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3" name="Freeform 447">
                  <a:extLst>
                    <a:ext uri="{FF2B5EF4-FFF2-40B4-BE49-F238E27FC236}">
                      <a16:creationId xmlns:a16="http://schemas.microsoft.com/office/drawing/2014/main" id="{C399B6B2-36D4-4387-823F-B2FBF4D0F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1" y="3366"/>
                  <a:ext cx="28" cy="42"/>
                </a:xfrm>
                <a:custGeom>
                  <a:avLst/>
                  <a:gdLst>
                    <a:gd name="T0" fmla="*/ 1 w 56"/>
                    <a:gd name="T1" fmla="*/ 1 h 83"/>
                    <a:gd name="T2" fmla="*/ 1 w 56"/>
                    <a:gd name="T3" fmla="*/ 1 h 83"/>
                    <a:gd name="T4" fmla="*/ 1 w 56"/>
                    <a:gd name="T5" fmla="*/ 1 h 83"/>
                    <a:gd name="T6" fmla="*/ 1 w 56"/>
                    <a:gd name="T7" fmla="*/ 0 h 83"/>
                    <a:gd name="T8" fmla="*/ 0 w 56"/>
                    <a:gd name="T9" fmla="*/ 1 h 83"/>
                    <a:gd name="T10" fmla="*/ 0 w 56"/>
                    <a:gd name="T11" fmla="*/ 1 h 83"/>
                    <a:gd name="T12" fmla="*/ 0 w 56"/>
                    <a:gd name="T13" fmla="*/ 1 h 83"/>
                    <a:gd name="T14" fmla="*/ 0 w 56"/>
                    <a:gd name="T15" fmla="*/ 1 h 83"/>
                    <a:gd name="T16" fmla="*/ 1 w 56"/>
                    <a:gd name="T17" fmla="*/ 1 h 83"/>
                    <a:gd name="T18" fmla="*/ 1 w 56"/>
                    <a:gd name="T19" fmla="*/ 1 h 83"/>
                    <a:gd name="T20" fmla="*/ 1 w 56"/>
                    <a:gd name="T21" fmla="*/ 1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6" h="83">
                      <a:moveTo>
                        <a:pt x="14" y="79"/>
                      </a:moveTo>
                      <a:lnTo>
                        <a:pt x="14" y="79"/>
                      </a:lnTo>
                      <a:lnTo>
                        <a:pt x="56" y="7"/>
                      </a:lnTo>
                      <a:lnTo>
                        <a:pt x="42" y="0"/>
                      </a:lnTo>
                      <a:lnTo>
                        <a:pt x="0" y="72"/>
                      </a:lnTo>
                      <a:lnTo>
                        <a:pt x="0" y="78"/>
                      </a:lnTo>
                      <a:lnTo>
                        <a:pt x="4" y="82"/>
                      </a:lnTo>
                      <a:lnTo>
                        <a:pt x="9" y="83"/>
                      </a:lnTo>
                      <a:lnTo>
                        <a:pt x="14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4" name="Freeform 448">
                  <a:extLst>
                    <a:ext uri="{FF2B5EF4-FFF2-40B4-BE49-F238E27FC236}">
                      <a16:creationId xmlns:a16="http://schemas.microsoft.com/office/drawing/2014/main" id="{E03C1155-741F-484D-962A-33AFAA47B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3402"/>
                  <a:ext cx="26" cy="41"/>
                </a:xfrm>
                <a:custGeom>
                  <a:avLst/>
                  <a:gdLst>
                    <a:gd name="T0" fmla="*/ 0 w 53"/>
                    <a:gd name="T1" fmla="*/ 0 h 83"/>
                    <a:gd name="T2" fmla="*/ 0 w 53"/>
                    <a:gd name="T3" fmla="*/ 0 h 83"/>
                    <a:gd name="T4" fmla="*/ 0 w 53"/>
                    <a:gd name="T5" fmla="*/ 0 h 83"/>
                    <a:gd name="T6" fmla="*/ 0 w 53"/>
                    <a:gd name="T7" fmla="*/ 0 h 83"/>
                    <a:gd name="T8" fmla="*/ 0 w 53"/>
                    <a:gd name="T9" fmla="*/ 0 h 83"/>
                    <a:gd name="T10" fmla="*/ 0 w 53"/>
                    <a:gd name="T11" fmla="*/ 0 h 83"/>
                    <a:gd name="T12" fmla="*/ 0 w 53"/>
                    <a:gd name="T13" fmla="*/ 0 h 83"/>
                    <a:gd name="T14" fmla="*/ 0 w 53"/>
                    <a:gd name="T15" fmla="*/ 0 h 83"/>
                    <a:gd name="T16" fmla="*/ 0 w 53"/>
                    <a:gd name="T17" fmla="*/ 0 h 83"/>
                    <a:gd name="T18" fmla="*/ 0 w 53"/>
                    <a:gd name="T19" fmla="*/ 0 h 83"/>
                    <a:gd name="T20" fmla="*/ 0 w 53"/>
                    <a:gd name="T21" fmla="*/ 0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83">
                      <a:moveTo>
                        <a:pt x="14" y="78"/>
                      </a:moveTo>
                      <a:lnTo>
                        <a:pt x="14" y="78"/>
                      </a:lnTo>
                      <a:lnTo>
                        <a:pt x="53" y="7"/>
                      </a:lnTo>
                      <a:lnTo>
                        <a:pt x="39" y="0"/>
                      </a:lnTo>
                      <a:lnTo>
                        <a:pt x="0" y="71"/>
                      </a:lnTo>
                      <a:lnTo>
                        <a:pt x="0" y="77"/>
                      </a:lnTo>
                      <a:lnTo>
                        <a:pt x="4" y="82"/>
                      </a:lnTo>
                      <a:lnTo>
                        <a:pt x="9" y="83"/>
                      </a:lnTo>
                      <a:lnTo>
                        <a:pt x="14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5" name="Freeform 449">
                  <a:extLst>
                    <a:ext uri="{FF2B5EF4-FFF2-40B4-BE49-F238E27FC236}">
                      <a16:creationId xmlns:a16="http://schemas.microsoft.com/office/drawing/2014/main" id="{03DBA84E-3A3F-4525-8590-0BD440204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3" y="3438"/>
                  <a:ext cx="25" cy="38"/>
                </a:xfrm>
                <a:custGeom>
                  <a:avLst/>
                  <a:gdLst>
                    <a:gd name="T0" fmla="*/ 0 w 51"/>
                    <a:gd name="T1" fmla="*/ 1 h 76"/>
                    <a:gd name="T2" fmla="*/ 0 w 51"/>
                    <a:gd name="T3" fmla="*/ 1 h 76"/>
                    <a:gd name="T4" fmla="*/ 0 w 51"/>
                    <a:gd name="T5" fmla="*/ 1 h 76"/>
                    <a:gd name="T6" fmla="*/ 0 w 51"/>
                    <a:gd name="T7" fmla="*/ 0 h 76"/>
                    <a:gd name="T8" fmla="*/ 0 w 51"/>
                    <a:gd name="T9" fmla="*/ 1 h 76"/>
                    <a:gd name="T10" fmla="*/ 0 w 51"/>
                    <a:gd name="T11" fmla="*/ 1 h 76"/>
                    <a:gd name="T12" fmla="*/ 0 w 51"/>
                    <a:gd name="T13" fmla="*/ 1 h 76"/>
                    <a:gd name="T14" fmla="*/ 0 w 51"/>
                    <a:gd name="T15" fmla="*/ 1 h 76"/>
                    <a:gd name="T16" fmla="*/ 0 w 51"/>
                    <a:gd name="T17" fmla="*/ 1 h 76"/>
                    <a:gd name="T18" fmla="*/ 0 w 51"/>
                    <a:gd name="T19" fmla="*/ 1 h 76"/>
                    <a:gd name="T20" fmla="*/ 0 w 51"/>
                    <a:gd name="T21" fmla="*/ 1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76">
                      <a:moveTo>
                        <a:pt x="14" y="72"/>
                      </a:moveTo>
                      <a:lnTo>
                        <a:pt x="14" y="72"/>
                      </a:lnTo>
                      <a:lnTo>
                        <a:pt x="51" y="7"/>
                      </a:lnTo>
                      <a:lnTo>
                        <a:pt x="37" y="0"/>
                      </a:lnTo>
                      <a:lnTo>
                        <a:pt x="0" y="65"/>
                      </a:lnTo>
                      <a:lnTo>
                        <a:pt x="0" y="70"/>
                      </a:lnTo>
                      <a:lnTo>
                        <a:pt x="4" y="75"/>
                      </a:lnTo>
                      <a:lnTo>
                        <a:pt x="9" y="76"/>
                      </a:lnTo>
                      <a:lnTo>
                        <a:pt x="14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6" name="Freeform 450">
                  <a:extLst>
                    <a:ext uri="{FF2B5EF4-FFF2-40B4-BE49-F238E27FC236}">
                      <a16:creationId xmlns:a16="http://schemas.microsoft.com/office/drawing/2014/main" id="{0CFF7428-BB11-4BE6-A588-38ECA9F26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3470"/>
                  <a:ext cx="23" cy="34"/>
                </a:xfrm>
                <a:custGeom>
                  <a:avLst/>
                  <a:gdLst>
                    <a:gd name="T0" fmla="*/ 1 w 46"/>
                    <a:gd name="T1" fmla="*/ 0 h 69"/>
                    <a:gd name="T2" fmla="*/ 1 w 46"/>
                    <a:gd name="T3" fmla="*/ 0 h 69"/>
                    <a:gd name="T4" fmla="*/ 1 w 46"/>
                    <a:gd name="T5" fmla="*/ 0 h 69"/>
                    <a:gd name="T6" fmla="*/ 1 w 46"/>
                    <a:gd name="T7" fmla="*/ 0 h 69"/>
                    <a:gd name="T8" fmla="*/ 0 w 46"/>
                    <a:gd name="T9" fmla="*/ 0 h 69"/>
                    <a:gd name="T10" fmla="*/ 0 w 46"/>
                    <a:gd name="T11" fmla="*/ 0 h 69"/>
                    <a:gd name="T12" fmla="*/ 0 w 46"/>
                    <a:gd name="T13" fmla="*/ 0 h 69"/>
                    <a:gd name="T14" fmla="*/ 0 w 46"/>
                    <a:gd name="T15" fmla="*/ 0 h 69"/>
                    <a:gd name="T16" fmla="*/ 1 w 46"/>
                    <a:gd name="T17" fmla="*/ 0 h 69"/>
                    <a:gd name="T18" fmla="*/ 1 w 46"/>
                    <a:gd name="T19" fmla="*/ 0 h 69"/>
                    <a:gd name="T20" fmla="*/ 1 w 46"/>
                    <a:gd name="T21" fmla="*/ 0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69">
                      <a:moveTo>
                        <a:pt x="14" y="64"/>
                      </a:moveTo>
                      <a:lnTo>
                        <a:pt x="14" y="64"/>
                      </a:lnTo>
                      <a:lnTo>
                        <a:pt x="46" y="7"/>
                      </a:lnTo>
                      <a:lnTo>
                        <a:pt x="32" y="0"/>
                      </a:lnTo>
                      <a:lnTo>
                        <a:pt x="0" y="57"/>
                      </a:lnTo>
                      <a:lnTo>
                        <a:pt x="0" y="63"/>
                      </a:lnTo>
                      <a:lnTo>
                        <a:pt x="3" y="68"/>
                      </a:lnTo>
                      <a:lnTo>
                        <a:pt x="9" y="69"/>
                      </a:lnTo>
                      <a:lnTo>
                        <a:pt x="14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7" name="Freeform 451">
                  <a:extLst>
                    <a:ext uri="{FF2B5EF4-FFF2-40B4-BE49-F238E27FC236}">
                      <a16:creationId xmlns:a16="http://schemas.microsoft.com/office/drawing/2014/main" id="{925A0082-230A-415B-A4B2-D6A6357B5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3" y="3499"/>
                  <a:ext cx="21" cy="30"/>
                </a:xfrm>
                <a:custGeom>
                  <a:avLst/>
                  <a:gdLst>
                    <a:gd name="T0" fmla="*/ 1 w 42"/>
                    <a:gd name="T1" fmla="*/ 1 h 60"/>
                    <a:gd name="T2" fmla="*/ 1 w 42"/>
                    <a:gd name="T3" fmla="*/ 1 h 60"/>
                    <a:gd name="T4" fmla="*/ 1 w 42"/>
                    <a:gd name="T5" fmla="*/ 1 h 60"/>
                    <a:gd name="T6" fmla="*/ 1 w 42"/>
                    <a:gd name="T7" fmla="*/ 0 h 60"/>
                    <a:gd name="T8" fmla="*/ 0 w 42"/>
                    <a:gd name="T9" fmla="*/ 1 h 60"/>
                    <a:gd name="T10" fmla="*/ 1 w 42"/>
                    <a:gd name="T11" fmla="*/ 1 h 60"/>
                    <a:gd name="T12" fmla="*/ 0 w 42"/>
                    <a:gd name="T13" fmla="*/ 1 h 60"/>
                    <a:gd name="T14" fmla="*/ 0 w 42"/>
                    <a:gd name="T15" fmla="*/ 1 h 60"/>
                    <a:gd name="T16" fmla="*/ 1 w 42"/>
                    <a:gd name="T17" fmla="*/ 1 h 60"/>
                    <a:gd name="T18" fmla="*/ 1 w 42"/>
                    <a:gd name="T19" fmla="*/ 1 h 60"/>
                    <a:gd name="T20" fmla="*/ 1 w 42"/>
                    <a:gd name="T21" fmla="*/ 1 h 60"/>
                    <a:gd name="T22" fmla="*/ 1 w 42"/>
                    <a:gd name="T23" fmla="*/ 1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60">
                      <a:moveTo>
                        <a:pt x="13" y="56"/>
                      </a:moveTo>
                      <a:lnTo>
                        <a:pt x="14" y="56"/>
                      </a:lnTo>
                      <a:lnTo>
                        <a:pt x="42" y="7"/>
                      </a:lnTo>
                      <a:lnTo>
                        <a:pt x="28" y="0"/>
                      </a:lnTo>
                      <a:lnTo>
                        <a:pt x="0" y="49"/>
                      </a:lnTo>
                      <a:lnTo>
                        <a:pt x="1" y="49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4" y="59"/>
                      </a:lnTo>
                      <a:lnTo>
                        <a:pt x="10" y="60"/>
                      </a:lnTo>
                      <a:lnTo>
                        <a:pt x="14" y="56"/>
                      </a:lnTo>
                      <a:lnTo>
                        <a:pt x="13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8" name="Freeform 452">
                  <a:extLst>
                    <a:ext uri="{FF2B5EF4-FFF2-40B4-BE49-F238E27FC236}">
                      <a16:creationId xmlns:a16="http://schemas.microsoft.com/office/drawing/2014/main" id="{1D3DAA33-677E-4B0B-BE42-148008942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3523"/>
                  <a:ext cx="17" cy="23"/>
                </a:xfrm>
                <a:custGeom>
                  <a:avLst/>
                  <a:gdLst>
                    <a:gd name="T0" fmla="*/ 0 w 36"/>
                    <a:gd name="T1" fmla="*/ 1 h 46"/>
                    <a:gd name="T2" fmla="*/ 0 w 36"/>
                    <a:gd name="T3" fmla="*/ 1 h 46"/>
                    <a:gd name="T4" fmla="*/ 0 w 36"/>
                    <a:gd name="T5" fmla="*/ 1 h 46"/>
                    <a:gd name="T6" fmla="*/ 0 w 36"/>
                    <a:gd name="T7" fmla="*/ 0 h 46"/>
                    <a:gd name="T8" fmla="*/ 0 w 36"/>
                    <a:gd name="T9" fmla="*/ 1 h 46"/>
                    <a:gd name="T10" fmla="*/ 0 w 36"/>
                    <a:gd name="T11" fmla="*/ 1 h 46"/>
                    <a:gd name="T12" fmla="*/ 0 w 36"/>
                    <a:gd name="T13" fmla="*/ 1 h 46"/>
                    <a:gd name="T14" fmla="*/ 0 w 36"/>
                    <a:gd name="T15" fmla="*/ 1 h 46"/>
                    <a:gd name="T16" fmla="*/ 0 w 36"/>
                    <a:gd name="T17" fmla="*/ 1 h 46"/>
                    <a:gd name="T18" fmla="*/ 0 w 36"/>
                    <a:gd name="T19" fmla="*/ 1 h 46"/>
                    <a:gd name="T20" fmla="*/ 0 w 36"/>
                    <a:gd name="T21" fmla="*/ 1 h 46"/>
                    <a:gd name="T22" fmla="*/ 0 w 36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46">
                      <a:moveTo>
                        <a:pt x="14" y="43"/>
                      </a:moveTo>
                      <a:lnTo>
                        <a:pt x="13" y="43"/>
                      </a:lnTo>
                      <a:lnTo>
                        <a:pt x="36" y="7"/>
                      </a:lnTo>
                      <a:lnTo>
                        <a:pt x="24" y="0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1" y="37"/>
                      </a:lnTo>
                      <a:lnTo>
                        <a:pt x="0" y="41"/>
                      </a:lnTo>
                      <a:lnTo>
                        <a:pt x="4" y="45"/>
                      </a:lnTo>
                      <a:lnTo>
                        <a:pt x="8" y="46"/>
                      </a:lnTo>
                      <a:lnTo>
                        <a:pt x="13" y="43"/>
                      </a:lnTo>
                      <a:lnTo>
                        <a:pt x="1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9" name="Freeform 453">
                  <a:extLst>
                    <a:ext uri="{FF2B5EF4-FFF2-40B4-BE49-F238E27FC236}">
                      <a16:creationId xmlns:a16="http://schemas.microsoft.com/office/drawing/2014/main" id="{987F2165-41CB-4AC0-B85E-AD23BAB05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3541"/>
                  <a:ext cx="14" cy="19"/>
                </a:xfrm>
                <a:custGeom>
                  <a:avLst/>
                  <a:gdLst>
                    <a:gd name="T0" fmla="*/ 1 w 28"/>
                    <a:gd name="T1" fmla="*/ 1 h 36"/>
                    <a:gd name="T2" fmla="*/ 1 w 28"/>
                    <a:gd name="T3" fmla="*/ 1 h 36"/>
                    <a:gd name="T4" fmla="*/ 1 w 28"/>
                    <a:gd name="T5" fmla="*/ 1 h 36"/>
                    <a:gd name="T6" fmla="*/ 1 w 28"/>
                    <a:gd name="T7" fmla="*/ 0 h 36"/>
                    <a:gd name="T8" fmla="*/ 0 w 28"/>
                    <a:gd name="T9" fmla="*/ 1 h 36"/>
                    <a:gd name="T10" fmla="*/ 1 w 28"/>
                    <a:gd name="T11" fmla="*/ 1 h 36"/>
                    <a:gd name="T12" fmla="*/ 0 w 28"/>
                    <a:gd name="T13" fmla="*/ 1 h 36"/>
                    <a:gd name="T14" fmla="*/ 0 w 28"/>
                    <a:gd name="T15" fmla="*/ 1 h 36"/>
                    <a:gd name="T16" fmla="*/ 1 w 28"/>
                    <a:gd name="T17" fmla="*/ 1 h 36"/>
                    <a:gd name="T18" fmla="*/ 1 w 28"/>
                    <a:gd name="T19" fmla="*/ 1 h 36"/>
                    <a:gd name="T20" fmla="*/ 1 w 28"/>
                    <a:gd name="T21" fmla="*/ 1 h 36"/>
                    <a:gd name="T22" fmla="*/ 1 w 28"/>
                    <a:gd name="T23" fmla="*/ 1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36">
                      <a:moveTo>
                        <a:pt x="13" y="32"/>
                      </a:moveTo>
                      <a:lnTo>
                        <a:pt x="14" y="32"/>
                      </a:lnTo>
                      <a:lnTo>
                        <a:pt x="28" y="6"/>
                      </a:lnTo>
                      <a:lnTo>
                        <a:pt x="14" y="0"/>
                      </a:lnTo>
                      <a:lnTo>
                        <a:pt x="0" y="25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4" y="35"/>
                      </a:lnTo>
                      <a:lnTo>
                        <a:pt x="10" y="36"/>
                      </a:lnTo>
                      <a:lnTo>
                        <a:pt x="14" y="32"/>
                      </a:ln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0" name="Freeform 454">
                  <a:extLst>
                    <a:ext uri="{FF2B5EF4-FFF2-40B4-BE49-F238E27FC236}">
                      <a16:creationId xmlns:a16="http://schemas.microsoft.com/office/drawing/2014/main" id="{EF14C660-FFEA-4975-B130-EA697E07F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" y="3554"/>
                  <a:ext cx="13" cy="15"/>
                </a:xfrm>
                <a:custGeom>
                  <a:avLst/>
                  <a:gdLst>
                    <a:gd name="T0" fmla="*/ 1 w 26"/>
                    <a:gd name="T1" fmla="*/ 1 h 30"/>
                    <a:gd name="T2" fmla="*/ 1 w 26"/>
                    <a:gd name="T3" fmla="*/ 1 h 30"/>
                    <a:gd name="T4" fmla="*/ 1 w 26"/>
                    <a:gd name="T5" fmla="*/ 1 h 30"/>
                    <a:gd name="T6" fmla="*/ 1 w 26"/>
                    <a:gd name="T7" fmla="*/ 0 h 30"/>
                    <a:gd name="T8" fmla="*/ 1 w 26"/>
                    <a:gd name="T9" fmla="*/ 1 h 30"/>
                    <a:gd name="T10" fmla="*/ 1 w 26"/>
                    <a:gd name="T11" fmla="*/ 1 h 30"/>
                    <a:gd name="T12" fmla="*/ 1 w 26"/>
                    <a:gd name="T13" fmla="*/ 1 h 30"/>
                    <a:gd name="T14" fmla="*/ 0 w 26"/>
                    <a:gd name="T15" fmla="*/ 1 h 30"/>
                    <a:gd name="T16" fmla="*/ 1 w 26"/>
                    <a:gd name="T17" fmla="*/ 1 h 30"/>
                    <a:gd name="T18" fmla="*/ 1 w 26"/>
                    <a:gd name="T19" fmla="*/ 1 h 30"/>
                    <a:gd name="T20" fmla="*/ 1 w 26"/>
                    <a:gd name="T21" fmla="*/ 1 h 30"/>
                    <a:gd name="T22" fmla="*/ 1 w 26"/>
                    <a:gd name="T23" fmla="*/ 1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30">
                      <a:moveTo>
                        <a:pt x="11" y="30"/>
                      </a:moveTo>
                      <a:lnTo>
                        <a:pt x="12" y="28"/>
                      </a:lnTo>
                      <a:lnTo>
                        <a:pt x="26" y="7"/>
                      </a:lnTo>
                      <a:lnTo>
                        <a:pt x="15" y="0"/>
                      </a:lnTo>
                      <a:lnTo>
                        <a:pt x="1" y="21"/>
                      </a:lnTo>
                      <a:lnTo>
                        <a:pt x="2" y="18"/>
                      </a:lnTo>
                      <a:lnTo>
                        <a:pt x="1" y="21"/>
                      </a:lnTo>
                      <a:lnTo>
                        <a:pt x="0" y="25"/>
                      </a:lnTo>
                      <a:lnTo>
                        <a:pt x="3" y="29"/>
                      </a:lnTo>
                      <a:lnTo>
                        <a:pt x="8" y="30"/>
                      </a:lnTo>
                      <a:lnTo>
                        <a:pt x="12" y="28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1" name="Freeform 455">
                  <a:extLst>
                    <a:ext uri="{FF2B5EF4-FFF2-40B4-BE49-F238E27FC236}">
                      <a16:creationId xmlns:a16="http://schemas.microsoft.com/office/drawing/2014/main" id="{696D8948-A29C-4913-BC6A-B012DD892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7" y="3563"/>
                  <a:ext cx="17" cy="16"/>
                </a:xfrm>
                <a:custGeom>
                  <a:avLst/>
                  <a:gdLst>
                    <a:gd name="T0" fmla="*/ 1 w 32"/>
                    <a:gd name="T1" fmla="*/ 1 h 31"/>
                    <a:gd name="T2" fmla="*/ 1 w 32"/>
                    <a:gd name="T3" fmla="*/ 1 h 31"/>
                    <a:gd name="T4" fmla="*/ 1 w 32"/>
                    <a:gd name="T5" fmla="*/ 1 h 31"/>
                    <a:gd name="T6" fmla="*/ 1 w 32"/>
                    <a:gd name="T7" fmla="*/ 0 h 31"/>
                    <a:gd name="T8" fmla="*/ 1 w 32"/>
                    <a:gd name="T9" fmla="*/ 1 h 31"/>
                    <a:gd name="T10" fmla="*/ 1 w 32"/>
                    <a:gd name="T11" fmla="*/ 1 h 31"/>
                    <a:gd name="T12" fmla="*/ 1 w 32"/>
                    <a:gd name="T13" fmla="*/ 1 h 31"/>
                    <a:gd name="T14" fmla="*/ 0 w 32"/>
                    <a:gd name="T15" fmla="*/ 1 h 31"/>
                    <a:gd name="T16" fmla="*/ 1 w 32"/>
                    <a:gd name="T17" fmla="*/ 1 h 31"/>
                    <a:gd name="T18" fmla="*/ 1 w 32"/>
                    <a:gd name="T19" fmla="*/ 1 h 31"/>
                    <a:gd name="T20" fmla="*/ 1 w 32"/>
                    <a:gd name="T21" fmla="*/ 1 h 31"/>
                    <a:gd name="T22" fmla="*/ 1 w 32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31">
                      <a:moveTo>
                        <a:pt x="10" y="30"/>
                      </a:moveTo>
                      <a:lnTo>
                        <a:pt x="11" y="30"/>
                      </a:lnTo>
                      <a:lnTo>
                        <a:pt x="32" y="12"/>
                      </a:lnTo>
                      <a:lnTo>
                        <a:pt x="23" y="0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6" y="31"/>
                      </a:lnTo>
                      <a:lnTo>
                        <a:pt x="11" y="3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2" name="Freeform 456">
                  <a:extLst>
                    <a:ext uri="{FF2B5EF4-FFF2-40B4-BE49-F238E27FC236}">
                      <a16:creationId xmlns:a16="http://schemas.microsoft.com/office/drawing/2014/main" id="{833AB6C1-38E5-413C-971D-22BD61363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2"/>
                  <a:ext cx="17" cy="15"/>
                </a:xfrm>
                <a:custGeom>
                  <a:avLst/>
                  <a:gdLst>
                    <a:gd name="T0" fmla="*/ 1 w 32"/>
                    <a:gd name="T1" fmla="*/ 1 h 29"/>
                    <a:gd name="T2" fmla="*/ 1 w 32"/>
                    <a:gd name="T3" fmla="*/ 1 h 29"/>
                    <a:gd name="T4" fmla="*/ 1 w 32"/>
                    <a:gd name="T5" fmla="*/ 1 h 29"/>
                    <a:gd name="T6" fmla="*/ 1 w 32"/>
                    <a:gd name="T7" fmla="*/ 0 h 29"/>
                    <a:gd name="T8" fmla="*/ 1 w 32"/>
                    <a:gd name="T9" fmla="*/ 1 h 29"/>
                    <a:gd name="T10" fmla="*/ 1 w 32"/>
                    <a:gd name="T11" fmla="*/ 1 h 29"/>
                    <a:gd name="T12" fmla="*/ 1 w 32"/>
                    <a:gd name="T13" fmla="*/ 1 h 29"/>
                    <a:gd name="T14" fmla="*/ 0 w 32"/>
                    <a:gd name="T15" fmla="*/ 1 h 29"/>
                    <a:gd name="T16" fmla="*/ 1 w 32"/>
                    <a:gd name="T17" fmla="*/ 1 h 29"/>
                    <a:gd name="T18" fmla="*/ 1 w 32"/>
                    <a:gd name="T19" fmla="*/ 1 h 29"/>
                    <a:gd name="T20" fmla="*/ 1 w 32"/>
                    <a:gd name="T21" fmla="*/ 1 h 29"/>
                    <a:gd name="T22" fmla="*/ 1 w 32"/>
                    <a:gd name="T23" fmla="*/ 1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29">
                      <a:moveTo>
                        <a:pt x="8" y="29"/>
                      </a:moveTo>
                      <a:lnTo>
                        <a:pt x="9" y="27"/>
                      </a:lnTo>
                      <a:lnTo>
                        <a:pt x="32" y="11"/>
                      </a:lnTo>
                      <a:lnTo>
                        <a:pt x="25" y="0"/>
                      </a:lnTo>
                      <a:lnTo>
                        <a:pt x="2" y="16"/>
                      </a:lnTo>
                      <a:lnTo>
                        <a:pt x="3" y="15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1" y="25"/>
                      </a:lnTo>
                      <a:lnTo>
                        <a:pt x="5" y="29"/>
                      </a:lnTo>
                      <a:lnTo>
                        <a:pt x="9" y="27"/>
                      </a:lnTo>
                      <a:lnTo>
                        <a:pt x="8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3" name="Freeform 457">
                  <a:extLst>
                    <a:ext uri="{FF2B5EF4-FFF2-40B4-BE49-F238E27FC236}">
                      <a16:creationId xmlns:a16="http://schemas.microsoft.com/office/drawing/2014/main" id="{84EE2096-EE65-4A65-BC7C-0C753EE08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1" y="3580"/>
                  <a:ext cx="20" cy="13"/>
                </a:xfrm>
                <a:custGeom>
                  <a:avLst/>
                  <a:gdLst>
                    <a:gd name="T0" fmla="*/ 1 w 39"/>
                    <a:gd name="T1" fmla="*/ 1 h 25"/>
                    <a:gd name="T2" fmla="*/ 1 w 39"/>
                    <a:gd name="T3" fmla="*/ 1 h 25"/>
                    <a:gd name="T4" fmla="*/ 1 w 39"/>
                    <a:gd name="T5" fmla="*/ 1 h 25"/>
                    <a:gd name="T6" fmla="*/ 1 w 39"/>
                    <a:gd name="T7" fmla="*/ 0 h 25"/>
                    <a:gd name="T8" fmla="*/ 1 w 39"/>
                    <a:gd name="T9" fmla="*/ 1 h 25"/>
                    <a:gd name="T10" fmla="*/ 1 w 39"/>
                    <a:gd name="T11" fmla="*/ 1 h 25"/>
                    <a:gd name="T12" fmla="*/ 1 w 39"/>
                    <a:gd name="T13" fmla="*/ 1 h 25"/>
                    <a:gd name="T14" fmla="*/ 0 w 39"/>
                    <a:gd name="T15" fmla="*/ 1 h 25"/>
                    <a:gd name="T16" fmla="*/ 0 w 39"/>
                    <a:gd name="T17" fmla="*/ 1 h 25"/>
                    <a:gd name="T18" fmla="*/ 1 w 39"/>
                    <a:gd name="T19" fmla="*/ 1 h 25"/>
                    <a:gd name="T20" fmla="*/ 1 w 39"/>
                    <a:gd name="T21" fmla="*/ 1 h 25"/>
                    <a:gd name="T22" fmla="*/ 1 w 39"/>
                    <a:gd name="T23" fmla="*/ 1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25">
                      <a:moveTo>
                        <a:pt x="8" y="25"/>
                      </a:moveTo>
                      <a:lnTo>
                        <a:pt x="9" y="25"/>
                      </a:lnTo>
                      <a:lnTo>
                        <a:pt x="39" y="14"/>
                      </a:lnTo>
                      <a:lnTo>
                        <a:pt x="34" y="0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3" y="24"/>
                      </a:lnTo>
                      <a:lnTo>
                        <a:pt x="9" y="25"/>
                      </a:lnTo>
                      <a:lnTo>
                        <a:pt x="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4" name="Freeform 458">
                  <a:extLst>
                    <a:ext uri="{FF2B5EF4-FFF2-40B4-BE49-F238E27FC236}">
                      <a16:creationId xmlns:a16="http://schemas.microsoft.com/office/drawing/2014/main" id="{1A7C43EA-3346-4DF5-8536-F4E388CB0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" y="3586"/>
                  <a:ext cx="20" cy="10"/>
                </a:xfrm>
                <a:custGeom>
                  <a:avLst/>
                  <a:gdLst>
                    <a:gd name="T0" fmla="*/ 1 w 40"/>
                    <a:gd name="T1" fmla="*/ 0 h 21"/>
                    <a:gd name="T2" fmla="*/ 1 w 40"/>
                    <a:gd name="T3" fmla="*/ 0 h 21"/>
                    <a:gd name="T4" fmla="*/ 1 w 40"/>
                    <a:gd name="T5" fmla="*/ 0 h 21"/>
                    <a:gd name="T6" fmla="*/ 1 w 40"/>
                    <a:gd name="T7" fmla="*/ 0 h 21"/>
                    <a:gd name="T8" fmla="*/ 1 w 40"/>
                    <a:gd name="T9" fmla="*/ 0 h 21"/>
                    <a:gd name="T10" fmla="*/ 1 w 40"/>
                    <a:gd name="T11" fmla="*/ 0 h 21"/>
                    <a:gd name="T12" fmla="*/ 1 w 40"/>
                    <a:gd name="T13" fmla="*/ 0 h 21"/>
                    <a:gd name="T14" fmla="*/ 1 w 40"/>
                    <a:gd name="T15" fmla="*/ 0 h 21"/>
                    <a:gd name="T16" fmla="*/ 0 w 40"/>
                    <a:gd name="T17" fmla="*/ 0 h 21"/>
                    <a:gd name="T18" fmla="*/ 1 w 40"/>
                    <a:gd name="T19" fmla="*/ 0 h 21"/>
                    <a:gd name="T20" fmla="*/ 1 w 40"/>
                    <a:gd name="T21" fmla="*/ 0 h 21"/>
                    <a:gd name="T22" fmla="*/ 1 w 40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1">
                      <a:moveTo>
                        <a:pt x="7" y="21"/>
                      </a:moveTo>
                      <a:lnTo>
                        <a:pt x="8" y="21"/>
                      </a:lnTo>
                      <a:lnTo>
                        <a:pt x="40" y="14"/>
                      </a:lnTo>
                      <a:lnTo>
                        <a:pt x="38" y="0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8" y="21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5" name="Freeform 459">
                  <a:extLst>
                    <a:ext uri="{FF2B5EF4-FFF2-40B4-BE49-F238E27FC236}">
                      <a16:creationId xmlns:a16="http://schemas.microsoft.com/office/drawing/2014/main" id="{E4CDC83E-B2A5-4EB2-B812-C70950812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8" y="3588"/>
                  <a:ext cx="20" cy="8"/>
                </a:xfrm>
                <a:custGeom>
                  <a:avLst/>
                  <a:gdLst>
                    <a:gd name="T0" fmla="*/ 0 w 42"/>
                    <a:gd name="T1" fmla="*/ 1 h 16"/>
                    <a:gd name="T2" fmla="*/ 0 w 42"/>
                    <a:gd name="T3" fmla="*/ 1 h 16"/>
                    <a:gd name="T4" fmla="*/ 0 w 42"/>
                    <a:gd name="T5" fmla="*/ 1 h 16"/>
                    <a:gd name="T6" fmla="*/ 0 w 42"/>
                    <a:gd name="T7" fmla="*/ 1 h 16"/>
                    <a:gd name="T8" fmla="*/ 0 w 42"/>
                    <a:gd name="T9" fmla="*/ 0 h 16"/>
                    <a:gd name="T10" fmla="*/ 0 w 42"/>
                    <a:gd name="T11" fmla="*/ 0 h 16"/>
                    <a:gd name="T12" fmla="*/ 0 w 42"/>
                    <a:gd name="T13" fmla="*/ 0 h 16"/>
                    <a:gd name="T14" fmla="*/ 0 w 42"/>
                    <a:gd name="T15" fmla="*/ 1 h 16"/>
                    <a:gd name="T16" fmla="*/ 0 w 42"/>
                    <a:gd name="T17" fmla="*/ 1 h 16"/>
                    <a:gd name="T18" fmla="*/ 0 w 42"/>
                    <a:gd name="T19" fmla="*/ 1 h 16"/>
                    <a:gd name="T20" fmla="*/ 0 w 42"/>
                    <a:gd name="T21" fmla="*/ 1 h 16"/>
                    <a:gd name="T22" fmla="*/ 0 w 42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16">
                      <a:moveTo>
                        <a:pt x="6" y="14"/>
                      </a:moveTo>
                      <a:lnTo>
                        <a:pt x="7" y="14"/>
                      </a:lnTo>
                      <a:lnTo>
                        <a:pt x="42" y="16"/>
                      </a:lnTo>
                      <a:lnTo>
                        <a:pt x="42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7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6" name="Freeform 460">
                  <a:extLst>
                    <a:ext uri="{FF2B5EF4-FFF2-40B4-BE49-F238E27FC236}">
                      <a16:creationId xmlns:a16="http://schemas.microsoft.com/office/drawing/2014/main" id="{5424504C-0C80-46AA-9356-EC0265FF4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3583"/>
                  <a:ext cx="23" cy="12"/>
                </a:xfrm>
                <a:custGeom>
                  <a:avLst/>
                  <a:gdLst>
                    <a:gd name="T0" fmla="*/ 1 w 45"/>
                    <a:gd name="T1" fmla="*/ 1 h 23"/>
                    <a:gd name="T2" fmla="*/ 1 w 45"/>
                    <a:gd name="T3" fmla="*/ 1 h 23"/>
                    <a:gd name="T4" fmla="*/ 1 w 45"/>
                    <a:gd name="T5" fmla="*/ 1 h 23"/>
                    <a:gd name="T6" fmla="*/ 1 w 45"/>
                    <a:gd name="T7" fmla="*/ 1 h 23"/>
                    <a:gd name="T8" fmla="*/ 1 w 45"/>
                    <a:gd name="T9" fmla="*/ 0 h 23"/>
                    <a:gd name="T10" fmla="*/ 1 w 45"/>
                    <a:gd name="T11" fmla="*/ 0 h 23"/>
                    <a:gd name="T12" fmla="*/ 1 w 45"/>
                    <a:gd name="T13" fmla="*/ 0 h 23"/>
                    <a:gd name="T14" fmla="*/ 1 w 45"/>
                    <a:gd name="T15" fmla="*/ 1 h 23"/>
                    <a:gd name="T16" fmla="*/ 0 w 45"/>
                    <a:gd name="T17" fmla="*/ 1 h 23"/>
                    <a:gd name="T18" fmla="*/ 1 w 45"/>
                    <a:gd name="T19" fmla="*/ 1 h 23"/>
                    <a:gd name="T20" fmla="*/ 1 w 45"/>
                    <a:gd name="T21" fmla="*/ 1 h 23"/>
                    <a:gd name="T22" fmla="*/ 1 w 45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5" h="23">
                      <a:moveTo>
                        <a:pt x="5" y="13"/>
                      </a:moveTo>
                      <a:lnTo>
                        <a:pt x="6" y="13"/>
                      </a:lnTo>
                      <a:lnTo>
                        <a:pt x="43" y="23"/>
                      </a:lnTo>
                      <a:lnTo>
                        <a:pt x="45" y="9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6" y="13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7" name="Freeform 461">
                  <a:extLst>
                    <a:ext uri="{FF2B5EF4-FFF2-40B4-BE49-F238E27FC236}">
                      <a16:creationId xmlns:a16="http://schemas.microsoft.com/office/drawing/2014/main" id="{1B152D20-D3E0-4C42-9944-B01BDB745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9" y="3574"/>
                  <a:ext cx="25" cy="16"/>
                </a:xfrm>
                <a:custGeom>
                  <a:avLst/>
                  <a:gdLst>
                    <a:gd name="T0" fmla="*/ 1 w 48"/>
                    <a:gd name="T1" fmla="*/ 1 h 32"/>
                    <a:gd name="T2" fmla="*/ 1 w 48"/>
                    <a:gd name="T3" fmla="*/ 1 h 32"/>
                    <a:gd name="T4" fmla="*/ 1 w 48"/>
                    <a:gd name="T5" fmla="*/ 1 h 32"/>
                    <a:gd name="T6" fmla="*/ 1 w 48"/>
                    <a:gd name="T7" fmla="*/ 1 h 32"/>
                    <a:gd name="T8" fmla="*/ 1 w 48"/>
                    <a:gd name="T9" fmla="*/ 0 h 32"/>
                    <a:gd name="T10" fmla="*/ 1 w 48"/>
                    <a:gd name="T11" fmla="*/ 1 h 32"/>
                    <a:gd name="T12" fmla="*/ 1 w 48"/>
                    <a:gd name="T13" fmla="*/ 0 h 32"/>
                    <a:gd name="T14" fmla="*/ 1 w 48"/>
                    <a:gd name="T15" fmla="*/ 1 h 32"/>
                    <a:gd name="T16" fmla="*/ 0 w 48"/>
                    <a:gd name="T17" fmla="*/ 1 h 32"/>
                    <a:gd name="T18" fmla="*/ 0 w 48"/>
                    <a:gd name="T19" fmla="*/ 1 h 32"/>
                    <a:gd name="T20" fmla="*/ 1 w 48"/>
                    <a:gd name="T21" fmla="*/ 1 h 32"/>
                    <a:gd name="T22" fmla="*/ 1 w 48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32">
                      <a:moveTo>
                        <a:pt x="3" y="13"/>
                      </a:moveTo>
                      <a:lnTo>
                        <a:pt x="5" y="14"/>
                      </a:lnTo>
                      <a:lnTo>
                        <a:pt x="44" y="32"/>
                      </a:lnTo>
                      <a:lnTo>
                        <a:pt x="48" y="19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4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8" name="Freeform 462">
                  <a:extLst>
                    <a:ext uri="{FF2B5EF4-FFF2-40B4-BE49-F238E27FC236}">
                      <a16:creationId xmlns:a16="http://schemas.microsoft.com/office/drawing/2014/main" id="{1F186540-3985-40C4-B96D-8A30A75B7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9" y="3567"/>
                  <a:ext cx="16" cy="13"/>
                </a:xfrm>
                <a:custGeom>
                  <a:avLst/>
                  <a:gdLst>
                    <a:gd name="T0" fmla="*/ 1 w 32"/>
                    <a:gd name="T1" fmla="*/ 0 h 27"/>
                    <a:gd name="T2" fmla="*/ 1 w 32"/>
                    <a:gd name="T3" fmla="*/ 0 h 27"/>
                    <a:gd name="T4" fmla="*/ 1 w 32"/>
                    <a:gd name="T5" fmla="*/ 0 h 27"/>
                    <a:gd name="T6" fmla="*/ 1 w 32"/>
                    <a:gd name="T7" fmla="*/ 0 h 27"/>
                    <a:gd name="T8" fmla="*/ 1 w 32"/>
                    <a:gd name="T9" fmla="*/ 0 h 27"/>
                    <a:gd name="T10" fmla="*/ 1 w 32"/>
                    <a:gd name="T11" fmla="*/ 0 h 27"/>
                    <a:gd name="T12" fmla="*/ 1 w 32"/>
                    <a:gd name="T13" fmla="*/ 0 h 27"/>
                    <a:gd name="T14" fmla="*/ 1 w 32"/>
                    <a:gd name="T15" fmla="*/ 0 h 27"/>
                    <a:gd name="T16" fmla="*/ 1 w 32"/>
                    <a:gd name="T17" fmla="*/ 0 h 27"/>
                    <a:gd name="T18" fmla="*/ 0 w 32"/>
                    <a:gd name="T19" fmla="*/ 0 h 27"/>
                    <a:gd name="T20" fmla="*/ 1 w 32"/>
                    <a:gd name="T21" fmla="*/ 0 h 27"/>
                    <a:gd name="T22" fmla="*/ 1 w 32"/>
                    <a:gd name="T23" fmla="*/ 0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27">
                      <a:moveTo>
                        <a:pt x="2" y="14"/>
                      </a:moveTo>
                      <a:lnTo>
                        <a:pt x="2" y="13"/>
                      </a:lnTo>
                      <a:lnTo>
                        <a:pt x="25" y="27"/>
                      </a:lnTo>
                      <a:lnTo>
                        <a:pt x="32" y="15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9" name="Freeform 463">
                  <a:extLst>
                    <a:ext uri="{FF2B5EF4-FFF2-40B4-BE49-F238E27FC236}">
                      <a16:creationId xmlns:a16="http://schemas.microsoft.com/office/drawing/2014/main" id="{05B2D894-8B96-427C-827E-7B3ACFB7CE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4" y="3560"/>
                  <a:ext cx="19" cy="14"/>
                </a:xfrm>
                <a:custGeom>
                  <a:avLst/>
                  <a:gdLst>
                    <a:gd name="T0" fmla="*/ 0 w 39"/>
                    <a:gd name="T1" fmla="*/ 1 h 27"/>
                    <a:gd name="T2" fmla="*/ 0 w 39"/>
                    <a:gd name="T3" fmla="*/ 1 h 27"/>
                    <a:gd name="T4" fmla="*/ 0 w 39"/>
                    <a:gd name="T5" fmla="*/ 1 h 27"/>
                    <a:gd name="T6" fmla="*/ 0 w 39"/>
                    <a:gd name="T7" fmla="*/ 1 h 27"/>
                    <a:gd name="T8" fmla="*/ 0 w 39"/>
                    <a:gd name="T9" fmla="*/ 0 h 27"/>
                    <a:gd name="T10" fmla="*/ 0 w 39"/>
                    <a:gd name="T11" fmla="*/ 0 h 27"/>
                    <a:gd name="T12" fmla="*/ 0 w 39"/>
                    <a:gd name="T13" fmla="*/ 0 h 27"/>
                    <a:gd name="T14" fmla="*/ 0 w 39"/>
                    <a:gd name="T15" fmla="*/ 0 h 27"/>
                    <a:gd name="T16" fmla="*/ 0 w 39"/>
                    <a:gd name="T17" fmla="*/ 1 h 27"/>
                    <a:gd name="T18" fmla="*/ 0 w 39"/>
                    <a:gd name="T19" fmla="*/ 1 h 27"/>
                    <a:gd name="T20" fmla="*/ 0 w 39"/>
                    <a:gd name="T21" fmla="*/ 1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27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32" y="27"/>
                      </a:lnTo>
                      <a:lnTo>
                        <a:pt x="39" y="13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0" name="Freeform 464">
                  <a:extLst>
                    <a:ext uri="{FF2B5EF4-FFF2-40B4-BE49-F238E27FC236}">
                      <a16:creationId xmlns:a16="http://schemas.microsoft.com/office/drawing/2014/main" id="{014267B7-3E3A-472A-A20C-FB14ED0D4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7" y="3552"/>
                  <a:ext cx="22" cy="15"/>
                </a:xfrm>
                <a:custGeom>
                  <a:avLst/>
                  <a:gdLst>
                    <a:gd name="T0" fmla="*/ 1 w 44"/>
                    <a:gd name="T1" fmla="*/ 1 h 30"/>
                    <a:gd name="T2" fmla="*/ 1 w 44"/>
                    <a:gd name="T3" fmla="*/ 1 h 30"/>
                    <a:gd name="T4" fmla="*/ 1 w 44"/>
                    <a:gd name="T5" fmla="*/ 1 h 30"/>
                    <a:gd name="T6" fmla="*/ 1 w 44"/>
                    <a:gd name="T7" fmla="*/ 1 h 30"/>
                    <a:gd name="T8" fmla="*/ 1 w 44"/>
                    <a:gd name="T9" fmla="*/ 0 h 30"/>
                    <a:gd name="T10" fmla="*/ 1 w 44"/>
                    <a:gd name="T11" fmla="*/ 0 h 30"/>
                    <a:gd name="T12" fmla="*/ 1 w 44"/>
                    <a:gd name="T13" fmla="*/ 0 h 30"/>
                    <a:gd name="T14" fmla="*/ 1 w 44"/>
                    <a:gd name="T15" fmla="*/ 0 h 30"/>
                    <a:gd name="T16" fmla="*/ 1 w 44"/>
                    <a:gd name="T17" fmla="*/ 1 h 30"/>
                    <a:gd name="T18" fmla="*/ 0 w 44"/>
                    <a:gd name="T19" fmla="*/ 1 h 30"/>
                    <a:gd name="T20" fmla="*/ 1 w 44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0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37" y="30"/>
                      </a:lnTo>
                      <a:lnTo>
                        <a:pt x="44" y="17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1" name="Freeform 465">
                  <a:extLst>
                    <a:ext uri="{FF2B5EF4-FFF2-40B4-BE49-F238E27FC236}">
                      <a16:creationId xmlns:a16="http://schemas.microsoft.com/office/drawing/2014/main" id="{F3644297-33D2-46D4-A046-20C687FEE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3543"/>
                  <a:ext cx="22" cy="16"/>
                </a:xfrm>
                <a:custGeom>
                  <a:avLst/>
                  <a:gdLst>
                    <a:gd name="T0" fmla="*/ 1 w 43"/>
                    <a:gd name="T1" fmla="*/ 1 h 32"/>
                    <a:gd name="T2" fmla="*/ 1 w 43"/>
                    <a:gd name="T3" fmla="*/ 1 h 32"/>
                    <a:gd name="T4" fmla="*/ 1 w 43"/>
                    <a:gd name="T5" fmla="*/ 1 h 32"/>
                    <a:gd name="T6" fmla="*/ 1 w 43"/>
                    <a:gd name="T7" fmla="*/ 1 h 32"/>
                    <a:gd name="T8" fmla="*/ 1 w 43"/>
                    <a:gd name="T9" fmla="*/ 0 h 32"/>
                    <a:gd name="T10" fmla="*/ 1 w 43"/>
                    <a:gd name="T11" fmla="*/ 1 h 32"/>
                    <a:gd name="T12" fmla="*/ 1 w 43"/>
                    <a:gd name="T13" fmla="*/ 0 h 32"/>
                    <a:gd name="T14" fmla="*/ 1 w 43"/>
                    <a:gd name="T15" fmla="*/ 0 h 32"/>
                    <a:gd name="T16" fmla="*/ 1 w 43"/>
                    <a:gd name="T17" fmla="*/ 1 h 32"/>
                    <a:gd name="T18" fmla="*/ 0 w 43"/>
                    <a:gd name="T19" fmla="*/ 1 h 32"/>
                    <a:gd name="T20" fmla="*/ 1 w 43"/>
                    <a:gd name="T21" fmla="*/ 1 h 32"/>
                    <a:gd name="T22" fmla="*/ 1 w 43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32">
                      <a:moveTo>
                        <a:pt x="4" y="13"/>
                      </a:moveTo>
                      <a:lnTo>
                        <a:pt x="4" y="14"/>
                      </a:lnTo>
                      <a:lnTo>
                        <a:pt x="36" y="32"/>
                      </a:lnTo>
                      <a:lnTo>
                        <a:pt x="43" y="18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2" name="Freeform 466">
                  <a:extLst>
                    <a:ext uri="{FF2B5EF4-FFF2-40B4-BE49-F238E27FC236}">
                      <a16:creationId xmlns:a16="http://schemas.microsoft.com/office/drawing/2014/main" id="{227B5A16-200D-48C1-9F4B-50D92B89E4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5" y="3533"/>
                  <a:ext cx="22" cy="16"/>
                </a:xfrm>
                <a:custGeom>
                  <a:avLst/>
                  <a:gdLst>
                    <a:gd name="T0" fmla="*/ 1 w 44"/>
                    <a:gd name="T1" fmla="*/ 0 h 34"/>
                    <a:gd name="T2" fmla="*/ 1 w 44"/>
                    <a:gd name="T3" fmla="*/ 0 h 34"/>
                    <a:gd name="T4" fmla="*/ 1 w 44"/>
                    <a:gd name="T5" fmla="*/ 0 h 34"/>
                    <a:gd name="T6" fmla="*/ 1 w 44"/>
                    <a:gd name="T7" fmla="*/ 0 h 34"/>
                    <a:gd name="T8" fmla="*/ 1 w 44"/>
                    <a:gd name="T9" fmla="*/ 0 h 34"/>
                    <a:gd name="T10" fmla="*/ 1 w 44"/>
                    <a:gd name="T11" fmla="*/ 0 h 34"/>
                    <a:gd name="T12" fmla="*/ 1 w 44"/>
                    <a:gd name="T13" fmla="*/ 0 h 34"/>
                    <a:gd name="T14" fmla="*/ 1 w 44"/>
                    <a:gd name="T15" fmla="*/ 0 h 34"/>
                    <a:gd name="T16" fmla="*/ 1 w 44"/>
                    <a:gd name="T17" fmla="*/ 0 h 34"/>
                    <a:gd name="T18" fmla="*/ 0 w 44"/>
                    <a:gd name="T19" fmla="*/ 0 h 34"/>
                    <a:gd name="T20" fmla="*/ 1 w 44"/>
                    <a:gd name="T21" fmla="*/ 0 h 34"/>
                    <a:gd name="T22" fmla="*/ 1 w 44"/>
                    <a:gd name="T23" fmla="*/ 0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4">
                      <a:moveTo>
                        <a:pt x="3" y="14"/>
                      </a:moveTo>
                      <a:lnTo>
                        <a:pt x="3" y="13"/>
                      </a:lnTo>
                      <a:lnTo>
                        <a:pt x="37" y="34"/>
                      </a:lnTo>
                      <a:lnTo>
                        <a:pt x="44" y="22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3" name="Freeform 467">
                  <a:extLst>
                    <a:ext uri="{FF2B5EF4-FFF2-40B4-BE49-F238E27FC236}">
                      <a16:creationId xmlns:a16="http://schemas.microsoft.com/office/drawing/2014/main" id="{CB25AD69-9516-41B5-9FA7-AB2203B739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" y="3522"/>
                  <a:ext cx="24" cy="18"/>
                </a:xfrm>
                <a:custGeom>
                  <a:avLst/>
                  <a:gdLst>
                    <a:gd name="T0" fmla="*/ 0 w 49"/>
                    <a:gd name="T1" fmla="*/ 1 h 34"/>
                    <a:gd name="T2" fmla="*/ 0 w 49"/>
                    <a:gd name="T3" fmla="*/ 1 h 34"/>
                    <a:gd name="T4" fmla="*/ 0 w 49"/>
                    <a:gd name="T5" fmla="*/ 1 h 34"/>
                    <a:gd name="T6" fmla="*/ 0 w 49"/>
                    <a:gd name="T7" fmla="*/ 1 h 34"/>
                    <a:gd name="T8" fmla="*/ 0 w 49"/>
                    <a:gd name="T9" fmla="*/ 0 h 34"/>
                    <a:gd name="T10" fmla="*/ 0 w 49"/>
                    <a:gd name="T11" fmla="*/ 0 h 34"/>
                    <a:gd name="T12" fmla="*/ 0 w 49"/>
                    <a:gd name="T13" fmla="*/ 0 h 34"/>
                    <a:gd name="T14" fmla="*/ 0 w 49"/>
                    <a:gd name="T15" fmla="*/ 0 h 34"/>
                    <a:gd name="T16" fmla="*/ 0 w 49"/>
                    <a:gd name="T17" fmla="*/ 1 h 34"/>
                    <a:gd name="T18" fmla="*/ 0 w 49"/>
                    <a:gd name="T19" fmla="*/ 1 h 34"/>
                    <a:gd name="T20" fmla="*/ 0 w 49"/>
                    <a:gd name="T21" fmla="*/ 1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34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42" y="34"/>
                      </a:lnTo>
                      <a:lnTo>
                        <a:pt x="49" y="2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4" name="Freeform 468">
                  <a:extLst>
                    <a:ext uri="{FF2B5EF4-FFF2-40B4-BE49-F238E27FC236}">
                      <a16:creationId xmlns:a16="http://schemas.microsoft.com/office/drawing/2014/main" id="{2A2D6459-42E8-4BF0-B65B-9E7547871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7" y="3512"/>
                  <a:ext cx="24" cy="17"/>
                </a:xfrm>
                <a:custGeom>
                  <a:avLst/>
                  <a:gdLst>
                    <a:gd name="T0" fmla="*/ 0 w 49"/>
                    <a:gd name="T1" fmla="*/ 1 h 34"/>
                    <a:gd name="T2" fmla="*/ 0 w 49"/>
                    <a:gd name="T3" fmla="*/ 1 h 34"/>
                    <a:gd name="T4" fmla="*/ 0 w 49"/>
                    <a:gd name="T5" fmla="*/ 1 h 34"/>
                    <a:gd name="T6" fmla="*/ 0 w 49"/>
                    <a:gd name="T7" fmla="*/ 1 h 34"/>
                    <a:gd name="T8" fmla="*/ 0 w 49"/>
                    <a:gd name="T9" fmla="*/ 0 h 34"/>
                    <a:gd name="T10" fmla="*/ 0 w 49"/>
                    <a:gd name="T11" fmla="*/ 0 h 34"/>
                    <a:gd name="T12" fmla="*/ 0 w 49"/>
                    <a:gd name="T13" fmla="*/ 0 h 34"/>
                    <a:gd name="T14" fmla="*/ 0 w 49"/>
                    <a:gd name="T15" fmla="*/ 0 h 34"/>
                    <a:gd name="T16" fmla="*/ 0 w 49"/>
                    <a:gd name="T17" fmla="*/ 1 h 34"/>
                    <a:gd name="T18" fmla="*/ 0 w 49"/>
                    <a:gd name="T19" fmla="*/ 1 h 34"/>
                    <a:gd name="T20" fmla="*/ 0 w 49"/>
                    <a:gd name="T21" fmla="*/ 1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34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2" y="34"/>
                      </a:lnTo>
                      <a:lnTo>
                        <a:pt x="49" y="2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5" name="Freeform 469">
                  <a:extLst>
                    <a:ext uri="{FF2B5EF4-FFF2-40B4-BE49-F238E27FC236}">
                      <a16:creationId xmlns:a16="http://schemas.microsoft.com/office/drawing/2014/main" id="{903DA2B2-F3EA-498A-8B28-6646F8546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" y="3500"/>
                  <a:ext cx="25" cy="19"/>
                </a:xfrm>
                <a:custGeom>
                  <a:avLst/>
                  <a:gdLst>
                    <a:gd name="T0" fmla="*/ 0 w 51"/>
                    <a:gd name="T1" fmla="*/ 1 h 37"/>
                    <a:gd name="T2" fmla="*/ 0 w 51"/>
                    <a:gd name="T3" fmla="*/ 1 h 37"/>
                    <a:gd name="T4" fmla="*/ 0 w 51"/>
                    <a:gd name="T5" fmla="*/ 1 h 37"/>
                    <a:gd name="T6" fmla="*/ 0 w 51"/>
                    <a:gd name="T7" fmla="*/ 1 h 37"/>
                    <a:gd name="T8" fmla="*/ 0 w 51"/>
                    <a:gd name="T9" fmla="*/ 0 h 37"/>
                    <a:gd name="T10" fmla="*/ 0 w 51"/>
                    <a:gd name="T11" fmla="*/ 0 h 37"/>
                    <a:gd name="T12" fmla="*/ 0 w 51"/>
                    <a:gd name="T13" fmla="*/ 0 h 37"/>
                    <a:gd name="T14" fmla="*/ 0 w 51"/>
                    <a:gd name="T15" fmla="*/ 0 h 37"/>
                    <a:gd name="T16" fmla="*/ 0 w 51"/>
                    <a:gd name="T17" fmla="*/ 1 h 37"/>
                    <a:gd name="T18" fmla="*/ 0 w 51"/>
                    <a:gd name="T19" fmla="*/ 1 h 37"/>
                    <a:gd name="T20" fmla="*/ 0 w 51"/>
                    <a:gd name="T21" fmla="*/ 1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37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4" y="37"/>
                      </a:lnTo>
                      <a:lnTo>
                        <a:pt x="51" y="23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6" name="Freeform 470">
                  <a:extLst>
                    <a:ext uri="{FF2B5EF4-FFF2-40B4-BE49-F238E27FC236}">
                      <a16:creationId xmlns:a16="http://schemas.microsoft.com/office/drawing/2014/main" id="{B9FB7E24-BF97-4ED8-99F2-8B6465CBF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" y="3490"/>
                  <a:ext cx="24" cy="17"/>
                </a:xfrm>
                <a:custGeom>
                  <a:avLst/>
                  <a:gdLst>
                    <a:gd name="T0" fmla="*/ 0 w 49"/>
                    <a:gd name="T1" fmla="*/ 0 h 35"/>
                    <a:gd name="T2" fmla="*/ 0 w 49"/>
                    <a:gd name="T3" fmla="*/ 0 h 35"/>
                    <a:gd name="T4" fmla="*/ 0 w 49"/>
                    <a:gd name="T5" fmla="*/ 0 h 35"/>
                    <a:gd name="T6" fmla="*/ 0 w 49"/>
                    <a:gd name="T7" fmla="*/ 0 h 35"/>
                    <a:gd name="T8" fmla="*/ 0 w 49"/>
                    <a:gd name="T9" fmla="*/ 0 h 35"/>
                    <a:gd name="T10" fmla="*/ 0 w 49"/>
                    <a:gd name="T11" fmla="*/ 0 h 35"/>
                    <a:gd name="T12" fmla="*/ 0 w 49"/>
                    <a:gd name="T13" fmla="*/ 0 h 35"/>
                    <a:gd name="T14" fmla="*/ 0 w 49"/>
                    <a:gd name="T15" fmla="*/ 0 h 35"/>
                    <a:gd name="T16" fmla="*/ 0 w 49"/>
                    <a:gd name="T17" fmla="*/ 0 h 35"/>
                    <a:gd name="T18" fmla="*/ 0 w 49"/>
                    <a:gd name="T19" fmla="*/ 0 h 35"/>
                    <a:gd name="T20" fmla="*/ 0 w 49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3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2" y="35"/>
                      </a:lnTo>
                      <a:lnTo>
                        <a:pt x="49" y="2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7" name="Freeform 471">
                  <a:extLst>
                    <a:ext uri="{FF2B5EF4-FFF2-40B4-BE49-F238E27FC236}">
                      <a16:creationId xmlns:a16="http://schemas.microsoft.com/office/drawing/2014/main" id="{331FF728-8646-4DB9-9F3C-9E17CCE68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0" y="3480"/>
                  <a:ext cx="25" cy="17"/>
                </a:xfrm>
                <a:custGeom>
                  <a:avLst/>
                  <a:gdLst>
                    <a:gd name="T0" fmla="*/ 0 w 51"/>
                    <a:gd name="T1" fmla="*/ 0 h 35"/>
                    <a:gd name="T2" fmla="*/ 0 w 51"/>
                    <a:gd name="T3" fmla="*/ 0 h 35"/>
                    <a:gd name="T4" fmla="*/ 0 w 51"/>
                    <a:gd name="T5" fmla="*/ 0 h 35"/>
                    <a:gd name="T6" fmla="*/ 0 w 51"/>
                    <a:gd name="T7" fmla="*/ 0 h 35"/>
                    <a:gd name="T8" fmla="*/ 0 w 51"/>
                    <a:gd name="T9" fmla="*/ 0 h 35"/>
                    <a:gd name="T10" fmla="*/ 0 w 51"/>
                    <a:gd name="T11" fmla="*/ 0 h 35"/>
                    <a:gd name="T12" fmla="*/ 0 w 51"/>
                    <a:gd name="T13" fmla="*/ 0 h 35"/>
                    <a:gd name="T14" fmla="*/ 0 w 51"/>
                    <a:gd name="T15" fmla="*/ 0 h 35"/>
                    <a:gd name="T16" fmla="*/ 0 w 51"/>
                    <a:gd name="T17" fmla="*/ 0 h 35"/>
                    <a:gd name="T18" fmla="*/ 0 w 51"/>
                    <a:gd name="T19" fmla="*/ 0 h 35"/>
                    <a:gd name="T20" fmla="*/ 0 w 51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3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4" y="35"/>
                      </a:lnTo>
                      <a:lnTo>
                        <a:pt x="51" y="2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8" name="Freeform 472">
                  <a:extLst>
                    <a:ext uri="{FF2B5EF4-FFF2-40B4-BE49-F238E27FC236}">
                      <a16:creationId xmlns:a16="http://schemas.microsoft.com/office/drawing/2014/main" id="{B935BCED-7C4A-418A-B9D3-3A6366BB6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1" y="3469"/>
                  <a:ext cx="24" cy="18"/>
                </a:xfrm>
                <a:custGeom>
                  <a:avLst/>
                  <a:gdLst>
                    <a:gd name="T0" fmla="*/ 0 w 49"/>
                    <a:gd name="T1" fmla="*/ 1 h 34"/>
                    <a:gd name="T2" fmla="*/ 0 w 49"/>
                    <a:gd name="T3" fmla="*/ 1 h 34"/>
                    <a:gd name="T4" fmla="*/ 0 w 49"/>
                    <a:gd name="T5" fmla="*/ 1 h 34"/>
                    <a:gd name="T6" fmla="*/ 0 w 49"/>
                    <a:gd name="T7" fmla="*/ 1 h 34"/>
                    <a:gd name="T8" fmla="*/ 0 w 49"/>
                    <a:gd name="T9" fmla="*/ 0 h 34"/>
                    <a:gd name="T10" fmla="*/ 0 w 49"/>
                    <a:gd name="T11" fmla="*/ 1 h 34"/>
                    <a:gd name="T12" fmla="*/ 0 w 49"/>
                    <a:gd name="T13" fmla="*/ 0 h 34"/>
                    <a:gd name="T14" fmla="*/ 0 w 49"/>
                    <a:gd name="T15" fmla="*/ 0 h 34"/>
                    <a:gd name="T16" fmla="*/ 0 w 49"/>
                    <a:gd name="T17" fmla="*/ 1 h 34"/>
                    <a:gd name="T18" fmla="*/ 0 w 49"/>
                    <a:gd name="T19" fmla="*/ 1 h 34"/>
                    <a:gd name="T20" fmla="*/ 0 w 49"/>
                    <a:gd name="T21" fmla="*/ 1 h 34"/>
                    <a:gd name="T22" fmla="*/ 0 w 49"/>
                    <a:gd name="T23" fmla="*/ 1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9" h="34">
                      <a:moveTo>
                        <a:pt x="5" y="12"/>
                      </a:moveTo>
                      <a:lnTo>
                        <a:pt x="5" y="13"/>
                      </a:lnTo>
                      <a:lnTo>
                        <a:pt x="42" y="34"/>
                      </a:lnTo>
                      <a:lnTo>
                        <a:pt x="49" y="2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9" name="Freeform 473">
                  <a:extLst>
                    <a:ext uri="{FF2B5EF4-FFF2-40B4-BE49-F238E27FC236}">
                      <a16:creationId xmlns:a16="http://schemas.microsoft.com/office/drawing/2014/main" id="{AC95D64A-CFEB-498C-B6DF-AD8839FC36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3459"/>
                  <a:ext cx="22" cy="17"/>
                </a:xfrm>
                <a:custGeom>
                  <a:avLst/>
                  <a:gdLst>
                    <a:gd name="T0" fmla="*/ 1 w 44"/>
                    <a:gd name="T1" fmla="*/ 1 h 33"/>
                    <a:gd name="T2" fmla="*/ 1 w 44"/>
                    <a:gd name="T3" fmla="*/ 1 h 33"/>
                    <a:gd name="T4" fmla="*/ 1 w 44"/>
                    <a:gd name="T5" fmla="*/ 1 h 33"/>
                    <a:gd name="T6" fmla="*/ 1 w 44"/>
                    <a:gd name="T7" fmla="*/ 1 h 33"/>
                    <a:gd name="T8" fmla="*/ 1 w 44"/>
                    <a:gd name="T9" fmla="*/ 1 h 33"/>
                    <a:gd name="T10" fmla="*/ 1 w 44"/>
                    <a:gd name="T11" fmla="*/ 0 h 33"/>
                    <a:gd name="T12" fmla="*/ 1 w 44"/>
                    <a:gd name="T13" fmla="*/ 1 h 33"/>
                    <a:gd name="T14" fmla="*/ 1 w 44"/>
                    <a:gd name="T15" fmla="*/ 0 h 33"/>
                    <a:gd name="T16" fmla="*/ 1 w 44"/>
                    <a:gd name="T17" fmla="*/ 1 h 33"/>
                    <a:gd name="T18" fmla="*/ 0 w 44"/>
                    <a:gd name="T19" fmla="*/ 1 h 33"/>
                    <a:gd name="T20" fmla="*/ 1 w 44"/>
                    <a:gd name="T21" fmla="*/ 1 h 33"/>
                    <a:gd name="T22" fmla="*/ 1 w 44"/>
                    <a:gd name="T23" fmla="*/ 1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33">
                      <a:moveTo>
                        <a:pt x="2" y="14"/>
                      </a:moveTo>
                      <a:lnTo>
                        <a:pt x="2" y="12"/>
                      </a:lnTo>
                      <a:lnTo>
                        <a:pt x="37" y="33"/>
                      </a:lnTo>
                      <a:lnTo>
                        <a:pt x="44" y="2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0" name="Freeform 474">
                  <a:extLst>
                    <a:ext uri="{FF2B5EF4-FFF2-40B4-BE49-F238E27FC236}">
                      <a16:creationId xmlns:a16="http://schemas.microsoft.com/office/drawing/2014/main" id="{FACA1AF3-7A80-43ED-82DD-A09888DA6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3450"/>
                  <a:ext cx="23" cy="16"/>
                </a:xfrm>
                <a:custGeom>
                  <a:avLst/>
                  <a:gdLst>
                    <a:gd name="T0" fmla="*/ 1 w 46"/>
                    <a:gd name="T1" fmla="*/ 0 h 33"/>
                    <a:gd name="T2" fmla="*/ 1 w 46"/>
                    <a:gd name="T3" fmla="*/ 0 h 33"/>
                    <a:gd name="T4" fmla="*/ 1 w 46"/>
                    <a:gd name="T5" fmla="*/ 0 h 33"/>
                    <a:gd name="T6" fmla="*/ 1 w 46"/>
                    <a:gd name="T7" fmla="*/ 0 h 33"/>
                    <a:gd name="T8" fmla="*/ 1 w 46"/>
                    <a:gd name="T9" fmla="*/ 0 h 33"/>
                    <a:gd name="T10" fmla="*/ 1 w 46"/>
                    <a:gd name="T11" fmla="*/ 0 h 33"/>
                    <a:gd name="T12" fmla="*/ 1 w 46"/>
                    <a:gd name="T13" fmla="*/ 0 h 33"/>
                    <a:gd name="T14" fmla="*/ 1 w 46"/>
                    <a:gd name="T15" fmla="*/ 0 h 33"/>
                    <a:gd name="T16" fmla="*/ 1 w 46"/>
                    <a:gd name="T17" fmla="*/ 0 h 33"/>
                    <a:gd name="T18" fmla="*/ 0 w 46"/>
                    <a:gd name="T19" fmla="*/ 0 h 33"/>
                    <a:gd name="T20" fmla="*/ 1 w 46"/>
                    <a:gd name="T21" fmla="*/ 0 h 33"/>
                    <a:gd name="T22" fmla="*/ 1 w 4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33">
                      <a:moveTo>
                        <a:pt x="5" y="13"/>
                      </a:moveTo>
                      <a:lnTo>
                        <a:pt x="5" y="14"/>
                      </a:lnTo>
                      <a:lnTo>
                        <a:pt x="39" y="33"/>
                      </a:lnTo>
                      <a:lnTo>
                        <a:pt x="46" y="19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1" name="Freeform 475">
                  <a:extLst>
                    <a:ext uri="{FF2B5EF4-FFF2-40B4-BE49-F238E27FC236}">
                      <a16:creationId xmlns:a16="http://schemas.microsoft.com/office/drawing/2014/main" id="{DFB51653-43F0-4BB2-8BBB-D7140470F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440"/>
                  <a:ext cx="19" cy="16"/>
                </a:xfrm>
                <a:custGeom>
                  <a:avLst/>
                  <a:gdLst>
                    <a:gd name="T0" fmla="*/ 0 w 40"/>
                    <a:gd name="T1" fmla="*/ 1 h 31"/>
                    <a:gd name="T2" fmla="*/ 0 w 40"/>
                    <a:gd name="T3" fmla="*/ 1 h 31"/>
                    <a:gd name="T4" fmla="*/ 0 w 40"/>
                    <a:gd name="T5" fmla="*/ 1 h 31"/>
                    <a:gd name="T6" fmla="*/ 0 w 40"/>
                    <a:gd name="T7" fmla="*/ 1 h 31"/>
                    <a:gd name="T8" fmla="*/ 0 w 40"/>
                    <a:gd name="T9" fmla="*/ 1 h 31"/>
                    <a:gd name="T10" fmla="*/ 0 w 40"/>
                    <a:gd name="T11" fmla="*/ 0 h 31"/>
                    <a:gd name="T12" fmla="*/ 0 w 40"/>
                    <a:gd name="T13" fmla="*/ 1 h 31"/>
                    <a:gd name="T14" fmla="*/ 0 w 40"/>
                    <a:gd name="T15" fmla="*/ 0 h 31"/>
                    <a:gd name="T16" fmla="*/ 0 w 40"/>
                    <a:gd name="T17" fmla="*/ 1 h 31"/>
                    <a:gd name="T18" fmla="*/ 0 w 40"/>
                    <a:gd name="T19" fmla="*/ 1 h 31"/>
                    <a:gd name="T20" fmla="*/ 0 w 40"/>
                    <a:gd name="T21" fmla="*/ 1 h 31"/>
                    <a:gd name="T22" fmla="*/ 0 w 40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31">
                      <a:moveTo>
                        <a:pt x="3" y="14"/>
                      </a:moveTo>
                      <a:lnTo>
                        <a:pt x="3" y="13"/>
                      </a:lnTo>
                      <a:lnTo>
                        <a:pt x="33" y="31"/>
                      </a:lnTo>
                      <a:lnTo>
                        <a:pt x="40" y="20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2" name="Freeform 476">
                  <a:extLst>
                    <a:ext uri="{FF2B5EF4-FFF2-40B4-BE49-F238E27FC236}">
                      <a16:creationId xmlns:a16="http://schemas.microsoft.com/office/drawing/2014/main" id="{A8EDAC85-4A64-45A6-9474-664CE856D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8" y="3434"/>
                  <a:ext cx="19" cy="13"/>
                </a:xfrm>
                <a:custGeom>
                  <a:avLst/>
                  <a:gdLst>
                    <a:gd name="T0" fmla="*/ 0 w 40"/>
                    <a:gd name="T1" fmla="*/ 0 h 28"/>
                    <a:gd name="T2" fmla="*/ 0 w 40"/>
                    <a:gd name="T3" fmla="*/ 0 h 28"/>
                    <a:gd name="T4" fmla="*/ 0 w 40"/>
                    <a:gd name="T5" fmla="*/ 0 h 28"/>
                    <a:gd name="T6" fmla="*/ 0 w 40"/>
                    <a:gd name="T7" fmla="*/ 0 h 28"/>
                    <a:gd name="T8" fmla="*/ 0 w 40"/>
                    <a:gd name="T9" fmla="*/ 0 h 28"/>
                    <a:gd name="T10" fmla="*/ 0 w 40"/>
                    <a:gd name="T11" fmla="*/ 0 h 28"/>
                    <a:gd name="T12" fmla="*/ 0 w 40"/>
                    <a:gd name="T13" fmla="*/ 0 h 28"/>
                    <a:gd name="T14" fmla="*/ 0 w 40"/>
                    <a:gd name="T15" fmla="*/ 0 h 28"/>
                    <a:gd name="T16" fmla="*/ 0 w 40"/>
                    <a:gd name="T17" fmla="*/ 0 h 28"/>
                    <a:gd name="T18" fmla="*/ 0 w 40"/>
                    <a:gd name="T19" fmla="*/ 0 h 28"/>
                    <a:gd name="T20" fmla="*/ 0 w 40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0" h="28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33" y="28"/>
                      </a:lnTo>
                      <a:lnTo>
                        <a:pt x="40" y="14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3" name="Freeform 477">
                  <a:extLst>
                    <a:ext uri="{FF2B5EF4-FFF2-40B4-BE49-F238E27FC236}">
                      <a16:creationId xmlns:a16="http://schemas.microsoft.com/office/drawing/2014/main" id="{D9A50F7C-34C8-4DE6-A160-33EDD877B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3427"/>
                  <a:ext cx="19" cy="13"/>
                </a:xfrm>
                <a:custGeom>
                  <a:avLst/>
                  <a:gdLst>
                    <a:gd name="T0" fmla="*/ 1 w 37"/>
                    <a:gd name="T1" fmla="*/ 0 h 28"/>
                    <a:gd name="T2" fmla="*/ 1 w 37"/>
                    <a:gd name="T3" fmla="*/ 0 h 28"/>
                    <a:gd name="T4" fmla="*/ 1 w 37"/>
                    <a:gd name="T5" fmla="*/ 0 h 28"/>
                    <a:gd name="T6" fmla="*/ 1 w 37"/>
                    <a:gd name="T7" fmla="*/ 0 h 28"/>
                    <a:gd name="T8" fmla="*/ 1 w 37"/>
                    <a:gd name="T9" fmla="*/ 0 h 28"/>
                    <a:gd name="T10" fmla="*/ 1 w 37"/>
                    <a:gd name="T11" fmla="*/ 0 h 28"/>
                    <a:gd name="T12" fmla="*/ 1 w 37"/>
                    <a:gd name="T13" fmla="*/ 0 h 28"/>
                    <a:gd name="T14" fmla="*/ 1 w 37"/>
                    <a:gd name="T15" fmla="*/ 0 h 28"/>
                    <a:gd name="T16" fmla="*/ 1 w 37"/>
                    <a:gd name="T17" fmla="*/ 0 h 28"/>
                    <a:gd name="T18" fmla="*/ 0 w 37"/>
                    <a:gd name="T19" fmla="*/ 0 h 28"/>
                    <a:gd name="T20" fmla="*/ 1 w 37"/>
                    <a:gd name="T21" fmla="*/ 0 h 28"/>
                    <a:gd name="T22" fmla="*/ 1 w 37"/>
                    <a:gd name="T23" fmla="*/ 0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8">
                      <a:moveTo>
                        <a:pt x="4" y="13"/>
                      </a:moveTo>
                      <a:lnTo>
                        <a:pt x="5" y="14"/>
                      </a:lnTo>
                      <a:lnTo>
                        <a:pt x="30" y="28"/>
                      </a:lnTo>
                      <a:lnTo>
                        <a:pt x="37" y="14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4" name="Freeform 478">
                  <a:extLst>
                    <a:ext uri="{FF2B5EF4-FFF2-40B4-BE49-F238E27FC236}">
                      <a16:creationId xmlns:a16="http://schemas.microsoft.com/office/drawing/2014/main" id="{8456A369-8ABF-4BD4-8517-21D285FA0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8" y="3413"/>
                  <a:ext cx="23" cy="20"/>
                </a:xfrm>
                <a:custGeom>
                  <a:avLst/>
                  <a:gdLst>
                    <a:gd name="T0" fmla="*/ 1 w 46"/>
                    <a:gd name="T1" fmla="*/ 1 h 40"/>
                    <a:gd name="T2" fmla="*/ 1 w 46"/>
                    <a:gd name="T3" fmla="*/ 1 h 40"/>
                    <a:gd name="T4" fmla="*/ 1 w 46"/>
                    <a:gd name="T5" fmla="*/ 1 h 40"/>
                    <a:gd name="T6" fmla="*/ 1 w 46"/>
                    <a:gd name="T7" fmla="*/ 1 h 40"/>
                    <a:gd name="T8" fmla="*/ 1 w 46"/>
                    <a:gd name="T9" fmla="*/ 1 h 40"/>
                    <a:gd name="T10" fmla="*/ 1 w 46"/>
                    <a:gd name="T11" fmla="*/ 1 h 40"/>
                    <a:gd name="T12" fmla="*/ 1 w 46"/>
                    <a:gd name="T13" fmla="*/ 1 h 40"/>
                    <a:gd name="T14" fmla="*/ 1 w 46"/>
                    <a:gd name="T15" fmla="*/ 0 h 40"/>
                    <a:gd name="T16" fmla="*/ 1 w 46"/>
                    <a:gd name="T17" fmla="*/ 1 h 40"/>
                    <a:gd name="T18" fmla="*/ 0 w 46"/>
                    <a:gd name="T19" fmla="*/ 1 h 40"/>
                    <a:gd name="T20" fmla="*/ 1 w 46"/>
                    <a:gd name="T21" fmla="*/ 1 h 40"/>
                    <a:gd name="T22" fmla="*/ 1 w 46"/>
                    <a:gd name="T23" fmla="*/ 1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40">
                      <a:moveTo>
                        <a:pt x="1" y="11"/>
                      </a:moveTo>
                      <a:lnTo>
                        <a:pt x="2" y="12"/>
                      </a:lnTo>
                      <a:lnTo>
                        <a:pt x="37" y="40"/>
                      </a:lnTo>
                      <a:lnTo>
                        <a:pt x="46" y="28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5" name="Freeform 479">
                  <a:extLst>
                    <a:ext uri="{FF2B5EF4-FFF2-40B4-BE49-F238E27FC236}">
                      <a16:creationId xmlns:a16="http://schemas.microsoft.com/office/drawing/2014/main" id="{63EB43F5-436D-47A4-8A7E-DA8BC7A2E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3400"/>
                  <a:ext cx="17" cy="19"/>
                </a:xfrm>
                <a:custGeom>
                  <a:avLst/>
                  <a:gdLst>
                    <a:gd name="T0" fmla="*/ 0 w 33"/>
                    <a:gd name="T1" fmla="*/ 1 h 37"/>
                    <a:gd name="T2" fmla="*/ 1 w 33"/>
                    <a:gd name="T3" fmla="*/ 1 h 37"/>
                    <a:gd name="T4" fmla="*/ 1 w 33"/>
                    <a:gd name="T5" fmla="*/ 1 h 37"/>
                    <a:gd name="T6" fmla="*/ 1 w 33"/>
                    <a:gd name="T7" fmla="*/ 1 h 37"/>
                    <a:gd name="T8" fmla="*/ 1 w 33"/>
                    <a:gd name="T9" fmla="*/ 1 h 37"/>
                    <a:gd name="T10" fmla="*/ 1 w 33"/>
                    <a:gd name="T11" fmla="*/ 1 h 37"/>
                    <a:gd name="T12" fmla="*/ 1 w 33"/>
                    <a:gd name="T13" fmla="*/ 1 h 37"/>
                    <a:gd name="T14" fmla="*/ 1 w 33"/>
                    <a:gd name="T15" fmla="*/ 0 h 37"/>
                    <a:gd name="T16" fmla="*/ 1 w 33"/>
                    <a:gd name="T17" fmla="*/ 1 h 37"/>
                    <a:gd name="T18" fmla="*/ 0 w 33"/>
                    <a:gd name="T19" fmla="*/ 1 h 37"/>
                    <a:gd name="T20" fmla="*/ 1 w 33"/>
                    <a:gd name="T21" fmla="*/ 1 h 37"/>
                    <a:gd name="T22" fmla="*/ 0 w 33"/>
                    <a:gd name="T23" fmla="*/ 1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3" h="37">
                      <a:moveTo>
                        <a:pt x="0" y="10"/>
                      </a:moveTo>
                      <a:lnTo>
                        <a:pt x="1" y="12"/>
                      </a:lnTo>
                      <a:lnTo>
                        <a:pt x="22" y="37"/>
                      </a:lnTo>
                      <a:lnTo>
                        <a:pt x="33" y="28"/>
                      </a:lnTo>
                      <a:lnTo>
                        <a:pt x="13" y="3"/>
                      </a:lnTo>
                      <a:lnTo>
                        <a:pt x="14" y="5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6" name="Freeform 480">
                  <a:extLst>
                    <a:ext uri="{FF2B5EF4-FFF2-40B4-BE49-F238E27FC236}">
                      <a16:creationId xmlns:a16="http://schemas.microsoft.com/office/drawing/2014/main" id="{7F17F1F7-525A-43DE-A1A2-17D55314A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2" y="3386"/>
                  <a:ext cx="13" cy="19"/>
                </a:xfrm>
                <a:custGeom>
                  <a:avLst/>
                  <a:gdLst>
                    <a:gd name="T0" fmla="*/ 0 w 26"/>
                    <a:gd name="T1" fmla="*/ 1 h 37"/>
                    <a:gd name="T2" fmla="*/ 0 w 26"/>
                    <a:gd name="T3" fmla="*/ 1 h 37"/>
                    <a:gd name="T4" fmla="*/ 1 w 26"/>
                    <a:gd name="T5" fmla="*/ 1 h 37"/>
                    <a:gd name="T6" fmla="*/ 1 w 26"/>
                    <a:gd name="T7" fmla="*/ 1 h 37"/>
                    <a:gd name="T8" fmla="*/ 1 w 26"/>
                    <a:gd name="T9" fmla="*/ 1 h 37"/>
                    <a:gd name="T10" fmla="*/ 1 w 26"/>
                    <a:gd name="T11" fmla="*/ 1 h 37"/>
                    <a:gd name="T12" fmla="*/ 1 w 26"/>
                    <a:gd name="T13" fmla="*/ 1 h 37"/>
                    <a:gd name="T14" fmla="*/ 1 w 26"/>
                    <a:gd name="T15" fmla="*/ 0 h 37"/>
                    <a:gd name="T16" fmla="*/ 1 w 26"/>
                    <a:gd name="T17" fmla="*/ 0 h 37"/>
                    <a:gd name="T18" fmla="*/ 1 w 26"/>
                    <a:gd name="T19" fmla="*/ 1 h 37"/>
                    <a:gd name="T20" fmla="*/ 0 w 26"/>
                    <a:gd name="T21" fmla="*/ 1 h 37"/>
                    <a:gd name="T22" fmla="*/ 0 w 26"/>
                    <a:gd name="T23" fmla="*/ 1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37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12" y="37"/>
                      </a:lnTo>
                      <a:lnTo>
                        <a:pt x="26" y="32"/>
                      </a:lnTo>
                      <a:lnTo>
                        <a:pt x="14" y="4"/>
                      </a:lnTo>
                      <a:lnTo>
                        <a:pt x="14" y="7"/>
                      </a:lnTo>
                      <a:lnTo>
                        <a:pt x="14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7" name="Freeform 481">
                  <a:extLst>
                    <a:ext uri="{FF2B5EF4-FFF2-40B4-BE49-F238E27FC236}">
                      <a16:creationId xmlns:a16="http://schemas.microsoft.com/office/drawing/2014/main" id="{485F11F7-0FC0-498E-9574-4A193CC24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1" y="3371"/>
                  <a:ext cx="8" cy="19"/>
                </a:xfrm>
                <a:custGeom>
                  <a:avLst/>
                  <a:gdLst>
                    <a:gd name="T0" fmla="*/ 0 w 16"/>
                    <a:gd name="T1" fmla="*/ 1 h 37"/>
                    <a:gd name="T2" fmla="*/ 0 w 16"/>
                    <a:gd name="T3" fmla="*/ 1 h 37"/>
                    <a:gd name="T4" fmla="*/ 1 w 16"/>
                    <a:gd name="T5" fmla="*/ 1 h 37"/>
                    <a:gd name="T6" fmla="*/ 1 w 16"/>
                    <a:gd name="T7" fmla="*/ 1 h 37"/>
                    <a:gd name="T8" fmla="*/ 1 w 16"/>
                    <a:gd name="T9" fmla="*/ 1 h 37"/>
                    <a:gd name="T10" fmla="*/ 1 w 16"/>
                    <a:gd name="T11" fmla="*/ 1 h 37"/>
                    <a:gd name="T12" fmla="*/ 1 w 16"/>
                    <a:gd name="T13" fmla="*/ 1 h 37"/>
                    <a:gd name="T14" fmla="*/ 1 w 16"/>
                    <a:gd name="T15" fmla="*/ 1 h 37"/>
                    <a:gd name="T16" fmla="*/ 1 w 16"/>
                    <a:gd name="T17" fmla="*/ 0 h 37"/>
                    <a:gd name="T18" fmla="*/ 1 w 16"/>
                    <a:gd name="T19" fmla="*/ 1 h 37"/>
                    <a:gd name="T20" fmla="*/ 0 w 16"/>
                    <a:gd name="T21" fmla="*/ 1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" h="3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2" y="37"/>
                      </a:lnTo>
                      <a:lnTo>
                        <a:pt x="16" y="37"/>
                      </a:lnTo>
                      <a:lnTo>
                        <a:pt x="14" y="7"/>
                      </a:lnTo>
                      <a:lnTo>
                        <a:pt x="12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8" name="Freeform 482">
                  <a:extLst>
                    <a:ext uri="{FF2B5EF4-FFF2-40B4-BE49-F238E27FC236}">
                      <a16:creationId xmlns:a16="http://schemas.microsoft.com/office/drawing/2014/main" id="{E762A54A-1853-4D93-B6E4-10109583C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1" y="3355"/>
                  <a:ext cx="9" cy="20"/>
                </a:xfrm>
                <a:custGeom>
                  <a:avLst/>
                  <a:gdLst>
                    <a:gd name="T0" fmla="*/ 0 w 19"/>
                    <a:gd name="T1" fmla="*/ 1 h 40"/>
                    <a:gd name="T2" fmla="*/ 0 w 19"/>
                    <a:gd name="T3" fmla="*/ 1 h 40"/>
                    <a:gd name="T4" fmla="*/ 0 w 19"/>
                    <a:gd name="T5" fmla="*/ 1 h 40"/>
                    <a:gd name="T6" fmla="*/ 0 w 19"/>
                    <a:gd name="T7" fmla="*/ 1 h 40"/>
                    <a:gd name="T8" fmla="*/ 0 w 19"/>
                    <a:gd name="T9" fmla="*/ 1 h 40"/>
                    <a:gd name="T10" fmla="*/ 0 w 19"/>
                    <a:gd name="T11" fmla="*/ 1 h 40"/>
                    <a:gd name="T12" fmla="*/ 0 w 19"/>
                    <a:gd name="T13" fmla="*/ 1 h 40"/>
                    <a:gd name="T14" fmla="*/ 0 w 19"/>
                    <a:gd name="T15" fmla="*/ 1 h 40"/>
                    <a:gd name="T16" fmla="*/ 0 w 19"/>
                    <a:gd name="T17" fmla="*/ 0 h 40"/>
                    <a:gd name="T18" fmla="*/ 0 w 19"/>
                    <a:gd name="T19" fmla="*/ 1 h 40"/>
                    <a:gd name="T20" fmla="*/ 0 w 19"/>
                    <a:gd name="T21" fmla="*/ 1 h 40"/>
                    <a:gd name="T22" fmla="*/ 0 w 19"/>
                    <a:gd name="T23" fmla="*/ 1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40">
                      <a:moveTo>
                        <a:pt x="5" y="5"/>
                      </a:moveTo>
                      <a:lnTo>
                        <a:pt x="5" y="7"/>
                      </a:lnTo>
                      <a:lnTo>
                        <a:pt x="0" y="40"/>
                      </a:lnTo>
                      <a:lnTo>
                        <a:pt x="14" y="40"/>
                      </a:lnTo>
                      <a:lnTo>
                        <a:pt x="19" y="7"/>
                      </a:lnTo>
                      <a:lnTo>
                        <a:pt x="19" y="10"/>
                      </a:lnTo>
                      <a:lnTo>
                        <a:pt x="19" y="7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5" y="7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9" name="Freeform 483">
                  <a:extLst>
                    <a:ext uri="{FF2B5EF4-FFF2-40B4-BE49-F238E27FC236}">
                      <a16:creationId xmlns:a16="http://schemas.microsoft.com/office/drawing/2014/main" id="{B15F327E-9935-4CDC-BD9B-B42ACD128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3" y="3338"/>
                  <a:ext cx="13" cy="22"/>
                </a:xfrm>
                <a:custGeom>
                  <a:avLst/>
                  <a:gdLst>
                    <a:gd name="T0" fmla="*/ 1 w 25"/>
                    <a:gd name="T1" fmla="*/ 1 h 44"/>
                    <a:gd name="T2" fmla="*/ 1 w 25"/>
                    <a:gd name="T3" fmla="*/ 1 h 44"/>
                    <a:gd name="T4" fmla="*/ 0 w 25"/>
                    <a:gd name="T5" fmla="*/ 1 h 44"/>
                    <a:gd name="T6" fmla="*/ 1 w 25"/>
                    <a:gd name="T7" fmla="*/ 1 h 44"/>
                    <a:gd name="T8" fmla="*/ 1 w 25"/>
                    <a:gd name="T9" fmla="*/ 1 h 44"/>
                    <a:gd name="T10" fmla="*/ 1 w 25"/>
                    <a:gd name="T11" fmla="*/ 1 h 44"/>
                    <a:gd name="T12" fmla="*/ 1 w 25"/>
                    <a:gd name="T13" fmla="*/ 1 h 44"/>
                    <a:gd name="T14" fmla="*/ 1 w 25"/>
                    <a:gd name="T15" fmla="*/ 1 h 44"/>
                    <a:gd name="T16" fmla="*/ 1 w 25"/>
                    <a:gd name="T17" fmla="*/ 0 h 44"/>
                    <a:gd name="T18" fmla="*/ 1 w 25"/>
                    <a:gd name="T19" fmla="*/ 0 h 44"/>
                    <a:gd name="T20" fmla="*/ 1 w 25"/>
                    <a:gd name="T21" fmla="*/ 1 h 44"/>
                    <a:gd name="T22" fmla="*/ 1 w 25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" h="44">
                      <a:moveTo>
                        <a:pt x="11" y="3"/>
                      </a:moveTo>
                      <a:lnTo>
                        <a:pt x="11" y="4"/>
                      </a:lnTo>
                      <a:lnTo>
                        <a:pt x="0" y="39"/>
                      </a:lnTo>
                      <a:lnTo>
                        <a:pt x="14" y="44"/>
                      </a:lnTo>
                      <a:lnTo>
                        <a:pt x="25" y="9"/>
                      </a:lnTo>
                      <a:lnTo>
                        <a:pt x="25" y="10"/>
                      </a:lnTo>
                      <a:lnTo>
                        <a:pt x="25" y="9"/>
                      </a:lnTo>
                      <a:lnTo>
                        <a:pt x="24" y="3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1" y="4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0" name="Freeform 484">
                  <a:extLst>
                    <a:ext uri="{FF2B5EF4-FFF2-40B4-BE49-F238E27FC236}">
                      <a16:creationId xmlns:a16="http://schemas.microsoft.com/office/drawing/2014/main" id="{A3709B0B-C167-4A6D-BF75-29C8E950C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3321"/>
                  <a:ext cx="15" cy="22"/>
                </a:xfrm>
                <a:custGeom>
                  <a:avLst/>
                  <a:gdLst>
                    <a:gd name="T0" fmla="*/ 1 w 30"/>
                    <a:gd name="T1" fmla="*/ 1 h 44"/>
                    <a:gd name="T2" fmla="*/ 1 w 30"/>
                    <a:gd name="T3" fmla="*/ 1 h 44"/>
                    <a:gd name="T4" fmla="*/ 0 w 30"/>
                    <a:gd name="T5" fmla="*/ 1 h 44"/>
                    <a:gd name="T6" fmla="*/ 1 w 30"/>
                    <a:gd name="T7" fmla="*/ 1 h 44"/>
                    <a:gd name="T8" fmla="*/ 1 w 30"/>
                    <a:gd name="T9" fmla="*/ 1 h 44"/>
                    <a:gd name="T10" fmla="*/ 1 w 30"/>
                    <a:gd name="T11" fmla="*/ 1 h 44"/>
                    <a:gd name="T12" fmla="*/ 1 w 30"/>
                    <a:gd name="T13" fmla="*/ 1 h 44"/>
                    <a:gd name="T14" fmla="*/ 1 w 30"/>
                    <a:gd name="T15" fmla="*/ 1 h 44"/>
                    <a:gd name="T16" fmla="*/ 1 w 30"/>
                    <a:gd name="T17" fmla="*/ 1 h 44"/>
                    <a:gd name="T18" fmla="*/ 1 w 30"/>
                    <a:gd name="T19" fmla="*/ 0 h 44"/>
                    <a:gd name="T20" fmla="*/ 1 w 30"/>
                    <a:gd name="T21" fmla="*/ 1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44">
                      <a:moveTo>
                        <a:pt x="16" y="5"/>
                      </a:moveTo>
                      <a:lnTo>
                        <a:pt x="16" y="5"/>
                      </a:lnTo>
                      <a:lnTo>
                        <a:pt x="0" y="37"/>
                      </a:lnTo>
                      <a:lnTo>
                        <a:pt x="14" y="44"/>
                      </a:lnTo>
                      <a:lnTo>
                        <a:pt x="30" y="12"/>
                      </a:lnTo>
                      <a:lnTo>
                        <a:pt x="30" y="6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1" name="Freeform 485">
                  <a:extLst>
                    <a:ext uri="{FF2B5EF4-FFF2-40B4-BE49-F238E27FC236}">
                      <a16:creationId xmlns:a16="http://schemas.microsoft.com/office/drawing/2014/main" id="{D9B592B4-B154-4477-9F72-F94BD7ABC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3303"/>
                  <a:ext cx="17" cy="24"/>
                </a:xfrm>
                <a:custGeom>
                  <a:avLst/>
                  <a:gdLst>
                    <a:gd name="T0" fmla="*/ 0 w 35"/>
                    <a:gd name="T1" fmla="*/ 1 h 48"/>
                    <a:gd name="T2" fmla="*/ 0 w 35"/>
                    <a:gd name="T3" fmla="*/ 1 h 48"/>
                    <a:gd name="T4" fmla="*/ 0 w 35"/>
                    <a:gd name="T5" fmla="*/ 1 h 48"/>
                    <a:gd name="T6" fmla="*/ 0 w 35"/>
                    <a:gd name="T7" fmla="*/ 1 h 48"/>
                    <a:gd name="T8" fmla="*/ 0 w 35"/>
                    <a:gd name="T9" fmla="*/ 1 h 48"/>
                    <a:gd name="T10" fmla="*/ 0 w 35"/>
                    <a:gd name="T11" fmla="*/ 1 h 48"/>
                    <a:gd name="T12" fmla="*/ 0 w 35"/>
                    <a:gd name="T13" fmla="*/ 1 h 48"/>
                    <a:gd name="T14" fmla="*/ 0 w 35"/>
                    <a:gd name="T15" fmla="*/ 1 h 48"/>
                    <a:gd name="T16" fmla="*/ 0 w 35"/>
                    <a:gd name="T17" fmla="*/ 1 h 48"/>
                    <a:gd name="T18" fmla="*/ 0 w 35"/>
                    <a:gd name="T19" fmla="*/ 0 h 48"/>
                    <a:gd name="T20" fmla="*/ 0 w 35"/>
                    <a:gd name="T21" fmla="*/ 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" h="48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0" y="41"/>
                      </a:lnTo>
                      <a:lnTo>
                        <a:pt x="14" y="48"/>
                      </a:lnTo>
                      <a:lnTo>
                        <a:pt x="35" y="11"/>
                      </a:lnTo>
                      <a:lnTo>
                        <a:pt x="35" y="5"/>
                      </a:lnTo>
                      <a:lnTo>
                        <a:pt x="32" y="1"/>
                      </a:lnTo>
                      <a:lnTo>
                        <a:pt x="26" y="0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2" name="Freeform 486">
                  <a:extLst>
                    <a:ext uri="{FF2B5EF4-FFF2-40B4-BE49-F238E27FC236}">
                      <a16:creationId xmlns:a16="http://schemas.microsoft.com/office/drawing/2014/main" id="{EE644867-B403-41CF-9D9E-BE41FD82E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3283"/>
                  <a:ext cx="17" cy="26"/>
                </a:xfrm>
                <a:custGeom>
                  <a:avLst/>
                  <a:gdLst>
                    <a:gd name="T0" fmla="*/ 0 w 35"/>
                    <a:gd name="T1" fmla="*/ 1 h 51"/>
                    <a:gd name="T2" fmla="*/ 0 w 35"/>
                    <a:gd name="T3" fmla="*/ 1 h 51"/>
                    <a:gd name="T4" fmla="*/ 0 w 35"/>
                    <a:gd name="T5" fmla="*/ 1 h 51"/>
                    <a:gd name="T6" fmla="*/ 0 w 35"/>
                    <a:gd name="T7" fmla="*/ 1 h 51"/>
                    <a:gd name="T8" fmla="*/ 0 w 35"/>
                    <a:gd name="T9" fmla="*/ 1 h 51"/>
                    <a:gd name="T10" fmla="*/ 0 w 35"/>
                    <a:gd name="T11" fmla="*/ 1 h 51"/>
                    <a:gd name="T12" fmla="*/ 0 w 35"/>
                    <a:gd name="T13" fmla="*/ 1 h 51"/>
                    <a:gd name="T14" fmla="*/ 0 w 35"/>
                    <a:gd name="T15" fmla="*/ 1 h 51"/>
                    <a:gd name="T16" fmla="*/ 0 w 35"/>
                    <a:gd name="T17" fmla="*/ 1 h 51"/>
                    <a:gd name="T18" fmla="*/ 0 w 35"/>
                    <a:gd name="T19" fmla="*/ 0 h 51"/>
                    <a:gd name="T20" fmla="*/ 0 w 35"/>
                    <a:gd name="T21" fmla="*/ 1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" h="51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0" y="44"/>
                      </a:lnTo>
                      <a:lnTo>
                        <a:pt x="14" y="51"/>
                      </a:lnTo>
                      <a:lnTo>
                        <a:pt x="35" y="12"/>
                      </a:lnTo>
                      <a:lnTo>
                        <a:pt x="35" y="6"/>
                      </a:lnTo>
                      <a:lnTo>
                        <a:pt x="31" y="2"/>
                      </a:lnTo>
                      <a:lnTo>
                        <a:pt x="26" y="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3" name="Freeform 487">
                  <a:extLst>
                    <a:ext uri="{FF2B5EF4-FFF2-40B4-BE49-F238E27FC236}">
                      <a16:creationId xmlns:a16="http://schemas.microsoft.com/office/drawing/2014/main" id="{28D1AD0B-222B-4ED6-9096-D3433B1E0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3264"/>
                  <a:ext cx="17" cy="25"/>
                </a:xfrm>
                <a:custGeom>
                  <a:avLst/>
                  <a:gdLst>
                    <a:gd name="T0" fmla="*/ 1 w 34"/>
                    <a:gd name="T1" fmla="*/ 0 h 51"/>
                    <a:gd name="T2" fmla="*/ 1 w 34"/>
                    <a:gd name="T3" fmla="*/ 0 h 51"/>
                    <a:gd name="T4" fmla="*/ 0 w 34"/>
                    <a:gd name="T5" fmla="*/ 0 h 51"/>
                    <a:gd name="T6" fmla="*/ 1 w 34"/>
                    <a:gd name="T7" fmla="*/ 0 h 51"/>
                    <a:gd name="T8" fmla="*/ 1 w 34"/>
                    <a:gd name="T9" fmla="*/ 0 h 51"/>
                    <a:gd name="T10" fmla="*/ 1 w 34"/>
                    <a:gd name="T11" fmla="*/ 0 h 51"/>
                    <a:gd name="T12" fmla="*/ 1 w 34"/>
                    <a:gd name="T13" fmla="*/ 0 h 51"/>
                    <a:gd name="T14" fmla="*/ 1 w 34"/>
                    <a:gd name="T15" fmla="*/ 0 h 51"/>
                    <a:gd name="T16" fmla="*/ 1 w 34"/>
                    <a:gd name="T17" fmla="*/ 0 h 51"/>
                    <a:gd name="T18" fmla="*/ 1 w 34"/>
                    <a:gd name="T19" fmla="*/ 0 h 51"/>
                    <a:gd name="T20" fmla="*/ 1 w 34"/>
                    <a:gd name="T21" fmla="*/ 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" h="51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0" y="44"/>
                      </a:lnTo>
                      <a:lnTo>
                        <a:pt x="14" y="51"/>
                      </a:lnTo>
                      <a:lnTo>
                        <a:pt x="34" y="12"/>
                      </a:lnTo>
                      <a:lnTo>
                        <a:pt x="34" y="6"/>
                      </a:lnTo>
                      <a:lnTo>
                        <a:pt x="31" y="1"/>
                      </a:lnTo>
                      <a:lnTo>
                        <a:pt x="25" y="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4" name="Freeform 488">
                  <a:extLst>
                    <a:ext uri="{FF2B5EF4-FFF2-40B4-BE49-F238E27FC236}">
                      <a16:creationId xmlns:a16="http://schemas.microsoft.com/office/drawing/2014/main" id="{20416278-150D-4423-A01E-134BA21845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8" y="3243"/>
                  <a:ext cx="18" cy="26"/>
                </a:xfrm>
                <a:custGeom>
                  <a:avLst/>
                  <a:gdLst>
                    <a:gd name="T0" fmla="*/ 1 w 34"/>
                    <a:gd name="T1" fmla="*/ 0 h 53"/>
                    <a:gd name="T2" fmla="*/ 1 w 34"/>
                    <a:gd name="T3" fmla="*/ 0 h 53"/>
                    <a:gd name="T4" fmla="*/ 0 w 34"/>
                    <a:gd name="T5" fmla="*/ 0 h 53"/>
                    <a:gd name="T6" fmla="*/ 1 w 34"/>
                    <a:gd name="T7" fmla="*/ 0 h 53"/>
                    <a:gd name="T8" fmla="*/ 1 w 34"/>
                    <a:gd name="T9" fmla="*/ 0 h 53"/>
                    <a:gd name="T10" fmla="*/ 1 w 34"/>
                    <a:gd name="T11" fmla="*/ 0 h 53"/>
                    <a:gd name="T12" fmla="*/ 1 w 34"/>
                    <a:gd name="T13" fmla="*/ 0 h 53"/>
                    <a:gd name="T14" fmla="*/ 1 w 34"/>
                    <a:gd name="T15" fmla="*/ 0 h 53"/>
                    <a:gd name="T16" fmla="*/ 1 w 34"/>
                    <a:gd name="T17" fmla="*/ 0 h 53"/>
                    <a:gd name="T18" fmla="*/ 1 w 34"/>
                    <a:gd name="T19" fmla="*/ 0 h 53"/>
                    <a:gd name="T20" fmla="*/ 1 w 34"/>
                    <a:gd name="T21" fmla="*/ 0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" h="53">
                      <a:moveTo>
                        <a:pt x="20" y="4"/>
                      </a:moveTo>
                      <a:lnTo>
                        <a:pt x="20" y="4"/>
                      </a:lnTo>
                      <a:lnTo>
                        <a:pt x="0" y="46"/>
                      </a:lnTo>
                      <a:lnTo>
                        <a:pt x="13" y="53"/>
                      </a:lnTo>
                      <a:lnTo>
                        <a:pt x="34" y="11"/>
                      </a:lnTo>
                      <a:lnTo>
                        <a:pt x="34" y="6"/>
                      </a:lnTo>
                      <a:lnTo>
                        <a:pt x="31" y="1"/>
                      </a:lnTo>
                      <a:lnTo>
                        <a:pt x="25" y="0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5" name="Freeform 489">
                  <a:extLst>
                    <a:ext uri="{FF2B5EF4-FFF2-40B4-BE49-F238E27FC236}">
                      <a16:creationId xmlns:a16="http://schemas.microsoft.com/office/drawing/2014/main" id="{A2B0EBDA-D119-4133-9283-D30FA9323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9" y="3223"/>
                  <a:ext cx="18" cy="26"/>
                </a:xfrm>
                <a:custGeom>
                  <a:avLst/>
                  <a:gdLst>
                    <a:gd name="T0" fmla="*/ 0 w 37"/>
                    <a:gd name="T1" fmla="*/ 1 h 50"/>
                    <a:gd name="T2" fmla="*/ 0 w 37"/>
                    <a:gd name="T3" fmla="*/ 1 h 50"/>
                    <a:gd name="T4" fmla="*/ 0 w 37"/>
                    <a:gd name="T5" fmla="*/ 1 h 50"/>
                    <a:gd name="T6" fmla="*/ 0 w 37"/>
                    <a:gd name="T7" fmla="*/ 1 h 50"/>
                    <a:gd name="T8" fmla="*/ 0 w 37"/>
                    <a:gd name="T9" fmla="*/ 1 h 50"/>
                    <a:gd name="T10" fmla="*/ 0 w 37"/>
                    <a:gd name="T11" fmla="*/ 1 h 50"/>
                    <a:gd name="T12" fmla="*/ 0 w 37"/>
                    <a:gd name="T13" fmla="*/ 1 h 50"/>
                    <a:gd name="T14" fmla="*/ 0 w 37"/>
                    <a:gd name="T15" fmla="*/ 1 h 50"/>
                    <a:gd name="T16" fmla="*/ 0 w 37"/>
                    <a:gd name="T17" fmla="*/ 1 h 50"/>
                    <a:gd name="T18" fmla="*/ 0 w 37"/>
                    <a:gd name="T19" fmla="*/ 0 h 50"/>
                    <a:gd name="T20" fmla="*/ 0 w 37"/>
                    <a:gd name="T21" fmla="*/ 1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50">
                      <a:moveTo>
                        <a:pt x="23" y="4"/>
                      </a:moveTo>
                      <a:lnTo>
                        <a:pt x="23" y="4"/>
                      </a:lnTo>
                      <a:lnTo>
                        <a:pt x="0" y="43"/>
                      </a:lnTo>
                      <a:lnTo>
                        <a:pt x="14" y="50"/>
                      </a:lnTo>
                      <a:lnTo>
                        <a:pt x="37" y="11"/>
                      </a:lnTo>
                      <a:lnTo>
                        <a:pt x="37" y="5"/>
                      </a:lnTo>
                      <a:lnTo>
                        <a:pt x="34" y="1"/>
                      </a:lnTo>
                      <a:lnTo>
                        <a:pt x="28" y="0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6" name="Freeform 490">
                  <a:extLst>
                    <a:ext uri="{FF2B5EF4-FFF2-40B4-BE49-F238E27FC236}">
                      <a16:creationId xmlns:a16="http://schemas.microsoft.com/office/drawing/2014/main" id="{9D275FA9-0B97-4DA7-81B6-6D6A7474A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3204"/>
                  <a:ext cx="19" cy="25"/>
                </a:xfrm>
                <a:custGeom>
                  <a:avLst/>
                  <a:gdLst>
                    <a:gd name="T0" fmla="*/ 1 w 37"/>
                    <a:gd name="T1" fmla="*/ 0 h 51"/>
                    <a:gd name="T2" fmla="*/ 1 w 37"/>
                    <a:gd name="T3" fmla="*/ 0 h 51"/>
                    <a:gd name="T4" fmla="*/ 0 w 37"/>
                    <a:gd name="T5" fmla="*/ 0 h 51"/>
                    <a:gd name="T6" fmla="*/ 1 w 37"/>
                    <a:gd name="T7" fmla="*/ 0 h 51"/>
                    <a:gd name="T8" fmla="*/ 1 w 37"/>
                    <a:gd name="T9" fmla="*/ 0 h 51"/>
                    <a:gd name="T10" fmla="*/ 1 w 37"/>
                    <a:gd name="T11" fmla="*/ 0 h 51"/>
                    <a:gd name="T12" fmla="*/ 1 w 37"/>
                    <a:gd name="T13" fmla="*/ 0 h 51"/>
                    <a:gd name="T14" fmla="*/ 1 w 37"/>
                    <a:gd name="T15" fmla="*/ 0 h 51"/>
                    <a:gd name="T16" fmla="*/ 1 w 37"/>
                    <a:gd name="T17" fmla="*/ 0 h 51"/>
                    <a:gd name="T18" fmla="*/ 1 w 37"/>
                    <a:gd name="T19" fmla="*/ 0 h 51"/>
                    <a:gd name="T20" fmla="*/ 1 w 37"/>
                    <a:gd name="T21" fmla="*/ 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51">
                      <a:moveTo>
                        <a:pt x="23" y="5"/>
                      </a:moveTo>
                      <a:lnTo>
                        <a:pt x="23" y="5"/>
                      </a:lnTo>
                      <a:lnTo>
                        <a:pt x="0" y="44"/>
                      </a:lnTo>
                      <a:lnTo>
                        <a:pt x="14" y="51"/>
                      </a:lnTo>
                      <a:lnTo>
                        <a:pt x="37" y="12"/>
                      </a:lnTo>
                      <a:lnTo>
                        <a:pt x="37" y="6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7" name="Freeform 491">
                  <a:extLst>
                    <a:ext uri="{FF2B5EF4-FFF2-40B4-BE49-F238E27FC236}">
                      <a16:creationId xmlns:a16="http://schemas.microsoft.com/office/drawing/2014/main" id="{DD0EC178-E5E4-442C-A144-DE75891A8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" y="3184"/>
                  <a:ext cx="18" cy="25"/>
                </a:xfrm>
                <a:custGeom>
                  <a:avLst/>
                  <a:gdLst>
                    <a:gd name="T0" fmla="*/ 0 w 37"/>
                    <a:gd name="T1" fmla="*/ 0 h 51"/>
                    <a:gd name="T2" fmla="*/ 0 w 37"/>
                    <a:gd name="T3" fmla="*/ 0 h 51"/>
                    <a:gd name="T4" fmla="*/ 0 w 37"/>
                    <a:gd name="T5" fmla="*/ 0 h 51"/>
                    <a:gd name="T6" fmla="*/ 0 w 37"/>
                    <a:gd name="T7" fmla="*/ 0 h 51"/>
                    <a:gd name="T8" fmla="*/ 0 w 37"/>
                    <a:gd name="T9" fmla="*/ 0 h 51"/>
                    <a:gd name="T10" fmla="*/ 0 w 37"/>
                    <a:gd name="T11" fmla="*/ 0 h 51"/>
                    <a:gd name="T12" fmla="*/ 0 w 37"/>
                    <a:gd name="T13" fmla="*/ 0 h 51"/>
                    <a:gd name="T14" fmla="*/ 0 w 37"/>
                    <a:gd name="T15" fmla="*/ 0 h 51"/>
                    <a:gd name="T16" fmla="*/ 0 w 37"/>
                    <a:gd name="T17" fmla="*/ 0 h 51"/>
                    <a:gd name="T18" fmla="*/ 0 w 37"/>
                    <a:gd name="T19" fmla="*/ 0 h 51"/>
                    <a:gd name="T20" fmla="*/ 0 w 37"/>
                    <a:gd name="T21" fmla="*/ 0 h 51"/>
                    <a:gd name="T22" fmla="*/ 0 w 37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51">
                      <a:moveTo>
                        <a:pt x="25" y="5"/>
                      </a:moveTo>
                      <a:lnTo>
                        <a:pt x="24" y="5"/>
                      </a:lnTo>
                      <a:lnTo>
                        <a:pt x="0" y="44"/>
                      </a:lnTo>
                      <a:lnTo>
                        <a:pt x="14" y="51"/>
                      </a:lnTo>
                      <a:lnTo>
                        <a:pt x="37" y="12"/>
                      </a:lnTo>
                      <a:lnTo>
                        <a:pt x="36" y="12"/>
                      </a:lnTo>
                      <a:lnTo>
                        <a:pt x="37" y="12"/>
                      </a:lnTo>
                      <a:lnTo>
                        <a:pt x="37" y="6"/>
                      </a:lnTo>
                      <a:lnTo>
                        <a:pt x="34" y="1"/>
                      </a:lnTo>
                      <a:lnTo>
                        <a:pt x="28" y="0"/>
                      </a:lnTo>
                      <a:lnTo>
                        <a:pt x="24" y="5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8" name="Freeform 492">
                  <a:extLst>
                    <a:ext uri="{FF2B5EF4-FFF2-40B4-BE49-F238E27FC236}">
                      <a16:creationId xmlns:a16="http://schemas.microsoft.com/office/drawing/2014/main" id="{FC0F4420-A0D0-4DEF-84CB-0CA57FA2A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4" y="3166"/>
                  <a:ext cx="19" cy="24"/>
                </a:xfrm>
                <a:custGeom>
                  <a:avLst/>
                  <a:gdLst>
                    <a:gd name="T0" fmla="*/ 1 w 38"/>
                    <a:gd name="T1" fmla="*/ 0 h 49"/>
                    <a:gd name="T2" fmla="*/ 1 w 38"/>
                    <a:gd name="T3" fmla="*/ 0 h 49"/>
                    <a:gd name="T4" fmla="*/ 0 w 38"/>
                    <a:gd name="T5" fmla="*/ 0 h 49"/>
                    <a:gd name="T6" fmla="*/ 1 w 38"/>
                    <a:gd name="T7" fmla="*/ 0 h 49"/>
                    <a:gd name="T8" fmla="*/ 1 w 38"/>
                    <a:gd name="T9" fmla="*/ 0 h 49"/>
                    <a:gd name="T10" fmla="*/ 1 w 38"/>
                    <a:gd name="T11" fmla="*/ 0 h 49"/>
                    <a:gd name="T12" fmla="*/ 1 w 38"/>
                    <a:gd name="T13" fmla="*/ 0 h 49"/>
                    <a:gd name="T14" fmla="*/ 1 w 38"/>
                    <a:gd name="T15" fmla="*/ 0 h 49"/>
                    <a:gd name="T16" fmla="*/ 1 w 38"/>
                    <a:gd name="T17" fmla="*/ 0 h 49"/>
                    <a:gd name="T18" fmla="*/ 1 w 38"/>
                    <a:gd name="T19" fmla="*/ 0 h 49"/>
                    <a:gd name="T20" fmla="*/ 1 w 38"/>
                    <a:gd name="T21" fmla="*/ 0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49">
                      <a:moveTo>
                        <a:pt x="25" y="3"/>
                      </a:moveTo>
                      <a:lnTo>
                        <a:pt x="25" y="3"/>
                      </a:lnTo>
                      <a:lnTo>
                        <a:pt x="0" y="42"/>
                      </a:lnTo>
                      <a:lnTo>
                        <a:pt x="11" y="49"/>
                      </a:lnTo>
                      <a:lnTo>
                        <a:pt x="37" y="10"/>
                      </a:lnTo>
                      <a:lnTo>
                        <a:pt x="38" y="5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9" name="Freeform 493">
                  <a:extLst>
                    <a:ext uri="{FF2B5EF4-FFF2-40B4-BE49-F238E27FC236}">
                      <a16:creationId xmlns:a16="http://schemas.microsoft.com/office/drawing/2014/main" id="{ABBA84C4-7093-4E19-BC25-E3BAF51D0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7" y="3145"/>
                  <a:ext cx="19" cy="25"/>
                </a:xfrm>
                <a:custGeom>
                  <a:avLst/>
                  <a:gdLst>
                    <a:gd name="T0" fmla="*/ 1 w 38"/>
                    <a:gd name="T1" fmla="*/ 0 h 51"/>
                    <a:gd name="T2" fmla="*/ 1 w 38"/>
                    <a:gd name="T3" fmla="*/ 0 h 51"/>
                    <a:gd name="T4" fmla="*/ 0 w 38"/>
                    <a:gd name="T5" fmla="*/ 0 h 51"/>
                    <a:gd name="T6" fmla="*/ 1 w 38"/>
                    <a:gd name="T7" fmla="*/ 0 h 51"/>
                    <a:gd name="T8" fmla="*/ 1 w 38"/>
                    <a:gd name="T9" fmla="*/ 0 h 51"/>
                    <a:gd name="T10" fmla="*/ 1 w 38"/>
                    <a:gd name="T11" fmla="*/ 0 h 51"/>
                    <a:gd name="T12" fmla="*/ 1 w 38"/>
                    <a:gd name="T13" fmla="*/ 0 h 51"/>
                    <a:gd name="T14" fmla="*/ 1 w 38"/>
                    <a:gd name="T15" fmla="*/ 0 h 51"/>
                    <a:gd name="T16" fmla="*/ 1 w 38"/>
                    <a:gd name="T17" fmla="*/ 0 h 51"/>
                    <a:gd name="T18" fmla="*/ 1 w 38"/>
                    <a:gd name="T19" fmla="*/ 0 h 51"/>
                    <a:gd name="T20" fmla="*/ 1 w 38"/>
                    <a:gd name="T21" fmla="*/ 0 h 51"/>
                    <a:gd name="T22" fmla="*/ 1 w 38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51">
                      <a:moveTo>
                        <a:pt x="24" y="5"/>
                      </a:moveTo>
                      <a:lnTo>
                        <a:pt x="25" y="2"/>
                      </a:lnTo>
                      <a:lnTo>
                        <a:pt x="0" y="44"/>
                      </a:lnTo>
                      <a:lnTo>
                        <a:pt x="12" y="51"/>
                      </a:lnTo>
                      <a:lnTo>
                        <a:pt x="37" y="9"/>
                      </a:lnTo>
                      <a:lnTo>
                        <a:pt x="38" y="7"/>
                      </a:lnTo>
                      <a:lnTo>
                        <a:pt x="37" y="9"/>
                      </a:lnTo>
                      <a:lnTo>
                        <a:pt x="38" y="5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0" name="Freeform 494">
                  <a:extLst>
                    <a:ext uri="{FF2B5EF4-FFF2-40B4-BE49-F238E27FC236}">
                      <a16:creationId xmlns:a16="http://schemas.microsoft.com/office/drawing/2014/main" id="{8E46FBF1-5765-445F-AE03-343CD6441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3119"/>
                  <a:ext cx="13" cy="29"/>
                </a:xfrm>
                <a:custGeom>
                  <a:avLst/>
                  <a:gdLst>
                    <a:gd name="T0" fmla="*/ 0 w 27"/>
                    <a:gd name="T1" fmla="*/ 0 h 59"/>
                    <a:gd name="T2" fmla="*/ 0 w 27"/>
                    <a:gd name="T3" fmla="*/ 0 h 59"/>
                    <a:gd name="T4" fmla="*/ 0 w 27"/>
                    <a:gd name="T5" fmla="*/ 0 h 59"/>
                    <a:gd name="T6" fmla="*/ 0 w 27"/>
                    <a:gd name="T7" fmla="*/ 0 h 59"/>
                    <a:gd name="T8" fmla="*/ 0 w 27"/>
                    <a:gd name="T9" fmla="*/ 0 h 59"/>
                    <a:gd name="T10" fmla="*/ 0 w 27"/>
                    <a:gd name="T11" fmla="*/ 0 h 59"/>
                    <a:gd name="T12" fmla="*/ 0 w 27"/>
                    <a:gd name="T13" fmla="*/ 0 h 59"/>
                    <a:gd name="T14" fmla="*/ 0 w 27"/>
                    <a:gd name="T15" fmla="*/ 0 h 59"/>
                    <a:gd name="T16" fmla="*/ 0 w 27"/>
                    <a:gd name="T17" fmla="*/ 0 h 59"/>
                    <a:gd name="T18" fmla="*/ 0 w 27"/>
                    <a:gd name="T19" fmla="*/ 0 h 59"/>
                    <a:gd name="T20" fmla="*/ 0 w 27"/>
                    <a:gd name="T21" fmla="*/ 0 h 59"/>
                    <a:gd name="T22" fmla="*/ 0 w 27"/>
                    <a:gd name="T23" fmla="*/ 0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" h="59">
                      <a:moveTo>
                        <a:pt x="11" y="7"/>
                      </a:moveTo>
                      <a:lnTo>
                        <a:pt x="12" y="6"/>
                      </a:lnTo>
                      <a:lnTo>
                        <a:pt x="0" y="57"/>
                      </a:lnTo>
                      <a:lnTo>
                        <a:pt x="14" y="59"/>
                      </a:lnTo>
                      <a:lnTo>
                        <a:pt x="26" y="8"/>
                      </a:lnTo>
                      <a:lnTo>
                        <a:pt x="27" y="7"/>
                      </a:lnTo>
                      <a:lnTo>
                        <a:pt x="26" y="8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4" y="1"/>
                      </a:lnTo>
                      <a:lnTo>
                        <a:pt x="12" y="6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1" name="Freeform 495">
                  <a:extLst>
                    <a:ext uri="{FF2B5EF4-FFF2-40B4-BE49-F238E27FC236}">
                      <a16:creationId xmlns:a16="http://schemas.microsoft.com/office/drawing/2014/main" id="{9A37868D-DAB4-4733-9EDD-17089E8B4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4" y="3083"/>
                  <a:ext cx="8" cy="40"/>
                </a:xfrm>
                <a:custGeom>
                  <a:avLst/>
                  <a:gdLst>
                    <a:gd name="T0" fmla="*/ 1 w 16"/>
                    <a:gd name="T1" fmla="*/ 1 h 79"/>
                    <a:gd name="T2" fmla="*/ 0 w 16"/>
                    <a:gd name="T3" fmla="*/ 1 h 79"/>
                    <a:gd name="T4" fmla="*/ 0 w 16"/>
                    <a:gd name="T5" fmla="*/ 1 h 79"/>
                    <a:gd name="T6" fmla="*/ 1 w 16"/>
                    <a:gd name="T7" fmla="*/ 1 h 79"/>
                    <a:gd name="T8" fmla="*/ 1 w 16"/>
                    <a:gd name="T9" fmla="*/ 1 h 79"/>
                    <a:gd name="T10" fmla="*/ 1 w 16"/>
                    <a:gd name="T11" fmla="*/ 1 h 79"/>
                    <a:gd name="T12" fmla="*/ 1 w 16"/>
                    <a:gd name="T13" fmla="*/ 1 h 79"/>
                    <a:gd name="T14" fmla="*/ 1 w 16"/>
                    <a:gd name="T15" fmla="*/ 1 h 79"/>
                    <a:gd name="T16" fmla="*/ 1 w 16"/>
                    <a:gd name="T17" fmla="*/ 0 h 79"/>
                    <a:gd name="T18" fmla="*/ 1 w 16"/>
                    <a:gd name="T19" fmla="*/ 1 h 79"/>
                    <a:gd name="T20" fmla="*/ 0 w 16"/>
                    <a:gd name="T21" fmla="*/ 1 h 79"/>
                    <a:gd name="T22" fmla="*/ 1 w 16"/>
                    <a:gd name="T23" fmla="*/ 1 h 7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" h="79">
                      <a:moveTo>
                        <a:pt x="1" y="9"/>
                      </a:moveTo>
                      <a:lnTo>
                        <a:pt x="0" y="8"/>
                      </a:lnTo>
                      <a:lnTo>
                        <a:pt x="0" y="79"/>
                      </a:lnTo>
                      <a:lnTo>
                        <a:pt x="16" y="79"/>
                      </a:lnTo>
                      <a:lnTo>
                        <a:pt x="16" y="8"/>
                      </a:lnTo>
                      <a:lnTo>
                        <a:pt x="15" y="6"/>
                      </a:lnTo>
                      <a:lnTo>
                        <a:pt x="16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2" name="Freeform 496">
                  <a:extLst>
                    <a:ext uri="{FF2B5EF4-FFF2-40B4-BE49-F238E27FC236}">
                      <a16:creationId xmlns:a16="http://schemas.microsoft.com/office/drawing/2014/main" id="{32D16419-3436-4E1E-88AD-64D86D4DC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7" y="3048"/>
                  <a:ext cx="14" cy="39"/>
                </a:xfrm>
                <a:custGeom>
                  <a:avLst/>
                  <a:gdLst>
                    <a:gd name="T0" fmla="*/ 1 w 28"/>
                    <a:gd name="T1" fmla="*/ 0 h 80"/>
                    <a:gd name="T2" fmla="*/ 0 w 28"/>
                    <a:gd name="T3" fmla="*/ 0 h 80"/>
                    <a:gd name="T4" fmla="*/ 1 w 28"/>
                    <a:gd name="T5" fmla="*/ 0 h 80"/>
                    <a:gd name="T6" fmla="*/ 1 w 28"/>
                    <a:gd name="T7" fmla="*/ 0 h 80"/>
                    <a:gd name="T8" fmla="*/ 1 w 28"/>
                    <a:gd name="T9" fmla="*/ 0 h 80"/>
                    <a:gd name="T10" fmla="*/ 1 w 28"/>
                    <a:gd name="T11" fmla="*/ 0 h 80"/>
                    <a:gd name="T12" fmla="*/ 1 w 28"/>
                    <a:gd name="T13" fmla="*/ 0 h 80"/>
                    <a:gd name="T14" fmla="*/ 1 w 28"/>
                    <a:gd name="T15" fmla="*/ 0 h 80"/>
                    <a:gd name="T16" fmla="*/ 1 w 28"/>
                    <a:gd name="T17" fmla="*/ 0 h 80"/>
                    <a:gd name="T18" fmla="*/ 1 w 28"/>
                    <a:gd name="T19" fmla="*/ 0 h 80"/>
                    <a:gd name="T20" fmla="*/ 0 w 28"/>
                    <a:gd name="T21" fmla="*/ 0 h 80"/>
                    <a:gd name="T22" fmla="*/ 1 w 28"/>
                    <a:gd name="T23" fmla="*/ 0 h 8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80">
                      <a:moveTo>
                        <a:pt x="1" y="11"/>
                      </a:moveTo>
                      <a:lnTo>
                        <a:pt x="0" y="8"/>
                      </a:lnTo>
                      <a:lnTo>
                        <a:pt x="14" y="80"/>
                      </a:lnTo>
                      <a:lnTo>
                        <a:pt x="28" y="77"/>
                      </a:lnTo>
                      <a:lnTo>
                        <a:pt x="14" y="6"/>
                      </a:lnTo>
                      <a:lnTo>
                        <a:pt x="13" y="4"/>
                      </a:lnTo>
                      <a:lnTo>
                        <a:pt x="14" y="6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3" name="Freeform 497">
                  <a:extLst>
                    <a:ext uri="{FF2B5EF4-FFF2-40B4-BE49-F238E27FC236}">
                      <a16:creationId xmlns:a16="http://schemas.microsoft.com/office/drawing/2014/main" id="{24B2C76F-15D6-4700-ADA0-BBFD6BC7B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1" y="3022"/>
                  <a:ext cx="23" cy="31"/>
                </a:xfrm>
                <a:custGeom>
                  <a:avLst/>
                  <a:gdLst>
                    <a:gd name="T0" fmla="*/ 1 w 45"/>
                    <a:gd name="T1" fmla="*/ 0 h 63"/>
                    <a:gd name="T2" fmla="*/ 1 w 45"/>
                    <a:gd name="T3" fmla="*/ 0 h 63"/>
                    <a:gd name="T4" fmla="*/ 1 w 45"/>
                    <a:gd name="T5" fmla="*/ 0 h 63"/>
                    <a:gd name="T6" fmla="*/ 1 w 45"/>
                    <a:gd name="T7" fmla="*/ 0 h 63"/>
                    <a:gd name="T8" fmla="*/ 1 w 45"/>
                    <a:gd name="T9" fmla="*/ 0 h 63"/>
                    <a:gd name="T10" fmla="*/ 1 w 45"/>
                    <a:gd name="T11" fmla="*/ 0 h 63"/>
                    <a:gd name="T12" fmla="*/ 1 w 45"/>
                    <a:gd name="T13" fmla="*/ 0 h 63"/>
                    <a:gd name="T14" fmla="*/ 1 w 45"/>
                    <a:gd name="T15" fmla="*/ 0 h 63"/>
                    <a:gd name="T16" fmla="*/ 1 w 45"/>
                    <a:gd name="T17" fmla="*/ 0 h 63"/>
                    <a:gd name="T18" fmla="*/ 0 w 45"/>
                    <a:gd name="T19" fmla="*/ 0 h 63"/>
                    <a:gd name="T20" fmla="*/ 1 w 45"/>
                    <a:gd name="T21" fmla="*/ 0 h 63"/>
                    <a:gd name="T22" fmla="*/ 1 w 45"/>
                    <a:gd name="T23" fmla="*/ 0 h 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5" h="63">
                      <a:moveTo>
                        <a:pt x="1" y="11"/>
                      </a:moveTo>
                      <a:lnTo>
                        <a:pt x="1" y="10"/>
                      </a:lnTo>
                      <a:lnTo>
                        <a:pt x="33" y="63"/>
                      </a:lnTo>
                      <a:lnTo>
                        <a:pt x="45" y="56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4" name="Freeform 498">
                  <a:extLst>
                    <a:ext uri="{FF2B5EF4-FFF2-40B4-BE49-F238E27FC236}">
                      <a16:creationId xmlns:a16="http://schemas.microsoft.com/office/drawing/2014/main" id="{673B37E7-400E-4CA2-ABF2-63F5A9D98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1" y="3010"/>
                  <a:ext cx="17" cy="17"/>
                </a:xfrm>
                <a:custGeom>
                  <a:avLst/>
                  <a:gdLst>
                    <a:gd name="T0" fmla="*/ 1 w 33"/>
                    <a:gd name="T1" fmla="*/ 0 h 35"/>
                    <a:gd name="T2" fmla="*/ 1 w 33"/>
                    <a:gd name="T3" fmla="*/ 0 h 35"/>
                    <a:gd name="T4" fmla="*/ 1 w 33"/>
                    <a:gd name="T5" fmla="*/ 0 h 35"/>
                    <a:gd name="T6" fmla="*/ 1 w 33"/>
                    <a:gd name="T7" fmla="*/ 0 h 35"/>
                    <a:gd name="T8" fmla="*/ 1 w 33"/>
                    <a:gd name="T9" fmla="*/ 0 h 35"/>
                    <a:gd name="T10" fmla="*/ 1 w 33"/>
                    <a:gd name="T11" fmla="*/ 0 h 35"/>
                    <a:gd name="T12" fmla="*/ 1 w 33"/>
                    <a:gd name="T13" fmla="*/ 0 h 35"/>
                    <a:gd name="T14" fmla="*/ 1 w 33"/>
                    <a:gd name="T15" fmla="*/ 0 h 35"/>
                    <a:gd name="T16" fmla="*/ 1 w 33"/>
                    <a:gd name="T17" fmla="*/ 0 h 35"/>
                    <a:gd name="T18" fmla="*/ 0 w 33"/>
                    <a:gd name="T19" fmla="*/ 0 h 35"/>
                    <a:gd name="T20" fmla="*/ 1 w 33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35">
                      <a:moveTo>
                        <a:pt x="1" y="12"/>
                      </a:moveTo>
                      <a:lnTo>
                        <a:pt x="1" y="12"/>
                      </a:lnTo>
                      <a:lnTo>
                        <a:pt x="22" y="35"/>
                      </a:lnTo>
                      <a:lnTo>
                        <a:pt x="33" y="26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5" name="Freeform 499">
                  <a:extLst>
                    <a:ext uri="{FF2B5EF4-FFF2-40B4-BE49-F238E27FC236}">
                      <a16:creationId xmlns:a16="http://schemas.microsoft.com/office/drawing/2014/main" id="{706CFE49-826F-4E13-9C15-256F82505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2995"/>
                  <a:ext cx="19" cy="20"/>
                </a:xfrm>
                <a:custGeom>
                  <a:avLst/>
                  <a:gdLst>
                    <a:gd name="T0" fmla="*/ 1 w 38"/>
                    <a:gd name="T1" fmla="*/ 0 h 42"/>
                    <a:gd name="T2" fmla="*/ 1 w 38"/>
                    <a:gd name="T3" fmla="*/ 0 h 42"/>
                    <a:gd name="T4" fmla="*/ 1 w 38"/>
                    <a:gd name="T5" fmla="*/ 0 h 42"/>
                    <a:gd name="T6" fmla="*/ 1 w 38"/>
                    <a:gd name="T7" fmla="*/ 0 h 42"/>
                    <a:gd name="T8" fmla="*/ 1 w 38"/>
                    <a:gd name="T9" fmla="*/ 0 h 42"/>
                    <a:gd name="T10" fmla="*/ 1 w 38"/>
                    <a:gd name="T11" fmla="*/ 0 h 42"/>
                    <a:gd name="T12" fmla="*/ 1 w 38"/>
                    <a:gd name="T13" fmla="*/ 0 h 42"/>
                    <a:gd name="T14" fmla="*/ 1 w 38"/>
                    <a:gd name="T15" fmla="*/ 0 h 42"/>
                    <a:gd name="T16" fmla="*/ 1 w 38"/>
                    <a:gd name="T17" fmla="*/ 0 h 42"/>
                    <a:gd name="T18" fmla="*/ 0 w 38"/>
                    <a:gd name="T19" fmla="*/ 0 h 42"/>
                    <a:gd name="T20" fmla="*/ 1 w 38"/>
                    <a:gd name="T21" fmla="*/ 0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42">
                      <a:moveTo>
                        <a:pt x="1" y="12"/>
                      </a:moveTo>
                      <a:lnTo>
                        <a:pt x="1" y="12"/>
                      </a:lnTo>
                      <a:lnTo>
                        <a:pt x="26" y="42"/>
                      </a:lnTo>
                      <a:lnTo>
                        <a:pt x="38" y="33"/>
                      </a:lnTo>
                      <a:lnTo>
                        <a:pt x="12" y="3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6" name="Freeform 500">
                  <a:extLst>
                    <a:ext uri="{FF2B5EF4-FFF2-40B4-BE49-F238E27FC236}">
                      <a16:creationId xmlns:a16="http://schemas.microsoft.com/office/drawing/2014/main" id="{43814446-8E55-4EDD-A4DF-DB82CB83B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" y="2977"/>
                  <a:ext cx="19" cy="23"/>
                </a:xfrm>
                <a:custGeom>
                  <a:avLst/>
                  <a:gdLst>
                    <a:gd name="T0" fmla="*/ 1 w 38"/>
                    <a:gd name="T1" fmla="*/ 1 h 46"/>
                    <a:gd name="T2" fmla="*/ 1 w 38"/>
                    <a:gd name="T3" fmla="*/ 1 h 46"/>
                    <a:gd name="T4" fmla="*/ 1 w 38"/>
                    <a:gd name="T5" fmla="*/ 1 h 46"/>
                    <a:gd name="T6" fmla="*/ 1 w 38"/>
                    <a:gd name="T7" fmla="*/ 1 h 46"/>
                    <a:gd name="T8" fmla="*/ 1 w 38"/>
                    <a:gd name="T9" fmla="*/ 1 h 46"/>
                    <a:gd name="T10" fmla="*/ 1 w 38"/>
                    <a:gd name="T11" fmla="*/ 1 h 46"/>
                    <a:gd name="T12" fmla="*/ 1 w 38"/>
                    <a:gd name="T13" fmla="*/ 1 h 46"/>
                    <a:gd name="T14" fmla="*/ 1 w 38"/>
                    <a:gd name="T15" fmla="*/ 0 h 46"/>
                    <a:gd name="T16" fmla="*/ 1 w 38"/>
                    <a:gd name="T17" fmla="*/ 1 h 46"/>
                    <a:gd name="T18" fmla="*/ 0 w 38"/>
                    <a:gd name="T19" fmla="*/ 1 h 46"/>
                    <a:gd name="T20" fmla="*/ 1 w 38"/>
                    <a:gd name="T21" fmla="*/ 1 h 46"/>
                    <a:gd name="T22" fmla="*/ 1 w 38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46">
                      <a:moveTo>
                        <a:pt x="1" y="10"/>
                      </a:moveTo>
                      <a:lnTo>
                        <a:pt x="1" y="11"/>
                      </a:lnTo>
                      <a:lnTo>
                        <a:pt x="27" y="46"/>
                      </a:lnTo>
                      <a:lnTo>
                        <a:pt x="38" y="37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7" name="Freeform 501">
                  <a:extLst>
                    <a:ext uri="{FF2B5EF4-FFF2-40B4-BE49-F238E27FC236}">
                      <a16:creationId xmlns:a16="http://schemas.microsoft.com/office/drawing/2014/main" id="{D4FD3806-78BA-48B8-87DA-CE5E83FB6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2" y="2957"/>
                  <a:ext cx="20" cy="26"/>
                </a:xfrm>
                <a:custGeom>
                  <a:avLst/>
                  <a:gdLst>
                    <a:gd name="T0" fmla="*/ 1 w 40"/>
                    <a:gd name="T1" fmla="*/ 1 h 51"/>
                    <a:gd name="T2" fmla="*/ 1 w 40"/>
                    <a:gd name="T3" fmla="*/ 1 h 51"/>
                    <a:gd name="T4" fmla="*/ 1 w 40"/>
                    <a:gd name="T5" fmla="*/ 1 h 51"/>
                    <a:gd name="T6" fmla="*/ 1 w 40"/>
                    <a:gd name="T7" fmla="*/ 1 h 51"/>
                    <a:gd name="T8" fmla="*/ 1 w 40"/>
                    <a:gd name="T9" fmla="*/ 1 h 51"/>
                    <a:gd name="T10" fmla="*/ 1 w 40"/>
                    <a:gd name="T11" fmla="*/ 1 h 51"/>
                    <a:gd name="T12" fmla="*/ 1 w 40"/>
                    <a:gd name="T13" fmla="*/ 1 h 51"/>
                    <a:gd name="T14" fmla="*/ 1 w 40"/>
                    <a:gd name="T15" fmla="*/ 0 h 51"/>
                    <a:gd name="T16" fmla="*/ 1 w 40"/>
                    <a:gd name="T17" fmla="*/ 0 h 51"/>
                    <a:gd name="T18" fmla="*/ 0 w 40"/>
                    <a:gd name="T19" fmla="*/ 1 h 51"/>
                    <a:gd name="T20" fmla="*/ 1 w 40"/>
                    <a:gd name="T21" fmla="*/ 1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0" h="51">
                      <a:moveTo>
                        <a:pt x="1" y="10"/>
                      </a:moveTo>
                      <a:lnTo>
                        <a:pt x="1" y="10"/>
                      </a:lnTo>
                      <a:lnTo>
                        <a:pt x="28" y="51"/>
                      </a:lnTo>
                      <a:lnTo>
                        <a:pt x="40" y="44"/>
                      </a:lnTo>
                      <a:lnTo>
                        <a:pt x="12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8" name="Freeform 502">
                  <a:extLst>
                    <a:ext uri="{FF2B5EF4-FFF2-40B4-BE49-F238E27FC236}">
                      <a16:creationId xmlns:a16="http://schemas.microsoft.com/office/drawing/2014/main" id="{B6F4555A-2C21-4DD2-A094-71D1A82E0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2936"/>
                  <a:ext cx="20" cy="26"/>
                </a:xfrm>
                <a:custGeom>
                  <a:avLst/>
                  <a:gdLst>
                    <a:gd name="T0" fmla="*/ 1 w 40"/>
                    <a:gd name="T1" fmla="*/ 1 h 51"/>
                    <a:gd name="T2" fmla="*/ 1 w 40"/>
                    <a:gd name="T3" fmla="*/ 1 h 51"/>
                    <a:gd name="T4" fmla="*/ 1 w 40"/>
                    <a:gd name="T5" fmla="*/ 1 h 51"/>
                    <a:gd name="T6" fmla="*/ 1 w 40"/>
                    <a:gd name="T7" fmla="*/ 1 h 51"/>
                    <a:gd name="T8" fmla="*/ 1 w 40"/>
                    <a:gd name="T9" fmla="*/ 1 h 51"/>
                    <a:gd name="T10" fmla="*/ 1 w 40"/>
                    <a:gd name="T11" fmla="*/ 1 h 51"/>
                    <a:gd name="T12" fmla="*/ 1 w 40"/>
                    <a:gd name="T13" fmla="*/ 1 h 51"/>
                    <a:gd name="T14" fmla="*/ 1 w 40"/>
                    <a:gd name="T15" fmla="*/ 0 h 51"/>
                    <a:gd name="T16" fmla="*/ 1 w 40"/>
                    <a:gd name="T17" fmla="*/ 0 h 51"/>
                    <a:gd name="T18" fmla="*/ 0 w 40"/>
                    <a:gd name="T19" fmla="*/ 1 h 51"/>
                    <a:gd name="T20" fmla="*/ 1 w 40"/>
                    <a:gd name="T21" fmla="*/ 1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0" h="51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29" y="51"/>
                      </a:lnTo>
                      <a:lnTo>
                        <a:pt x="40" y="44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9" name="Freeform 503">
                  <a:extLst>
                    <a:ext uri="{FF2B5EF4-FFF2-40B4-BE49-F238E27FC236}">
                      <a16:creationId xmlns:a16="http://schemas.microsoft.com/office/drawing/2014/main" id="{E66F65EE-2F69-425B-A51A-DB08A332C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3" y="2913"/>
                  <a:ext cx="21" cy="28"/>
                </a:xfrm>
                <a:custGeom>
                  <a:avLst/>
                  <a:gdLst>
                    <a:gd name="T0" fmla="*/ 0 w 43"/>
                    <a:gd name="T1" fmla="*/ 1 h 55"/>
                    <a:gd name="T2" fmla="*/ 0 w 43"/>
                    <a:gd name="T3" fmla="*/ 1 h 55"/>
                    <a:gd name="T4" fmla="*/ 0 w 43"/>
                    <a:gd name="T5" fmla="*/ 1 h 55"/>
                    <a:gd name="T6" fmla="*/ 0 w 43"/>
                    <a:gd name="T7" fmla="*/ 1 h 55"/>
                    <a:gd name="T8" fmla="*/ 0 w 43"/>
                    <a:gd name="T9" fmla="*/ 1 h 55"/>
                    <a:gd name="T10" fmla="*/ 0 w 43"/>
                    <a:gd name="T11" fmla="*/ 1 h 55"/>
                    <a:gd name="T12" fmla="*/ 0 w 43"/>
                    <a:gd name="T13" fmla="*/ 1 h 55"/>
                    <a:gd name="T14" fmla="*/ 0 w 43"/>
                    <a:gd name="T15" fmla="*/ 0 h 55"/>
                    <a:gd name="T16" fmla="*/ 0 w 43"/>
                    <a:gd name="T17" fmla="*/ 0 h 55"/>
                    <a:gd name="T18" fmla="*/ 0 w 43"/>
                    <a:gd name="T19" fmla="*/ 1 h 55"/>
                    <a:gd name="T20" fmla="*/ 0 w 43"/>
                    <a:gd name="T21" fmla="*/ 1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3" h="55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1" y="55"/>
                      </a:lnTo>
                      <a:lnTo>
                        <a:pt x="43" y="48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0" name="Freeform 504">
                  <a:extLst>
                    <a:ext uri="{FF2B5EF4-FFF2-40B4-BE49-F238E27FC236}">
                      <a16:creationId xmlns:a16="http://schemas.microsoft.com/office/drawing/2014/main" id="{CEF7DE2A-19F9-477E-B5F4-99371E8F9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7" y="2889"/>
                  <a:ext cx="22" cy="29"/>
                </a:xfrm>
                <a:custGeom>
                  <a:avLst/>
                  <a:gdLst>
                    <a:gd name="T0" fmla="*/ 0 w 45"/>
                    <a:gd name="T1" fmla="*/ 1 h 58"/>
                    <a:gd name="T2" fmla="*/ 0 w 45"/>
                    <a:gd name="T3" fmla="*/ 1 h 58"/>
                    <a:gd name="T4" fmla="*/ 0 w 45"/>
                    <a:gd name="T5" fmla="*/ 1 h 58"/>
                    <a:gd name="T6" fmla="*/ 0 w 45"/>
                    <a:gd name="T7" fmla="*/ 1 h 58"/>
                    <a:gd name="T8" fmla="*/ 0 w 45"/>
                    <a:gd name="T9" fmla="*/ 1 h 58"/>
                    <a:gd name="T10" fmla="*/ 0 w 45"/>
                    <a:gd name="T11" fmla="*/ 1 h 58"/>
                    <a:gd name="T12" fmla="*/ 0 w 45"/>
                    <a:gd name="T13" fmla="*/ 1 h 58"/>
                    <a:gd name="T14" fmla="*/ 0 w 45"/>
                    <a:gd name="T15" fmla="*/ 0 h 58"/>
                    <a:gd name="T16" fmla="*/ 0 w 45"/>
                    <a:gd name="T17" fmla="*/ 0 h 58"/>
                    <a:gd name="T18" fmla="*/ 0 w 45"/>
                    <a:gd name="T19" fmla="*/ 1 h 58"/>
                    <a:gd name="T20" fmla="*/ 0 w 45"/>
                    <a:gd name="T21" fmla="*/ 1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5" h="58">
                      <a:moveTo>
                        <a:pt x="1" y="10"/>
                      </a:moveTo>
                      <a:lnTo>
                        <a:pt x="1" y="10"/>
                      </a:lnTo>
                      <a:lnTo>
                        <a:pt x="33" y="58"/>
                      </a:lnTo>
                      <a:lnTo>
                        <a:pt x="45" y="51"/>
                      </a:lnTo>
                      <a:lnTo>
                        <a:pt x="12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1" name="Freeform 505">
                  <a:extLst>
                    <a:ext uri="{FF2B5EF4-FFF2-40B4-BE49-F238E27FC236}">
                      <a16:creationId xmlns:a16="http://schemas.microsoft.com/office/drawing/2014/main" id="{5F94236F-4D9E-4C3D-995D-A266E743A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2" y="2865"/>
                  <a:ext cx="21" cy="29"/>
                </a:xfrm>
                <a:custGeom>
                  <a:avLst/>
                  <a:gdLst>
                    <a:gd name="T0" fmla="*/ 1 w 42"/>
                    <a:gd name="T1" fmla="*/ 1 h 58"/>
                    <a:gd name="T2" fmla="*/ 1 w 42"/>
                    <a:gd name="T3" fmla="*/ 1 h 58"/>
                    <a:gd name="T4" fmla="*/ 1 w 42"/>
                    <a:gd name="T5" fmla="*/ 1 h 58"/>
                    <a:gd name="T6" fmla="*/ 1 w 42"/>
                    <a:gd name="T7" fmla="*/ 1 h 58"/>
                    <a:gd name="T8" fmla="*/ 1 w 42"/>
                    <a:gd name="T9" fmla="*/ 1 h 58"/>
                    <a:gd name="T10" fmla="*/ 1 w 42"/>
                    <a:gd name="T11" fmla="*/ 1 h 58"/>
                    <a:gd name="T12" fmla="*/ 1 w 42"/>
                    <a:gd name="T13" fmla="*/ 1 h 58"/>
                    <a:gd name="T14" fmla="*/ 1 w 42"/>
                    <a:gd name="T15" fmla="*/ 0 h 58"/>
                    <a:gd name="T16" fmla="*/ 1 w 42"/>
                    <a:gd name="T17" fmla="*/ 0 h 58"/>
                    <a:gd name="T18" fmla="*/ 0 w 42"/>
                    <a:gd name="T19" fmla="*/ 1 h 58"/>
                    <a:gd name="T20" fmla="*/ 1 w 42"/>
                    <a:gd name="T21" fmla="*/ 1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58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1" y="58"/>
                      </a:lnTo>
                      <a:lnTo>
                        <a:pt x="42" y="51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2" name="Freeform 506">
                  <a:extLst>
                    <a:ext uri="{FF2B5EF4-FFF2-40B4-BE49-F238E27FC236}">
                      <a16:creationId xmlns:a16="http://schemas.microsoft.com/office/drawing/2014/main" id="{2CBBDE1A-F0F8-444E-B6CA-E23F926AD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7" y="2841"/>
                  <a:ext cx="21" cy="29"/>
                </a:xfrm>
                <a:custGeom>
                  <a:avLst/>
                  <a:gdLst>
                    <a:gd name="T0" fmla="*/ 1 w 42"/>
                    <a:gd name="T1" fmla="*/ 1 h 57"/>
                    <a:gd name="T2" fmla="*/ 1 w 42"/>
                    <a:gd name="T3" fmla="*/ 1 h 57"/>
                    <a:gd name="T4" fmla="*/ 1 w 42"/>
                    <a:gd name="T5" fmla="*/ 1 h 57"/>
                    <a:gd name="T6" fmla="*/ 1 w 42"/>
                    <a:gd name="T7" fmla="*/ 1 h 57"/>
                    <a:gd name="T8" fmla="*/ 1 w 42"/>
                    <a:gd name="T9" fmla="*/ 1 h 57"/>
                    <a:gd name="T10" fmla="*/ 1 w 42"/>
                    <a:gd name="T11" fmla="*/ 1 h 57"/>
                    <a:gd name="T12" fmla="*/ 1 w 42"/>
                    <a:gd name="T13" fmla="*/ 1 h 57"/>
                    <a:gd name="T14" fmla="*/ 1 w 42"/>
                    <a:gd name="T15" fmla="*/ 0 h 57"/>
                    <a:gd name="T16" fmla="*/ 1 w 42"/>
                    <a:gd name="T17" fmla="*/ 0 h 57"/>
                    <a:gd name="T18" fmla="*/ 0 w 42"/>
                    <a:gd name="T19" fmla="*/ 1 h 57"/>
                    <a:gd name="T20" fmla="*/ 1 w 42"/>
                    <a:gd name="T21" fmla="*/ 1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57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1" y="57"/>
                      </a:lnTo>
                      <a:lnTo>
                        <a:pt x="42" y="50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3" name="Freeform 507">
                  <a:extLst>
                    <a:ext uri="{FF2B5EF4-FFF2-40B4-BE49-F238E27FC236}">
                      <a16:creationId xmlns:a16="http://schemas.microsoft.com/office/drawing/2014/main" id="{43C4E753-58C4-48F5-9713-376FCDDD2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2" y="2818"/>
                  <a:ext cx="21" cy="27"/>
                </a:xfrm>
                <a:custGeom>
                  <a:avLst/>
                  <a:gdLst>
                    <a:gd name="T0" fmla="*/ 1 w 42"/>
                    <a:gd name="T1" fmla="*/ 0 h 55"/>
                    <a:gd name="T2" fmla="*/ 1 w 42"/>
                    <a:gd name="T3" fmla="*/ 0 h 55"/>
                    <a:gd name="T4" fmla="*/ 1 w 42"/>
                    <a:gd name="T5" fmla="*/ 0 h 55"/>
                    <a:gd name="T6" fmla="*/ 1 w 42"/>
                    <a:gd name="T7" fmla="*/ 0 h 55"/>
                    <a:gd name="T8" fmla="*/ 1 w 42"/>
                    <a:gd name="T9" fmla="*/ 0 h 55"/>
                    <a:gd name="T10" fmla="*/ 1 w 42"/>
                    <a:gd name="T11" fmla="*/ 0 h 55"/>
                    <a:gd name="T12" fmla="*/ 1 w 42"/>
                    <a:gd name="T13" fmla="*/ 0 h 55"/>
                    <a:gd name="T14" fmla="*/ 1 w 42"/>
                    <a:gd name="T15" fmla="*/ 0 h 55"/>
                    <a:gd name="T16" fmla="*/ 1 w 42"/>
                    <a:gd name="T17" fmla="*/ 0 h 55"/>
                    <a:gd name="T18" fmla="*/ 0 w 42"/>
                    <a:gd name="T19" fmla="*/ 0 h 55"/>
                    <a:gd name="T20" fmla="*/ 1 w 42"/>
                    <a:gd name="T21" fmla="*/ 0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55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1" y="55"/>
                      </a:lnTo>
                      <a:lnTo>
                        <a:pt x="42" y="48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4" name="Freeform 508">
                  <a:extLst>
                    <a:ext uri="{FF2B5EF4-FFF2-40B4-BE49-F238E27FC236}">
                      <a16:creationId xmlns:a16="http://schemas.microsoft.com/office/drawing/2014/main" id="{7A95248A-E58A-4726-B897-DF3F3775A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7" y="2795"/>
                  <a:ext cx="21" cy="27"/>
                </a:xfrm>
                <a:custGeom>
                  <a:avLst/>
                  <a:gdLst>
                    <a:gd name="T0" fmla="*/ 1 w 42"/>
                    <a:gd name="T1" fmla="*/ 0 h 56"/>
                    <a:gd name="T2" fmla="*/ 1 w 42"/>
                    <a:gd name="T3" fmla="*/ 0 h 56"/>
                    <a:gd name="T4" fmla="*/ 1 w 42"/>
                    <a:gd name="T5" fmla="*/ 0 h 56"/>
                    <a:gd name="T6" fmla="*/ 1 w 42"/>
                    <a:gd name="T7" fmla="*/ 0 h 56"/>
                    <a:gd name="T8" fmla="*/ 1 w 42"/>
                    <a:gd name="T9" fmla="*/ 0 h 56"/>
                    <a:gd name="T10" fmla="*/ 1 w 42"/>
                    <a:gd name="T11" fmla="*/ 0 h 56"/>
                    <a:gd name="T12" fmla="*/ 1 w 42"/>
                    <a:gd name="T13" fmla="*/ 0 h 56"/>
                    <a:gd name="T14" fmla="*/ 1 w 42"/>
                    <a:gd name="T15" fmla="*/ 0 h 56"/>
                    <a:gd name="T16" fmla="*/ 1 w 42"/>
                    <a:gd name="T17" fmla="*/ 0 h 56"/>
                    <a:gd name="T18" fmla="*/ 0 w 42"/>
                    <a:gd name="T19" fmla="*/ 0 h 56"/>
                    <a:gd name="T20" fmla="*/ 1 w 42"/>
                    <a:gd name="T21" fmla="*/ 0 h 56"/>
                    <a:gd name="T22" fmla="*/ 1 w 42"/>
                    <a:gd name="T23" fmla="*/ 0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56">
                      <a:moveTo>
                        <a:pt x="1" y="11"/>
                      </a:moveTo>
                      <a:lnTo>
                        <a:pt x="1" y="10"/>
                      </a:lnTo>
                      <a:lnTo>
                        <a:pt x="31" y="56"/>
                      </a:lnTo>
                      <a:lnTo>
                        <a:pt x="42" y="49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5" name="Freeform 509">
                  <a:extLst>
                    <a:ext uri="{FF2B5EF4-FFF2-40B4-BE49-F238E27FC236}">
                      <a16:creationId xmlns:a16="http://schemas.microsoft.com/office/drawing/2014/main" id="{64A54ECF-E9C6-4DA0-9A71-9677E8344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2" y="2773"/>
                  <a:ext cx="21" cy="27"/>
                </a:xfrm>
                <a:custGeom>
                  <a:avLst/>
                  <a:gdLst>
                    <a:gd name="T0" fmla="*/ 0 w 43"/>
                    <a:gd name="T1" fmla="*/ 1 h 53"/>
                    <a:gd name="T2" fmla="*/ 0 w 43"/>
                    <a:gd name="T3" fmla="*/ 1 h 53"/>
                    <a:gd name="T4" fmla="*/ 0 w 43"/>
                    <a:gd name="T5" fmla="*/ 1 h 53"/>
                    <a:gd name="T6" fmla="*/ 0 w 43"/>
                    <a:gd name="T7" fmla="*/ 1 h 53"/>
                    <a:gd name="T8" fmla="*/ 0 w 43"/>
                    <a:gd name="T9" fmla="*/ 1 h 53"/>
                    <a:gd name="T10" fmla="*/ 0 w 43"/>
                    <a:gd name="T11" fmla="*/ 1 h 53"/>
                    <a:gd name="T12" fmla="*/ 0 w 43"/>
                    <a:gd name="T13" fmla="*/ 1 h 53"/>
                    <a:gd name="T14" fmla="*/ 0 w 43"/>
                    <a:gd name="T15" fmla="*/ 0 h 53"/>
                    <a:gd name="T16" fmla="*/ 0 w 43"/>
                    <a:gd name="T17" fmla="*/ 1 h 53"/>
                    <a:gd name="T18" fmla="*/ 0 w 43"/>
                    <a:gd name="T19" fmla="*/ 1 h 53"/>
                    <a:gd name="T20" fmla="*/ 0 w 43"/>
                    <a:gd name="T21" fmla="*/ 1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3" h="53">
                      <a:moveTo>
                        <a:pt x="1" y="11"/>
                      </a:moveTo>
                      <a:lnTo>
                        <a:pt x="1" y="11"/>
                      </a:lnTo>
                      <a:lnTo>
                        <a:pt x="31" y="53"/>
                      </a:lnTo>
                      <a:lnTo>
                        <a:pt x="43" y="44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6" name="Freeform 510">
                  <a:extLst>
                    <a:ext uri="{FF2B5EF4-FFF2-40B4-BE49-F238E27FC236}">
                      <a16:creationId xmlns:a16="http://schemas.microsoft.com/office/drawing/2014/main" id="{8F1F8836-B670-47DD-95FF-74CF97A61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8" y="2755"/>
                  <a:ext cx="20" cy="24"/>
                </a:xfrm>
                <a:custGeom>
                  <a:avLst/>
                  <a:gdLst>
                    <a:gd name="T0" fmla="*/ 0 w 41"/>
                    <a:gd name="T1" fmla="*/ 1 h 48"/>
                    <a:gd name="T2" fmla="*/ 0 w 41"/>
                    <a:gd name="T3" fmla="*/ 1 h 48"/>
                    <a:gd name="T4" fmla="*/ 0 w 41"/>
                    <a:gd name="T5" fmla="*/ 1 h 48"/>
                    <a:gd name="T6" fmla="*/ 0 w 41"/>
                    <a:gd name="T7" fmla="*/ 1 h 48"/>
                    <a:gd name="T8" fmla="*/ 0 w 41"/>
                    <a:gd name="T9" fmla="*/ 1 h 48"/>
                    <a:gd name="T10" fmla="*/ 0 w 41"/>
                    <a:gd name="T11" fmla="*/ 1 h 48"/>
                    <a:gd name="T12" fmla="*/ 0 w 41"/>
                    <a:gd name="T13" fmla="*/ 1 h 48"/>
                    <a:gd name="T14" fmla="*/ 0 w 41"/>
                    <a:gd name="T15" fmla="*/ 0 h 48"/>
                    <a:gd name="T16" fmla="*/ 0 w 41"/>
                    <a:gd name="T17" fmla="*/ 1 h 48"/>
                    <a:gd name="T18" fmla="*/ 0 w 41"/>
                    <a:gd name="T19" fmla="*/ 1 h 48"/>
                    <a:gd name="T20" fmla="*/ 0 w 41"/>
                    <a:gd name="T21" fmla="*/ 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48">
                      <a:moveTo>
                        <a:pt x="1" y="12"/>
                      </a:moveTo>
                      <a:lnTo>
                        <a:pt x="1" y="12"/>
                      </a:lnTo>
                      <a:lnTo>
                        <a:pt x="29" y="48"/>
                      </a:lnTo>
                      <a:lnTo>
                        <a:pt x="41" y="39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7" name="Freeform 511">
                  <a:extLst>
                    <a:ext uri="{FF2B5EF4-FFF2-40B4-BE49-F238E27FC236}">
                      <a16:creationId xmlns:a16="http://schemas.microsoft.com/office/drawing/2014/main" id="{5066587F-DEAD-4762-B1E2-F907DB4DC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5" y="2738"/>
                  <a:ext cx="19" cy="23"/>
                </a:xfrm>
                <a:custGeom>
                  <a:avLst/>
                  <a:gdLst>
                    <a:gd name="T0" fmla="*/ 1 w 38"/>
                    <a:gd name="T1" fmla="*/ 0 h 47"/>
                    <a:gd name="T2" fmla="*/ 1 w 38"/>
                    <a:gd name="T3" fmla="*/ 0 h 47"/>
                    <a:gd name="T4" fmla="*/ 1 w 38"/>
                    <a:gd name="T5" fmla="*/ 0 h 47"/>
                    <a:gd name="T6" fmla="*/ 1 w 38"/>
                    <a:gd name="T7" fmla="*/ 0 h 47"/>
                    <a:gd name="T8" fmla="*/ 1 w 38"/>
                    <a:gd name="T9" fmla="*/ 0 h 47"/>
                    <a:gd name="T10" fmla="*/ 1 w 38"/>
                    <a:gd name="T11" fmla="*/ 0 h 47"/>
                    <a:gd name="T12" fmla="*/ 1 w 38"/>
                    <a:gd name="T13" fmla="*/ 0 h 47"/>
                    <a:gd name="T14" fmla="*/ 1 w 38"/>
                    <a:gd name="T15" fmla="*/ 0 h 47"/>
                    <a:gd name="T16" fmla="*/ 1 w 38"/>
                    <a:gd name="T17" fmla="*/ 0 h 47"/>
                    <a:gd name="T18" fmla="*/ 0 w 38"/>
                    <a:gd name="T19" fmla="*/ 0 h 47"/>
                    <a:gd name="T20" fmla="*/ 1 w 38"/>
                    <a:gd name="T21" fmla="*/ 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47">
                      <a:moveTo>
                        <a:pt x="1" y="12"/>
                      </a:moveTo>
                      <a:lnTo>
                        <a:pt x="1" y="12"/>
                      </a:lnTo>
                      <a:lnTo>
                        <a:pt x="26" y="47"/>
                      </a:lnTo>
                      <a:lnTo>
                        <a:pt x="38" y="37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8" name="Freeform 512">
                  <a:extLst>
                    <a:ext uri="{FF2B5EF4-FFF2-40B4-BE49-F238E27FC236}">
                      <a16:creationId xmlns:a16="http://schemas.microsoft.com/office/drawing/2014/main" id="{BE076503-35E4-4433-9023-1D26DAAB5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2724"/>
                  <a:ext cx="18" cy="19"/>
                </a:xfrm>
                <a:custGeom>
                  <a:avLst/>
                  <a:gdLst>
                    <a:gd name="T0" fmla="*/ 1 w 36"/>
                    <a:gd name="T1" fmla="*/ 0 h 39"/>
                    <a:gd name="T2" fmla="*/ 1 w 36"/>
                    <a:gd name="T3" fmla="*/ 0 h 39"/>
                    <a:gd name="T4" fmla="*/ 1 w 36"/>
                    <a:gd name="T5" fmla="*/ 0 h 39"/>
                    <a:gd name="T6" fmla="*/ 1 w 36"/>
                    <a:gd name="T7" fmla="*/ 0 h 39"/>
                    <a:gd name="T8" fmla="*/ 1 w 36"/>
                    <a:gd name="T9" fmla="*/ 0 h 39"/>
                    <a:gd name="T10" fmla="*/ 1 w 36"/>
                    <a:gd name="T11" fmla="*/ 0 h 39"/>
                    <a:gd name="T12" fmla="*/ 1 w 36"/>
                    <a:gd name="T13" fmla="*/ 0 h 39"/>
                    <a:gd name="T14" fmla="*/ 1 w 36"/>
                    <a:gd name="T15" fmla="*/ 0 h 39"/>
                    <a:gd name="T16" fmla="*/ 1 w 36"/>
                    <a:gd name="T17" fmla="*/ 0 h 39"/>
                    <a:gd name="T18" fmla="*/ 0 w 36"/>
                    <a:gd name="T19" fmla="*/ 0 h 39"/>
                    <a:gd name="T20" fmla="*/ 1 w 36"/>
                    <a:gd name="T21" fmla="*/ 0 h 39"/>
                    <a:gd name="T22" fmla="*/ 1 w 36"/>
                    <a:gd name="T23" fmla="*/ 0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39">
                      <a:moveTo>
                        <a:pt x="2" y="11"/>
                      </a:moveTo>
                      <a:lnTo>
                        <a:pt x="1" y="11"/>
                      </a:lnTo>
                      <a:lnTo>
                        <a:pt x="24" y="39"/>
                      </a:lnTo>
                      <a:lnTo>
                        <a:pt x="36" y="30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9" name="Freeform 513">
                  <a:extLst>
                    <a:ext uri="{FF2B5EF4-FFF2-40B4-BE49-F238E27FC236}">
                      <a16:creationId xmlns:a16="http://schemas.microsoft.com/office/drawing/2014/main" id="{C6ECE466-F0BF-4F3B-B4D4-635CCABF8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4" y="2714"/>
                  <a:ext cx="16" cy="16"/>
                </a:xfrm>
                <a:custGeom>
                  <a:avLst/>
                  <a:gdLst>
                    <a:gd name="T0" fmla="*/ 1 w 32"/>
                    <a:gd name="T1" fmla="*/ 1 h 32"/>
                    <a:gd name="T2" fmla="*/ 1 w 32"/>
                    <a:gd name="T3" fmla="*/ 1 h 32"/>
                    <a:gd name="T4" fmla="*/ 1 w 32"/>
                    <a:gd name="T5" fmla="*/ 1 h 32"/>
                    <a:gd name="T6" fmla="*/ 1 w 32"/>
                    <a:gd name="T7" fmla="*/ 1 h 32"/>
                    <a:gd name="T8" fmla="*/ 1 w 32"/>
                    <a:gd name="T9" fmla="*/ 1 h 32"/>
                    <a:gd name="T10" fmla="*/ 1 w 32"/>
                    <a:gd name="T11" fmla="*/ 1 h 32"/>
                    <a:gd name="T12" fmla="*/ 1 w 32"/>
                    <a:gd name="T13" fmla="*/ 1 h 32"/>
                    <a:gd name="T14" fmla="*/ 1 w 32"/>
                    <a:gd name="T15" fmla="*/ 0 h 32"/>
                    <a:gd name="T16" fmla="*/ 1 w 32"/>
                    <a:gd name="T17" fmla="*/ 1 h 32"/>
                    <a:gd name="T18" fmla="*/ 0 w 32"/>
                    <a:gd name="T19" fmla="*/ 1 h 32"/>
                    <a:gd name="T20" fmla="*/ 1 w 32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32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3" y="32"/>
                      </a:lnTo>
                      <a:lnTo>
                        <a:pt x="32" y="23"/>
                      </a:lnTo>
                      <a:lnTo>
                        <a:pt x="12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0" name="Freeform 514">
                  <a:extLst>
                    <a:ext uri="{FF2B5EF4-FFF2-40B4-BE49-F238E27FC236}">
                      <a16:creationId xmlns:a16="http://schemas.microsoft.com/office/drawing/2014/main" id="{2B8F62DF-9E54-449A-8B29-FEE34105DC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2708"/>
                  <a:ext cx="11" cy="11"/>
                </a:xfrm>
                <a:custGeom>
                  <a:avLst/>
                  <a:gdLst>
                    <a:gd name="T0" fmla="*/ 0 w 23"/>
                    <a:gd name="T1" fmla="*/ 0 h 23"/>
                    <a:gd name="T2" fmla="*/ 0 w 23"/>
                    <a:gd name="T3" fmla="*/ 0 h 23"/>
                    <a:gd name="T4" fmla="*/ 0 w 23"/>
                    <a:gd name="T5" fmla="*/ 0 h 23"/>
                    <a:gd name="T6" fmla="*/ 0 w 23"/>
                    <a:gd name="T7" fmla="*/ 0 h 23"/>
                    <a:gd name="T8" fmla="*/ 0 w 23"/>
                    <a:gd name="T9" fmla="*/ 0 h 23"/>
                    <a:gd name="T10" fmla="*/ 0 w 23"/>
                    <a:gd name="T11" fmla="*/ 0 h 23"/>
                    <a:gd name="T12" fmla="*/ 0 w 23"/>
                    <a:gd name="T13" fmla="*/ 0 h 23"/>
                    <a:gd name="T14" fmla="*/ 0 w 23"/>
                    <a:gd name="T15" fmla="*/ 0 h 23"/>
                    <a:gd name="T16" fmla="*/ 0 w 23"/>
                    <a:gd name="T17" fmla="*/ 0 h 23"/>
                    <a:gd name="T18" fmla="*/ 0 w 23"/>
                    <a:gd name="T19" fmla="*/ 0 h 23"/>
                    <a:gd name="T20" fmla="*/ 0 w 23"/>
                    <a:gd name="T21" fmla="*/ 0 h 23"/>
                    <a:gd name="T22" fmla="*/ 0 w 23"/>
                    <a:gd name="T23" fmla="*/ 0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23">
                      <a:moveTo>
                        <a:pt x="1" y="11"/>
                      </a:moveTo>
                      <a:lnTo>
                        <a:pt x="2" y="11"/>
                      </a:lnTo>
                      <a:lnTo>
                        <a:pt x="13" y="23"/>
                      </a:lnTo>
                      <a:lnTo>
                        <a:pt x="23" y="13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1" name="Freeform 515">
                  <a:extLst>
                    <a:ext uri="{FF2B5EF4-FFF2-40B4-BE49-F238E27FC236}">
                      <a16:creationId xmlns:a16="http://schemas.microsoft.com/office/drawing/2014/main" id="{872698B2-829A-482C-8C7E-5679C3B54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2702"/>
                  <a:ext cx="11" cy="12"/>
                </a:xfrm>
                <a:custGeom>
                  <a:avLst/>
                  <a:gdLst>
                    <a:gd name="T0" fmla="*/ 1 w 22"/>
                    <a:gd name="T1" fmla="*/ 1 h 23"/>
                    <a:gd name="T2" fmla="*/ 1 w 22"/>
                    <a:gd name="T3" fmla="*/ 1 h 23"/>
                    <a:gd name="T4" fmla="*/ 1 w 22"/>
                    <a:gd name="T5" fmla="*/ 1 h 23"/>
                    <a:gd name="T6" fmla="*/ 1 w 22"/>
                    <a:gd name="T7" fmla="*/ 1 h 23"/>
                    <a:gd name="T8" fmla="*/ 1 w 22"/>
                    <a:gd name="T9" fmla="*/ 1 h 23"/>
                    <a:gd name="T10" fmla="*/ 1 w 22"/>
                    <a:gd name="T11" fmla="*/ 1 h 23"/>
                    <a:gd name="T12" fmla="*/ 1 w 22"/>
                    <a:gd name="T13" fmla="*/ 1 h 23"/>
                    <a:gd name="T14" fmla="*/ 1 w 22"/>
                    <a:gd name="T15" fmla="*/ 0 h 23"/>
                    <a:gd name="T16" fmla="*/ 1 w 22"/>
                    <a:gd name="T17" fmla="*/ 1 h 23"/>
                    <a:gd name="T18" fmla="*/ 0 w 22"/>
                    <a:gd name="T19" fmla="*/ 1 h 23"/>
                    <a:gd name="T20" fmla="*/ 1 w 22"/>
                    <a:gd name="T21" fmla="*/ 1 h 23"/>
                    <a:gd name="T22" fmla="*/ 1 w 22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2" h="23">
                      <a:moveTo>
                        <a:pt x="3" y="12"/>
                      </a:moveTo>
                      <a:lnTo>
                        <a:pt x="2" y="12"/>
                      </a:lnTo>
                      <a:lnTo>
                        <a:pt x="11" y="23"/>
                      </a:lnTo>
                      <a:lnTo>
                        <a:pt x="22" y="14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2" name="Freeform 516">
                  <a:extLst>
                    <a:ext uri="{FF2B5EF4-FFF2-40B4-BE49-F238E27FC236}">
                      <a16:creationId xmlns:a16="http://schemas.microsoft.com/office/drawing/2014/main" id="{0882F975-D8EC-4DA3-B6D7-69AECD085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9" y="2697"/>
                  <a:ext cx="10" cy="11"/>
                </a:xfrm>
                <a:custGeom>
                  <a:avLst/>
                  <a:gdLst>
                    <a:gd name="T0" fmla="*/ 0 w 21"/>
                    <a:gd name="T1" fmla="*/ 1 h 21"/>
                    <a:gd name="T2" fmla="*/ 0 w 21"/>
                    <a:gd name="T3" fmla="*/ 1 h 21"/>
                    <a:gd name="T4" fmla="*/ 0 w 21"/>
                    <a:gd name="T5" fmla="*/ 1 h 21"/>
                    <a:gd name="T6" fmla="*/ 0 w 21"/>
                    <a:gd name="T7" fmla="*/ 1 h 21"/>
                    <a:gd name="T8" fmla="*/ 0 w 21"/>
                    <a:gd name="T9" fmla="*/ 1 h 21"/>
                    <a:gd name="T10" fmla="*/ 0 w 21"/>
                    <a:gd name="T11" fmla="*/ 1 h 21"/>
                    <a:gd name="T12" fmla="*/ 0 w 21"/>
                    <a:gd name="T13" fmla="*/ 1 h 21"/>
                    <a:gd name="T14" fmla="*/ 0 w 21"/>
                    <a:gd name="T15" fmla="*/ 0 h 21"/>
                    <a:gd name="T16" fmla="*/ 0 w 21"/>
                    <a:gd name="T17" fmla="*/ 1 h 21"/>
                    <a:gd name="T18" fmla="*/ 0 w 21"/>
                    <a:gd name="T19" fmla="*/ 1 h 21"/>
                    <a:gd name="T20" fmla="*/ 0 w 21"/>
                    <a:gd name="T21" fmla="*/ 1 h 21"/>
                    <a:gd name="T22" fmla="*/ 0 w 21"/>
                    <a:gd name="T23" fmla="*/ 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21">
                      <a:moveTo>
                        <a:pt x="2" y="12"/>
                      </a:moveTo>
                      <a:lnTo>
                        <a:pt x="2" y="11"/>
                      </a:lnTo>
                      <a:lnTo>
                        <a:pt x="12" y="21"/>
                      </a:lnTo>
                      <a:lnTo>
                        <a:pt x="21" y="11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3" name="Freeform 517">
                  <a:extLst>
                    <a:ext uri="{FF2B5EF4-FFF2-40B4-BE49-F238E27FC236}">
                      <a16:creationId xmlns:a16="http://schemas.microsoft.com/office/drawing/2014/main" id="{E8429ECA-2B32-4ACB-9BC3-A91EAFEFB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4" y="2694"/>
                  <a:ext cx="10" cy="10"/>
                </a:xfrm>
                <a:custGeom>
                  <a:avLst/>
                  <a:gdLst>
                    <a:gd name="T0" fmla="*/ 0 w 21"/>
                    <a:gd name="T1" fmla="*/ 1 h 19"/>
                    <a:gd name="T2" fmla="*/ 0 w 21"/>
                    <a:gd name="T3" fmla="*/ 1 h 19"/>
                    <a:gd name="T4" fmla="*/ 0 w 21"/>
                    <a:gd name="T5" fmla="*/ 1 h 19"/>
                    <a:gd name="T6" fmla="*/ 0 w 21"/>
                    <a:gd name="T7" fmla="*/ 1 h 19"/>
                    <a:gd name="T8" fmla="*/ 0 w 21"/>
                    <a:gd name="T9" fmla="*/ 1 h 19"/>
                    <a:gd name="T10" fmla="*/ 0 w 21"/>
                    <a:gd name="T11" fmla="*/ 1 h 19"/>
                    <a:gd name="T12" fmla="*/ 0 w 21"/>
                    <a:gd name="T13" fmla="*/ 1 h 19"/>
                    <a:gd name="T14" fmla="*/ 0 w 21"/>
                    <a:gd name="T15" fmla="*/ 0 h 19"/>
                    <a:gd name="T16" fmla="*/ 0 w 21"/>
                    <a:gd name="T17" fmla="*/ 1 h 19"/>
                    <a:gd name="T18" fmla="*/ 0 w 21"/>
                    <a:gd name="T19" fmla="*/ 1 h 19"/>
                    <a:gd name="T20" fmla="*/ 0 w 21"/>
                    <a:gd name="T21" fmla="*/ 1 h 19"/>
                    <a:gd name="T22" fmla="*/ 0 w 21"/>
                    <a:gd name="T23" fmla="*/ 1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19">
                      <a:moveTo>
                        <a:pt x="3" y="13"/>
                      </a:moveTo>
                      <a:lnTo>
                        <a:pt x="2" y="13"/>
                      </a:lnTo>
                      <a:lnTo>
                        <a:pt x="11" y="19"/>
                      </a:lnTo>
                      <a:lnTo>
                        <a:pt x="21" y="8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4" name="Freeform 518">
                  <a:extLst>
                    <a:ext uri="{FF2B5EF4-FFF2-40B4-BE49-F238E27FC236}">
                      <a16:creationId xmlns:a16="http://schemas.microsoft.com/office/drawing/2014/main" id="{5FBFF3F1-279A-44EA-A317-A118A3CE2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8" y="2689"/>
                  <a:ext cx="11" cy="11"/>
                </a:xfrm>
                <a:custGeom>
                  <a:avLst/>
                  <a:gdLst>
                    <a:gd name="T0" fmla="*/ 0 w 23"/>
                    <a:gd name="T1" fmla="*/ 1 h 22"/>
                    <a:gd name="T2" fmla="*/ 0 w 23"/>
                    <a:gd name="T3" fmla="*/ 1 h 22"/>
                    <a:gd name="T4" fmla="*/ 0 w 23"/>
                    <a:gd name="T5" fmla="*/ 1 h 22"/>
                    <a:gd name="T6" fmla="*/ 0 w 23"/>
                    <a:gd name="T7" fmla="*/ 1 h 22"/>
                    <a:gd name="T8" fmla="*/ 0 w 23"/>
                    <a:gd name="T9" fmla="*/ 1 h 22"/>
                    <a:gd name="T10" fmla="*/ 0 w 23"/>
                    <a:gd name="T11" fmla="*/ 0 h 22"/>
                    <a:gd name="T12" fmla="*/ 0 w 23"/>
                    <a:gd name="T13" fmla="*/ 1 h 22"/>
                    <a:gd name="T14" fmla="*/ 0 w 23"/>
                    <a:gd name="T15" fmla="*/ 0 h 22"/>
                    <a:gd name="T16" fmla="*/ 0 w 23"/>
                    <a:gd name="T17" fmla="*/ 1 h 22"/>
                    <a:gd name="T18" fmla="*/ 0 w 23"/>
                    <a:gd name="T19" fmla="*/ 1 h 22"/>
                    <a:gd name="T20" fmla="*/ 0 w 23"/>
                    <a:gd name="T21" fmla="*/ 1 h 22"/>
                    <a:gd name="T22" fmla="*/ 0 w 23"/>
                    <a:gd name="T23" fmla="*/ 1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22">
                      <a:moveTo>
                        <a:pt x="3" y="14"/>
                      </a:moveTo>
                      <a:lnTo>
                        <a:pt x="3" y="12"/>
                      </a:lnTo>
                      <a:lnTo>
                        <a:pt x="16" y="22"/>
                      </a:lnTo>
                      <a:lnTo>
                        <a:pt x="23" y="10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5" name="Freeform 519">
                  <a:extLst>
                    <a:ext uri="{FF2B5EF4-FFF2-40B4-BE49-F238E27FC236}">
                      <a16:creationId xmlns:a16="http://schemas.microsoft.com/office/drawing/2014/main" id="{2ED92830-E467-40F3-B270-94844E858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2686"/>
                  <a:ext cx="12" cy="10"/>
                </a:xfrm>
                <a:custGeom>
                  <a:avLst/>
                  <a:gdLst>
                    <a:gd name="T0" fmla="*/ 0 w 25"/>
                    <a:gd name="T1" fmla="*/ 0 h 21"/>
                    <a:gd name="T2" fmla="*/ 0 w 25"/>
                    <a:gd name="T3" fmla="*/ 0 h 21"/>
                    <a:gd name="T4" fmla="*/ 0 w 25"/>
                    <a:gd name="T5" fmla="*/ 0 h 21"/>
                    <a:gd name="T6" fmla="*/ 0 w 25"/>
                    <a:gd name="T7" fmla="*/ 0 h 21"/>
                    <a:gd name="T8" fmla="*/ 0 w 25"/>
                    <a:gd name="T9" fmla="*/ 0 h 21"/>
                    <a:gd name="T10" fmla="*/ 0 w 25"/>
                    <a:gd name="T11" fmla="*/ 0 h 21"/>
                    <a:gd name="T12" fmla="*/ 0 w 25"/>
                    <a:gd name="T13" fmla="*/ 0 h 21"/>
                    <a:gd name="T14" fmla="*/ 0 w 25"/>
                    <a:gd name="T15" fmla="*/ 0 h 21"/>
                    <a:gd name="T16" fmla="*/ 0 w 25"/>
                    <a:gd name="T17" fmla="*/ 0 h 21"/>
                    <a:gd name="T18" fmla="*/ 0 w 25"/>
                    <a:gd name="T19" fmla="*/ 0 h 21"/>
                    <a:gd name="T20" fmla="*/ 0 w 25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5" h="21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9" y="21"/>
                      </a:lnTo>
                      <a:lnTo>
                        <a:pt x="25" y="7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6" name="Freeform 520">
                  <a:extLst>
                    <a:ext uri="{FF2B5EF4-FFF2-40B4-BE49-F238E27FC236}">
                      <a16:creationId xmlns:a16="http://schemas.microsoft.com/office/drawing/2014/main" id="{BAF313DE-54A4-4840-882F-3A1A52E7D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0" y="2681"/>
                  <a:ext cx="15" cy="12"/>
                </a:xfrm>
                <a:custGeom>
                  <a:avLst/>
                  <a:gdLst>
                    <a:gd name="T0" fmla="*/ 1 w 30"/>
                    <a:gd name="T1" fmla="*/ 1 h 23"/>
                    <a:gd name="T2" fmla="*/ 1 w 30"/>
                    <a:gd name="T3" fmla="*/ 1 h 23"/>
                    <a:gd name="T4" fmla="*/ 1 w 30"/>
                    <a:gd name="T5" fmla="*/ 1 h 23"/>
                    <a:gd name="T6" fmla="*/ 1 w 30"/>
                    <a:gd name="T7" fmla="*/ 1 h 23"/>
                    <a:gd name="T8" fmla="*/ 1 w 30"/>
                    <a:gd name="T9" fmla="*/ 0 h 23"/>
                    <a:gd name="T10" fmla="*/ 1 w 30"/>
                    <a:gd name="T11" fmla="*/ 0 h 23"/>
                    <a:gd name="T12" fmla="*/ 1 w 30"/>
                    <a:gd name="T13" fmla="*/ 0 h 23"/>
                    <a:gd name="T14" fmla="*/ 1 w 30"/>
                    <a:gd name="T15" fmla="*/ 0 h 23"/>
                    <a:gd name="T16" fmla="*/ 1 w 30"/>
                    <a:gd name="T17" fmla="*/ 1 h 23"/>
                    <a:gd name="T18" fmla="*/ 0 w 30"/>
                    <a:gd name="T19" fmla="*/ 1 h 23"/>
                    <a:gd name="T20" fmla="*/ 1 w 30"/>
                    <a:gd name="T21" fmla="*/ 1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23">
                      <a:moveTo>
                        <a:pt x="4" y="13"/>
                      </a:moveTo>
                      <a:lnTo>
                        <a:pt x="4" y="13"/>
                      </a:lnTo>
                      <a:lnTo>
                        <a:pt x="23" y="23"/>
                      </a:lnTo>
                      <a:lnTo>
                        <a:pt x="30" y="9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7" name="Freeform 521">
                  <a:extLst>
                    <a:ext uri="{FF2B5EF4-FFF2-40B4-BE49-F238E27FC236}">
                      <a16:creationId xmlns:a16="http://schemas.microsoft.com/office/drawing/2014/main" id="{D61D7764-F3B5-47E0-97F1-805FA8491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2676"/>
                  <a:ext cx="17" cy="12"/>
                </a:xfrm>
                <a:custGeom>
                  <a:avLst/>
                  <a:gdLst>
                    <a:gd name="T0" fmla="*/ 1 w 34"/>
                    <a:gd name="T1" fmla="*/ 0 h 25"/>
                    <a:gd name="T2" fmla="*/ 1 w 34"/>
                    <a:gd name="T3" fmla="*/ 0 h 25"/>
                    <a:gd name="T4" fmla="*/ 1 w 34"/>
                    <a:gd name="T5" fmla="*/ 0 h 25"/>
                    <a:gd name="T6" fmla="*/ 1 w 34"/>
                    <a:gd name="T7" fmla="*/ 0 h 25"/>
                    <a:gd name="T8" fmla="*/ 1 w 34"/>
                    <a:gd name="T9" fmla="*/ 0 h 25"/>
                    <a:gd name="T10" fmla="*/ 1 w 34"/>
                    <a:gd name="T11" fmla="*/ 0 h 25"/>
                    <a:gd name="T12" fmla="*/ 1 w 34"/>
                    <a:gd name="T13" fmla="*/ 0 h 25"/>
                    <a:gd name="T14" fmla="*/ 1 w 34"/>
                    <a:gd name="T15" fmla="*/ 0 h 25"/>
                    <a:gd name="T16" fmla="*/ 1 w 34"/>
                    <a:gd name="T17" fmla="*/ 0 h 25"/>
                    <a:gd name="T18" fmla="*/ 0 w 34"/>
                    <a:gd name="T19" fmla="*/ 0 h 25"/>
                    <a:gd name="T20" fmla="*/ 1 w 34"/>
                    <a:gd name="T21" fmla="*/ 0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" h="25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27" y="25"/>
                      </a:lnTo>
                      <a:lnTo>
                        <a:pt x="34" y="12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8" name="Freeform 522">
                  <a:extLst>
                    <a:ext uri="{FF2B5EF4-FFF2-40B4-BE49-F238E27FC236}">
                      <a16:creationId xmlns:a16="http://schemas.microsoft.com/office/drawing/2014/main" id="{BC7DA2F9-49F6-483D-8CFE-CADFE4547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8" y="2670"/>
                  <a:ext cx="17" cy="12"/>
                </a:xfrm>
                <a:custGeom>
                  <a:avLst/>
                  <a:gdLst>
                    <a:gd name="T0" fmla="*/ 1 w 32"/>
                    <a:gd name="T1" fmla="*/ 0 h 25"/>
                    <a:gd name="T2" fmla="*/ 1 w 32"/>
                    <a:gd name="T3" fmla="*/ 0 h 25"/>
                    <a:gd name="T4" fmla="*/ 1 w 32"/>
                    <a:gd name="T5" fmla="*/ 0 h 25"/>
                    <a:gd name="T6" fmla="*/ 1 w 32"/>
                    <a:gd name="T7" fmla="*/ 0 h 25"/>
                    <a:gd name="T8" fmla="*/ 1 w 32"/>
                    <a:gd name="T9" fmla="*/ 0 h 25"/>
                    <a:gd name="T10" fmla="*/ 1 w 32"/>
                    <a:gd name="T11" fmla="*/ 0 h 25"/>
                    <a:gd name="T12" fmla="*/ 1 w 32"/>
                    <a:gd name="T13" fmla="*/ 0 h 25"/>
                    <a:gd name="T14" fmla="*/ 1 w 32"/>
                    <a:gd name="T15" fmla="*/ 0 h 25"/>
                    <a:gd name="T16" fmla="*/ 1 w 32"/>
                    <a:gd name="T17" fmla="*/ 0 h 25"/>
                    <a:gd name="T18" fmla="*/ 0 w 32"/>
                    <a:gd name="T19" fmla="*/ 0 h 25"/>
                    <a:gd name="T20" fmla="*/ 1 w 32"/>
                    <a:gd name="T21" fmla="*/ 0 h 25"/>
                    <a:gd name="T22" fmla="*/ 1 w 32"/>
                    <a:gd name="T23" fmla="*/ 0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25">
                      <a:moveTo>
                        <a:pt x="6" y="13"/>
                      </a:moveTo>
                      <a:lnTo>
                        <a:pt x="5" y="13"/>
                      </a:lnTo>
                      <a:lnTo>
                        <a:pt x="25" y="25"/>
                      </a:lnTo>
                      <a:lnTo>
                        <a:pt x="32" y="1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9" name="Freeform 523">
                  <a:extLst>
                    <a:ext uri="{FF2B5EF4-FFF2-40B4-BE49-F238E27FC236}">
                      <a16:creationId xmlns:a16="http://schemas.microsoft.com/office/drawing/2014/main" id="{795DC722-C2C0-4F48-A3A8-1F22549DA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2663"/>
                  <a:ext cx="20" cy="14"/>
                </a:xfrm>
                <a:custGeom>
                  <a:avLst/>
                  <a:gdLst>
                    <a:gd name="T0" fmla="*/ 1 w 39"/>
                    <a:gd name="T1" fmla="*/ 1 h 27"/>
                    <a:gd name="T2" fmla="*/ 1 w 39"/>
                    <a:gd name="T3" fmla="*/ 1 h 27"/>
                    <a:gd name="T4" fmla="*/ 1 w 39"/>
                    <a:gd name="T5" fmla="*/ 1 h 27"/>
                    <a:gd name="T6" fmla="*/ 1 w 39"/>
                    <a:gd name="T7" fmla="*/ 1 h 27"/>
                    <a:gd name="T8" fmla="*/ 1 w 39"/>
                    <a:gd name="T9" fmla="*/ 0 h 27"/>
                    <a:gd name="T10" fmla="*/ 1 w 39"/>
                    <a:gd name="T11" fmla="*/ 0 h 27"/>
                    <a:gd name="T12" fmla="*/ 1 w 39"/>
                    <a:gd name="T13" fmla="*/ 0 h 27"/>
                    <a:gd name="T14" fmla="*/ 1 w 39"/>
                    <a:gd name="T15" fmla="*/ 1 h 27"/>
                    <a:gd name="T16" fmla="*/ 0 w 39"/>
                    <a:gd name="T17" fmla="*/ 1 h 27"/>
                    <a:gd name="T18" fmla="*/ 0 w 39"/>
                    <a:gd name="T19" fmla="*/ 1 h 27"/>
                    <a:gd name="T20" fmla="*/ 1 w 39"/>
                    <a:gd name="T21" fmla="*/ 1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27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35" y="27"/>
                      </a:lnTo>
                      <a:lnTo>
                        <a:pt x="39" y="14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0" name="Freeform 524">
                  <a:extLst>
                    <a:ext uri="{FF2B5EF4-FFF2-40B4-BE49-F238E27FC236}">
                      <a16:creationId xmlns:a16="http://schemas.microsoft.com/office/drawing/2014/main" id="{5B287AB7-ECC0-4D3C-BB1C-D650C3D9B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2652"/>
                  <a:ext cx="27" cy="18"/>
                </a:xfrm>
                <a:custGeom>
                  <a:avLst/>
                  <a:gdLst>
                    <a:gd name="T0" fmla="*/ 1 w 53"/>
                    <a:gd name="T1" fmla="*/ 1 h 35"/>
                    <a:gd name="T2" fmla="*/ 1 w 53"/>
                    <a:gd name="T3" fmla="*/ 1 h 35"/>
                    <a:gd name="T4" fmla="*/ 1 w 53"/>
                    <a:gd name="T5" fmla="*/ 1 h 35"/>
                    <a:gd name="T6" fmla="*/ 1 w 53"/>
                    <a:gd name="T7" fmla="*/ 1 h 35"/>
                    <a:gd name="T8" fmla="*/ 1 w 53"/>
                    <a:gd name="T9" fmla="*/ 0 h 35"/>
                    <a:gd name="T10" fmla="*/ 1 w 53"/>
                    <a:gd name="T11" fmla="*/ 0 h 35"/>
                    <a:gd name="T12" fmla="*/ 1 w 53"/>
                    <a:gd name="T13" fmla="*/ 0 h 35"/>
                    <a:gd name="T14" fmla="*/ 1 w 53"/>
                    <a:gd name="T15" fmla="*/ 1 h 35"/>
                    <a:gd name="T16" fmla="*/ 0 w 53"/>
                    <a:gd name="T17" fmla="*/ 1 h 35"/>
                    <a:gd name="T18" fmla="*/ 0 w 53"/>
                    <a:gd name="T19" fmla="*/ 1 h 35"/>
                    <a:gd name="T20" fmla="*/ 1 w 53"/>
                    <a:gd name="T21" fmla="*/ 1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3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9" y="35"/>
                      </a:lnTo>
                      <a:lnTo>
                        <a:pt x="53" y="21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1" name="Freeform 525">
                  <a:extLst>
                    <a:ext uri="{FF2B5EF4-FFF2-40B4-BE49-F238E27FC236}">
                      <a16:creationId xmlns:a16="http://schemas.microsoft.com/office/drawing/2014/main" id="{E78639D4-B08D-41CF-8E95-C90A629A7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3" y="2640"/>
                  <a:ext cx="34" cy="19"/>
                </a:xfrm>
                <a:custGeom>
                  <a:avLst/>
                  <a:gdLst>
                    <a:gd name="T0" fmla="*/ 1 w 67"/>
                    <a:gd name="T1" fmla="*/ 0 h 39"/>
                    <a:gd name="T2" fmla="*/ 1 w 67"/>
                    <a:gd name="T3" fmla="*/ 0 h 39"/>
                    <a:gd name="T4" fmla="*/ 1 w 67"/>
                    <a:gd name="T5" fmla="*/ 0 h 39"/>
                    <a:gd name="T6" fmla="*/ 1 w 67"/>
                    <a:gd name="T7" fmla="*/ 0 h 39"/>
                    <a:gd name="T8" fmla="*/ 1 w 67"/>
                    <a:gd name="T9" fmla="*/ 0 h 39"/>
                    <a:gd name="T10" fmla="*/ 1 w 67"/>
                    <a:gd name="T11" fmla="*/ 0 h 39"/>
                    <a:gd name="T12" fmla="*/ 1 w 67"/>
                    <a:gd name="T13" fmla="*/ 0 h 39"/>
                    <a:gd name="T14" fmla="*/ 1 w 67"/>
                    <a:gd name="T15" fmla="*/ 0 h 39"/>
                    <a:gd name="T16" fmla="*/ 0 w 67"/>
                    <a:gd name="T17" fmla="*/ 0 h 39"/>
                    <a:gd name="T18" fmla="*/ 0 w 67"/>
                    <a:gd name="T19" fmla="*/ 0 h 39"/>
                    <a:gd name="T20" fmla="*/ 1 w 67"/>
                    <a:gd name="T21" fmla="*/ 0 h 39"/>
                    <a:gd name="T22" fmla="*/ 1 w 67"/>
                    <a:gd name="T23" fmla="*/ 0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39">
                      <a:moveTo>
                        <a:pt x="3" y="13"/>
                      </a:moveTo>
                      <a:lnTo>
                        <a:pt x="4" y="13"/>
                      </a:lnTo>
                      <a:lnTo>
                        <a:pt x="62" y="39"/>
                      </a:lnTo>
                      <a:lnTo>
                        <a:pt x="67" y="25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4" y="1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2" name="Freeform 526">
                  <a:extLst>
                    <a:ext uri="{FF2B5EF4-FFF2-40B4-BE49-F238E27FC236}">
                      <a16:creationId xmlns:a16="http://schemas.microsoft.com/office/drawing/2014/main" id="{31CD2637-026E-4F8A-A0F0-E06E3656E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1" y="2624"/>
                  <a:ext cx="38" cy="23"/>
                </a:xfrm>
                <a:custGeom>
                  <a:avLst/>
                  <a:gdLst>
                    <a:gd name="T0" fmla="*/ 1 w 76"/>
                    <a:gd name="T1" fmla="*/ 1 h 46"/>
                    <a:gd name="T2" fmla="*/ 1 w 76"/>
                    <a:gd name="T3" fmla="*/ 1 h 46"/>
                    <a:gd name="T4" fmla="*/ 1 w 76"/>
                    <a:gd name="T5" fmla="*/ 1 h 46"/>
                    <a:gd name="T6" fmla="*/ 1 w 76"/>
                    <a:gd name="T7" fmla="*/ 1 h 46"/>
                    <a:gd name="T8" fmla="*/ 1 w 76"/>
                    <a:gd name="T9" fmla="*/ 0 h 46"/>
                    <a:gd name="T10" fmla="*/ 1 w 76"/>
                    <a:gd name="T11" fmla="*/ 0 h 46"/>
                    <a:gd name="T12" fmla="*/ 1 w 76"/>
                    <a:gd name="T13" fmla="*/ 0 h 46"/>
                    <a:gd name="T14" fmla="*/ 1 w 76"/>
                    <a:gd name="T15" fmla="*/ 0 h 46"/>
                    <a:gd name="T16" fmla="*/ 1 w 76"/>
                    <a:gd name="T17" fmla="*/ 1 h 46"/>
                    <a:gd name="T18" fmla="*/ 0 w 76"/>
                    <a:gd name="T19" fmla="*/ 1 h 46"/>
                    <a:gd name="T20" fmla="*/ 1 w 76"/>
                    <a:gd name="T21" fmla="*/ 1 h 46"/>
                    <a:gd name="T22" fmla="*/ 1 w 76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6" h="46">
                      <a:moveTo>
                        <a:pt x="6" y="14"/>
                      </a:moveTo>
                      <a:lnTo>
                        <a:pt x="5" y="14"/>
                      </a:lnTo>
                      <a:lnTo>
                        <a:pt x="69" y="46"/>
                      </a:lnTo>
                      <a:lnTo>
                        <a:pt x="76" y="3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3" name="Freeform 527">
                  <a:extLst>
                    <a:ext uri="{FF2B5EF4-FFF2-40B4-BE49-F238E27FC236}">
                      <a16:creationId xmlns:a16="http://schemas.microsoft.com/office/drawing/2014/main" id="{B4B1CD55-0741-47CB-A02D-3AEE1D504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" y="2608"/>
                  <a:ext cx="42" cy="23"/>
                </a:xfrm>
                <a:custGeom>
                  <a:avLst/>
                  <a:gdLst>
                    <a:gd name="T0" fmla="*/ 1 w 83"/>
                    <a:gd name="T1" fmla="*/ 1 h 46"/>
                    <a:gd name="T2" fmla="*/ 1 w 83"/>
                    <a:gd name="T3" fmla="*/ 1 h 46"/>
                    <a:gd name="T4" fmla="*/ 1 w 83"/>
                    <a:gd name="T5" fmla="*/ 1 h 46"/>
                    <a:gd name="T6" fmla="*/ 1 w 83"/>
                    <a:gd name="T7" fmla="*/ 1 h 46"/>
                    <a:gd name="T8" fmla="*/ 1 w 83"/>
                    <a:gd name="T9" fmla="*/ 0 h 46"/>
                    <a:gd name="T10" fmla="*/ 1 w 83"/>
                    <a:gd name="T11" fmla="*/ 0 h 46"/>
                    <a:gd name="T12" fmla="*/ 1 w 83"/>
                    <a:gd name="T13" fmla="*/ 0 h 46"/>
                    <a:gd name="T14" fmla="*/ 1 w 83"/>
                    <a:gd name="T15" fmla="*/ 1 h 46"/>
                    <a:gd name="T16" fmla="*/ 0 w 83"/>
                    <a:gd name="T17" fmla="*/ 1 h 46"/>
                    <a:gd name="T18" fmla="*/ 0 w 83"/>
                    <a:gd name="T19" fmla="*/ 1 h 46"/>
                    <a:gd name="T20" fmla="*/ 1 w 83"/>
                    <a:gd name="T21" fmla="*/ 1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46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79" y="46"/>
                      </a:lnTo>
                      <a:lnTo>
                        <a:pt x="83" y="32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4" name="Freeform 528">
                  <a:extLst>
                    <a:ext uri="{FF2B5EF4-FFF2-40B4-BE49-F238E27FC236}">
                      <a16:creationId xmlns:a16="http://schemas.microsoft.com/office/drawing/2014/main" id="{D5779550-9282-411D-BAB2-57C94398E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3" y="2590"/>
                  <a:ext cx="46" cy="24"/>
                </a:xfrm>
                <a:custGeom>
                  <a:avLst/>
                  <a:gdLst>
                    <a:gd name="T0" fmla="*/ 1 w 92"/>
                    <a:gd name="T1" fmla="*/ 1 h 48"/>
                    <a:gd name="T2" fmla="*/ 1 w 92"/>
                    <a:gd name="T3" fmla="*/ 1 h 48"/>
                    <a:gd name="T4" fmla="*/ 1 w 92"/>
                    <a:gd name="T5" fmla="*/ 1 h 48"/>
                    <a:gd name="T6" fmla="*/ 1 w 92"/>
                    <a:gd name="T7" fmla="*/ 1 h 48"/>
                    <a:gd name="T8" fmla="*/ 1 w 92"/>
                    <a:gd name="T9" fmla="*/ 0 h 48"/>
                    <a:gd name="T10" fmla="*/ 1 w 92"/>
                    <a:gd name="T11" fmla="*/ 0 h 48"/>
                    <a:gd name="T12" fmla="*/ 1 w 92"/>
                    <a:gd name="T13" fmla="*/ 0 h 48"/>
                    <a:gd name="T14" fmla="*/ 1 w 92"/>
                    <a:gd name="T15" fmla="*/ 1 h 48"/>
                    <a:gd name="T16" fmla="*/ 0 w 92"/>
                    <a:gd name="T17" fmla="*/ 1 h 48"/>
                    <a:gd name="T18" fmla="*/ 0 w 92"/>
                    <a:gd name="T19" fmla="*/ 1 h 48"/>
                    <a:gd name="T20" fmla="*/ 1 w 92"/>
                    <a:gd name="T21" fmla="*/ 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2" h="48">
                      <a:moveTo>
                        <a:pt x="4" y="13"/>
                      </a:moveTo>
                      <a:lnTo>
                        <a:pt x="4" y="13"/>
                      </a:lnTo>
                      <a:lnTo>
                        <a:pt x="87" y="48"/>
                      </a:lnTo>
                      <a:lnTo>
                        <a:pt x="92" y="34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5" name="Freeform 529">
                  <a:extLst>
                    <a:ext uri="{FF2B5EF4-FFF2-40B4-BE49-F238E27FC236}">
                      <a16:creationId xmlns:a16="http://schemas.microsoft.com/office/drawing/2014/main" id="{CF2D4028-381E-45CC-A602-04467F4C7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9" y="2571"/>
                  <a:ext cx="48" cy="26"/>
                </a:xfrm>
                <a:custGeom>
                  <a:avLst/>
                  <a:gdLst>
                    <a:gd name="T0" fmla="*/ 0 w 97"/>
                    <a:gd name="T1" fmla="*/ 0 h 53"/>
                    <a:gd name="T2" fmla="*/ 0 w 97"/>
                    <a:gd name="T3" fmla="*/ 0 h 53"/>
                    <a:gd name="T4" fmla="*/ 0 w 97"/>
                    <a:gd name="T5" fmla="*/ 0 h 53"/>
                    <a:gd name="T6" fmla="*/ 0 w 97"/>
                    <a:gd name="T7" fmla="*/ 0 h 53"/>
                    <a:gd name="T8" fmla="*/ 0 w 97"/>
                    <a:gd name="T9" fmla="*/ 0 h 53"/>
                    <a:gd name="T10" fmla="*/ 0 w 97"/>
                    <a:gd name="T11" fmla="*/ 0 h 53"/>
                    <a:gd name="T12" fmla="*/ 0 w 97"/>
                    <a:gd name="T13" fmla="*/ 0 h 53"/>
                    <a:gd name="T14" fmla="*/ 0 w 97"/>
                    <a:gd name="T15" fmla="*/ 0 h 53"/>
                    <a:gd name="T16" fmla="*/ 0 w 97"/>
                    <a:gd name="T17" fmla="*/ 0 h 53"/>
                    <a:gd name="T18" fmla="*/ 0 w 97"/>
                    <a:gd name="T19" fmla="*/ 0 h 53"/>
                    <a:gd name="T20" fmla="*/ 0 w 97"/>
                    <a:gd name="T21" fmla="*/ 0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53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92" y="53"/>
                      </a:lnTo>
                      <a:lnTo>
                        <a:pt x="97" y="40"/>
                      </a:lnTo>
                      <a:lnTo>
                        <a:pt x="9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6" name="Freeform 530">
                  <a:extLst>
                    <a:ext uri="{FF2B5EF4-FFF2-40B4-BE49-F238E27FC236}">
                      <a16:creationId xmlns:a16="http://schemas.microsoft.com/office/drawing/2014/main" id="{CDF8AC86-E074-4168-88B4-BA97A5C3F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" y="2550"/>
                  <a:ext cx="53" cy="28"/>
                </a:xfrm>
                <a:custGeom>
                  <a:avLst/>
                  <a:gdLst>
                    <a:gd name="T0" fmla="*/ 1 w 106"/>
                    <a:gd name="T1" fmla="*/ 1 h 55"/>
                    <a:gd name="T2" fmla="*/ 1 w 106"/>
                    <a:gd name="T3" fmla="*/ 1 h 55"/>
                    <a:gd name="T4" fmla="*/ 1 w 106"/>
                    <a:gd name="T5" fmla="*/ 1 h 55"/>
                    <a:gd name="T6" fmla="*/ 1 w 106"/>
                    <a:gd name="T7" fmla="*/ 1 h 55"/>
                    <a:gd name="T8" fmla="*/ 1 w 106"/>
                    <a:gd name="T9" fmla="*/ 0 h 55"/>
                    <a:gd name="T10" fmla="*/ 1 w 106"/>
                    <a:gd name="T11" fmla="*/ 0 h 55"/>
                    <a:gd name="T12" fmla="*/ 1 w 106"/>
                    <a:gd name="T13" fmla="*/ 0 h 55"/>
                    <a:gd name="T14" fmla="*/ 1 w 106"/>
                    <a:gd name="T15" fmla="*/ 1 h 55"/>
                    <a:gd name="T16" fmla="*/ 0 w 106"/>
                    <a:gd name="T17" fmla="*/ 1 h 55"/>
                    <a:gd name="T18" fmla="*/ 0 w 106"/>
                    <a:gd name="T19" fmla="*/ 1 h 55"/>
                    <a:gd name="T20" fmla="*/ 1 w 106"/>
                    <a:gd name="T21" fmla="*/ 1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5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02" y="55"/>
                      </a:lnTo>
                      <a:lnTo>
                        <a:pt x="106" y="41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7" name="Freeform 531">
                  <a:extLst>
                    <a:ext uri="{FF2B5EF4-FFF2-40B4-BE49-F238E27FC236}">
                      <a16:creationId xmlns:a16="http://schemas.microsoft.com/office/drawing/2014/main" id="{43808419-94F7-4E09-9338-84C4D6FD9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0" y="2528"/>
                  <a:ext cx="55" cy="29"/>
                </a:xfrm>
                <a:custGeom>
                  <a:avLst/>
                  <a:gdLst>
                    <a:gd name="T0" fmla="*/ 1 w 110"/>
                    <a:gd name="T1" fmla="*/ 1 h 58"/>
                    <a:gd name="T2" fmla="*/ 1 w 110"/>
                    <a:gd name="T3" fmla="*/ 1 h 58"/>
                    <a:gd name="T4" fmla="*/ 1 w 110"/>
                    <a:gd name="T5" fmla="*/ 1 h 58"/>
                    <a:gd name="T6" fmla="*/ 1 w 110"/>
                    <a:gd name="T7" fmla="*/ 1 h 58"/>
                    <a:gd name="T8" fmla="*/ 1 w 110"/>
                    <a:gd name="T9" fmla="*/ 0 h 58"/>
                    <a:gd name="T10" fmla="*/ 1 w 110"/>
                    <a:gd name="T11" fmla="*/ 0 h 58"/>
                    <a:gd name="T12" fmla="*/ 1 w 110"/>
                    <a:gd name="T13" fmla="*/ 0 h 58"/>
                    <a:gd name="T14" fmla="*/ 1 w 110"/>
                    <a:gd name="T15" fmla="*/ 1 h 58"/>
                    <a:gd name="T16" fmla="*/ 0 w 110"/>
                    <a:gd name="T17" fmla="*/ 1 h 58"/>
                    <a:gd name="T18" fmla="*/ 0 w 110"/>
                    <a:gd name="T19" fmla="*/ 1 h 58"/>
                    <a:gd name="T20" fmla="*/ 1 w 110"/>
                    <a:gd name="T21" fmla="*/ 1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0" h="58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106" y="58"/>
                      </a:lnTo>
                      <a:lnTo>
                        <a:pt x="110" y="44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8" name="Freeform 532">
                  <a:extLst>
                    <a:ext uri="{FF2B5EF4-FFF2-40B4-BE49-F238E27FC236}">
                      <a16:creationId xmlns:a16="http://schemas.microsoft.com/office/drawing/2014/main" id="{9C1861EA-225C-440E-977E-36FEF0C5C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2505"/>
                  <a:ext cx="57" cy="30"/>
                </a:xfrm>
                <a:custGeom>
                  <a:avLst/>
                  <a:gdLst>
                    <a:gd name="T0" fmla="*/ 0 w 115"/>
                    <a:gd name="T1" fmla="*/ 1 h 60"/>
                    <a:gd name="T2" fmla="*/ 0 w 115"/>
                    <a:gd name="T3" fmla="*/ 1 h 60"/>
                    <a:gd name="T4" fmla="*/ 0 w 115"/>
                    <a:gd name="T5" fmla="*/ 1 h 60"/>
                    <a:gd name="T6" fmla="*/ 0 w 115"/>
                    <a:gd name="T7" fmla="*/ 1 h 60"/>
                    <a:gd name="T8" fmla="*/ 0 w 115"/>
                    <a:gd name="T9" fmla="*/ 0 h 60"/>
                    <a:gd name="T10" fmla="*/ 0 w 115"/>
                    <a:gd name="T11" fmla="*/ 0 h 60"/>
                    <a:gd name="T12" fmla="*/ 0 w 115"/>
                    <a:gd name="T13" fmla="*/ 0 h 60"/>
                    <a:gd name="T14" fmla="*/ 0 w 115"/>
                    <a:gd name="T15" fmla="*/ 1 h 60"/>
                    <a:gd name="T16" fmla="*/ 0 w 115"/>
                    <a:gd name="T17" fmla="*/ 1 h 60"/>
                    <a:gd name="T18" fmla="*/ 0 w 115"/>
                    <a:gd name="T19" fmla="*/ 1 h 60"/>
                    <a:gd name="T20" fmla="*/ 0 w 115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5" h="60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110" y="60"/>
                      </a:lnTo>
                      <a:lnTo>
                        <a:pt x="115" y="46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9" name="Freeform 533">
                  <a:extLst>
                    <a:ext uri="{FF2B5EF4-FFF2-40B4-BE49-F238E27FC236}">
                      <a16:creationId xmlns:a16="http://schemas.microsoft.com/office/drawing/2014/main" id="{09E63A9D-BCB9-4365-8C37-70C334692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" y="2481"/>
                  <a:ext cx="59" cy="31"/>
                </a:xfrm>
                <a:custGeom>
                  <a:avLst/>
                  <a:gdLst>
                    <a:gd name="T0" fmla="*/ 0 w 120"/>
                    <a:gd name="T1" fmla="*/ 1 h 62"/>
                    <a:gd name="T2" fmla="*/ 0 w 120"/>
                    <a:gd name="T3" fmla="*/ 1 h 62"/>
                    <a:gd name="T4" fmla="*/ 0 w 120"/>
                    <a:gd name="T5" fmla="*/ 1 h 62"/>
                    <a:gd name="T6" fmla="*/ 0 w 120"/>
                    <a:gd name="T7" fmla="*/ 1 h 62"/>
                    <a:gd name="T8" fmla="*/ 0 w 120"/>
                    <a:gd name="T9" fmla="*/ 0 h 62"/>
                    <a:gd name="T10" fmla="*/ 0 w 120"/>
                    <a:gd name="T11" fmla="*/ 0 h 62"/>
                    <a:gd name="T12" fmla="*/ 0 w 120"/>
                    <a:gd name="T13" fmla="*/ 0 h 62"/>
                    <a:gd name="T14" fmla="*/ 0 w 120"/>
                    <a:gd name="T15" fmla="*/ 1 h 62"/>
                    <a:gd name="T16" fmla="*/ 0 w 120"/>
                    <a:gd name="T17" fmla="*/ 1 h 62"/>
                    <a:gd name="T18" fmla="*/ 0 w 120"/>
                    <a:gd name="T19" fmla="*/ 1 h 62"/>
                    <a:gd name="T20" fmla="*/ 0 w 120"/>
                    <a:gd name="T21" fmla="*/ 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0" h="62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115" y="62"/>
                      </a:lnTo>
                      <a:lnTo>
                        <a:pt x="120" y="48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0" name="Freeform 534">
                  <a:extLst>
                    <a:ext uri="{FF2B5EF4-FFF2-40B4-BE49-F238E27FC236}">
                      <a16:creationId xmlns:a16="http://schemas.microsoft.com/office/drawing/2014/main" id="{D06A1151-57A1-4822-8BB3-FF8D1E75A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4" y="2457"/>
                  <a:ext cx="62" cy="31"/>
                </a:xfrm>
                <a:custGeom>
                  <a:avLst/>
                  <a:gdLst>
                    <a:gd name="T0" fmla="*/ 1 w 124"/>
                    <a:gd name="T1" fmla="*/ 1 h 62"/>
                    <a:gd name="T2" fmla="*/ 1 w 124"/>
                    <a:gd name="T3" fmla="*/ 1 h 62"/>
                    <a:gd name="T4" fmla="*/ 1 w 124"/>
                    <a:gd name="T5" fmla="*/ 1 h 62"/>
                    <a:gd name="T6" fmla="*/ 1 w 124"/>
                    <a:gd name="T7" fmla="*/ 1 h 62"/>
                    <a:gd name="T8" fmla="*/ 1 w 124"/>
                    <a:gd name="T9" fmla="*/ 0 h 62"/>
                    <a:gd name="T10" fmla="*/ 1 w 124"/>
                    <a:gd name="T11" fmla="*/ 0 h 62"/>
                    <a:gd name="T12" fmla="*/ 1 w 124"/>
                    <a:gd name="T13" fmla="*/ 0 h 62"/>
                    <a:gd name="T14" fmla="*/ 1 w 124"/>
                    <a:gd name="T15" fmla="*/ 1 h 62"/>
                    <a:gd name="T16" fmla="*/ 0 w 124"/>
                    <a:gd name="T17" fmla="*/ 1 h 62"/>
                    <a:gd name="T18" fmla="*/ 0 w 124"/>
                    <a:gd name="T19" fmla="*/ 1 h 62"/>
                    <a:gd name="T20" fmla="*/ 1 w 124"/>
                    <a:gd name="T21" fmla="*/ 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4" h="62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20" y="62"/>
                      </a:lnTo>
                      <a:lnTo>
                        <a:pt x="124" y="49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1" name="Freeform 535">
                  <a:extLst>
                    <a:ext uri="{FF2B5EF4-FFF2-40B4-BE49-F238E27FC236}">
                      <a16:creationId xmlns:a16="http://schemas.microsoft.com/office/drawing/2014/main" id="{C58A10E0-C79B-4953-8F13-48899F14F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2431"/>
                  <a:ext cx="63" cy="33"/>
                </a:xfrm>
                <a:custGeom>
                  <a:avLst/>
                  <a:gdLst>
                    <a:gd name="T0" fmla="*/ 1 w 124"/>
                    <a:gd name="T1" fmla="*/ 1 h 64"/>
                    <a:gd name="T2" fmla="*/ 1 w 124"/>
                    <a:gd name="T3" fmla="*/ 1 h 64"/>
                    <a:gd name="T4" fmla="*/ 1 w 124"/>
                    <a:gd name="T5" fmla="*/ 1 h 64"/>
                    <a:gd name="T6" fmla="*/ 1 w 124"/>
                    <a:gd name="T7" fmla="*/ 1 h 64"/>
                    <a:gd name="T8" fmla="*/ 1 w 124"/>
                    <a:gd name="T9" fmla="*/ 0 h 64"/>
                    <a:gd name="T10" fmla="*/ 1 w 124"/>
                    <a:gd name="T11" fmla="*/ 0 h 64"/>
                    <a:gd name="T12" fmla="*/ 1 w 124"/>
                    <a:gd name="T13" fmla="*/ 0 h 64"/>
                    <a:gd name="T14" fmla="*/ 1 w 124"/>
                    <a:gd name="T15" fmla="*/ 1 h 64"/>
                    <a:gd name="T16" fmla="*/ 0 w 124"/>
                    <a:gd name="T17" fmla="*/ 1 h 64"/>
                    <a:gd name="T18" fmla="*/ 0 w 124"/>
                    <a:gd name="T19" fmla="*/ 1 h 64"/>
                    <a:gd name="T20" fmla="*/ 1 w 124"/>
                    <a:gd name="T21" fmla="*/ 1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4" y="13"/>
                      </a:moveTo>
                      <a:lnTo>
                        <a:pt x="4" y="13"/>
                      </a:lnTo>
                      <a:lnTo>
                        <a:pt x="120" y="64"/>
                      </a:lnTo>
                      <a:lnTo>
                        <a:pt x="124" y="50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2" name="Freeform 536">
                  <a:extLst>
                    <a:ext uri="{FF2B5EF4-FFF2-40B4-BE49-F238E27FC236}">
                      <a16:creationId xmlns:a16="http://schemas.microsoft.com/office/drawing/2014/main" id="{9370A870-7024-4977-B8A9-4BD5BC584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8" y="2406"/>
                  <a:ext cx="63" cy="32"/>
                </a:xfrm>
                <a:custGeom>
                  <a:avLst/>
                  <a:gdLst>
                    <a:gd name="T0" fmla="*/ 0 w 127"/>
                    <a:gd name="T1" fmla="*/ 1 h 64"/>
                    <a:gd name="T2" fmla="*/ 0 w 127"/>
                    <a:gd name="T3" fmla="*/ 1 h 64"/>
                    <a:gd name="T4" fmla="*/ 0 w 127"/>
                    <a:gd name="T5" fmla="*/ 1 h 64"/>
                    <a:gd name="T6" fmla="*/ 0 w 127"/>
                    <a:gd name="T7" fmla="*/ 1 h 64"/>
                    <a:gd name="T8" fmla="*/ 0 w 127"/>
                    <a:gd name="T9" fmla="*/ 0 h 64"/>
                    <a:gd name="T10" fmla="*/ 0 w 127"/>
                    <a:gd name="T11" fmla="*/ 0 h 64"/>
                    <a:gd name="T12" fmla="*/ 0 w 127"/>
                    <a:gd name="T13" fmla="*/ 0 h 64"/>
                    <a:gd name="T14" fmla="*/ 0 w 127"/>
                    <a:gd name="T15" fmla="*/ 1 h 64"/>
                    <a:gd name="T16" fmla="*/ 0 w 127"/>
                    <a:gd name="T17" fmla="*/ 1 h 64"/>
                    <a:gd name="T18" fmla="*/ 0 w 127"/>
                    <a:gd name="T19" fmla="*/ 1 h 64"/>
                    <a:gd name="T20" fmla="*/ 0 w 127"/>
                    <a:gd name="T21" fmla="*/ 1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64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22" y="64"/>
                      </a:lnTo>
                      <a:lnTo>
                        <a:pt x="127" y="51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3" name="Freeform 537">
                  <a:extLst>
                    <a:ext uri="{FF2B5EF4-FFF2-40B4-BE49-F238E27FC236}">
                      <a16:creationId xmlns:a16="http://schemas.microsoft.com/office/drawing/2014/main" id="{4401B9EE-7F33-4E98-AEDD-C2B1F21E7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8" y="2381"/>
                  <a:ext cx="64" cy="32"/>
                </a:xfrm>
                <a:custGeom>
                  <a:avLst/>
                  <a:gdLst>
                    <a:gd name="T0" fmla="*/ 0 w 129"/>
                    <a:gd name="T1" fmla="*/ 0 h 65"/>
                    <a:gd name="T2" fmla="*/ 0 w 129"/>
                    <a:gd name="T3" fmla="*/ 0 h 65"/>
                    <a:gd name="T4" fmla="*/ 0 w 129"/>
                    <a:gd name="T5" fmla="*/ 0 h 65"/>
                    <a:gd name="T6" fmla="*/ 0 w 129"/>
                    <a:gd name="T7" fmla="*/ 0 h 65"/>
                    <a:gd name="T8" fmla="*/ 0 w 129"/>
                    <a:gd name="T9" fmla="*/ 0 h 65"/>
                    <a:gd name="T10" fmla="*/ 0 w 129"/>
                    <a:gd name="T11" fmla="*/ 0 h 65"/>
                    <a:gd name="T12" fmla="*/ 0 w 129"/>
                    <a:gd name="T13" fmla="*/ 0 h 65"/>
                    <a:gd name="T14" fmla="*/ 0 w 129"/>
                    <a:gd name="T15" fmla="*/ 0 h 65"/>
                    <a:gd name="T16" fmla="*/ 0 w 129"/>
                    <a:gd name="T17" fmla="*/ 0 h 65"/>
                    <a:gd name="T18" fmla="*/ 0 w 129"/>
                    <a:gd name="T19" fmla="*/ 0 h 65"/>
                    <a:gd name="T20" fmla="*/ 0 w 129"/>
                    <a:gd name="T21" fmla="*/ 0 h 6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6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25" y="65"/>
                      </a:lnTo>
                      <a:lnTo>
                        <a:pt x="129" y="51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4" name="Freeform 538">
                  <a:extLst>
                    <a:ext uri="{FF2B5EF4-FFF2-40B4-BE49-F238E27FC236}">
                      <a16:creationId xmlns:a16="http://schemas.microsoft.com/office/drawing/2014/main" id="{491DFD0F-566C-4AE1-B53C-21583B583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9" y="2354"/>
                  <a:ext cx="63" cy="34"/>
                </a:xfrm>
                <a:custGeom>
                  <a:avLst/>
                  <a:gdLst>
                    <a:gd name="T0" fmla="*/ 0 w 127"/>
                    <a:gd name="T1" fmla="*/ 1 h 67"/>
                    <a:gd name="T2" fmla="*/ 0 w 127"/>
                    <a:gd name="T3" fmla="*/ 1 h 67"/>
                    <a:gd name="T4" fmla="*/ 0 w 127"/>
                    <a:gd name="T5" fmla="*/ 1 h 67"/>
                    <a:gd name="T6" fmla="*/ 0 w 127"/>
                    <a:gd name="T7" fmla="*/ 1 h 67"/>
                    <a:gd name="T8" fmla="*/ 0 w 127"/>
                    <a:gd name="T9" fmla="*/ 0 h 67"/>
                    <a:gd name="T10" fmla="*/ 0 w 127"/>
                    <a:gd name="T11" fmla="*/ 0 h 67"/>
                    <a:gd name="T12" fmla="*/ 0 w 127"/>
                    <a:gd name="T13" fmla="*/ 0 h 67"/>
                    <a:gd name="T14" fmla="*/ 0 w 127"/>
                    <a:gd name="T15" fmla="*/ 1 h 67"/>
                    <a:gd name="T16" fmla="*/ 0 w 127"/>
                    <a:gd name="T17" fmla="*/ 1 h 67"/>
                    <a:gd name="T18" fmla="*/ 0 w 127"/>
                    <a:gd name="T19" fmla="*/ 1 h 67"/>
                    <a:gd name="T20" fmla="*/ 0 w 127"/>
                    <a:gd name="T21" fmla="*/ 1 h 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67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122" y="67"/>
                      </a:lnTo>
                      <a:lnTo>
                        <a:pt x="127" y="53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5" name="Freeform 539">
                  <a:extLst>
                    <a:ext uri="{FF2B5EF4-FFF2-40B4-BE49-F238E27FC236}">
                      <a16:creationId xmlns:a16="http://schemas.microsoft.com/office/drawing/2014/main" id="{21567691-3839-4BC2-B77D-278D6EB39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0" y="2330"/>
                  <a:ext cx="64" cy="31"/>
                </a:xfrm>
                <a:custGeom>
                  <a:avLst/>
                  <a:gdLst>
                    <a:gd name="T0" fmla="*/ 1 w 127"/>
                    <a:gd name="T1" fmla="*/ 1 h 62"/>
                    <a:gd name="T2" fmla="*/ 1 w 127"/>
                    <a:gd name="T3" fmla="*/ 1 h 62"/>
                    <a:gd name="T4" fmla="*/ 1 w 127"/>
                    <a:gd name="T5" fmla="*/ 1 h 62"/>
                    <a:gd name="T6" fmla="*/ 1 w 127"/>
                    <a:gd name="T7" fmla="*/ 1 h 62"/>
                    <a:gd name="T8" fmla="*/ 1 w 127"/>
                    <a:gd name="T9" fmla="*/ 0 h 62"/>
                    <a:gd name="T10" fmla="*/ 1 w 127"/>
                    <a:gd name="T11" fmla="*/ 0 h 62"/>
                    <a:gd name="T12" fmla="*/ 1 w 127"/>
                    <a:gd name="T13" fmla="*/ 0 h 62"/>
                    <a:gd name="T14" fmla="*/ 1 w 127"/>
                    <a:gd name="T15" fmla="*/ 1 h 62"/>
                    <a:gd name="T16" fmla="*/ 0 w 127"/>
                    <a:gd name="T17" fmla="*/ 1 h 62"/>
                    <a:gd name="T18" fmla="*/ 0 w 127"/>
                    <a:gd name="T19" fmla="*/ 1 h 62"/>
                    <a:gd name="T20" fmla="*/ 1 w 127"/>
                    <a:gd name="T21" fmla="*/ 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62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22" y="62"/>
                      </a:lnTo>
                      <a:lnTo>
                        <a:pt x="127" y="48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6" name="Freeform 540">
                  <a:extLst>
                    <a:ext uri="{FF2B5EF4-FFF2-40B4-BE49-F238E27FC236}">
                      <a16:creationId xmlns:a16="http://schemas.microsoft.com/office/drawing/2014/main" id="{58CB03CC-86CD-42E8-8384-2098CD3DE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3" y="2305"/>
                  <a:ext cx="62" cy="32"/>
                </a:xfrm>
                <a:custGeom>
                  <a:avLst/>
                  <a:gdLst>
                    <a:gd name="T0" fmla="*/ 0 w 125"/>
                    <a:gd name="T1" fmla="*/ 0 h 65"/>
                    <a:gd name="T2" fmla="*/ 0 w 125"/>
                    <a:gd name="T3" fmla="*/ 0 h 65"/>
                    <a:gd name="T4" fmla="*/ 0 w 125"/>
                    <a:gd name="T5" fmla="*/ 0 h 65"/>
                    <a:gd name="T6" fmla="*/ 0 w 125"/>
                    <a:gd name="T7" fmla="*/ 0 h 65"/>
                    <a:gd name="T8" fmla="*/ 0 w 125"/>
                    <a:gd name="T9" fmla="*/ 0 h 65"/>
                    <a:gd name="T10" fmla="*/ 0 w 125"/>
                    <a:gd name="T11" fmla="*/ 0 h 65"/>
                    <a:gd name="T12" fmla="*/ 0 w 125"/>
                    <a:gd name="T13" fmla="*/ 0 h 65"/>
                    <a:gd name="T14" fmla="*/ 0 w 125"/>
                    <a:gd name="T15" fmla="*/ 0 h 65"/>
                    <a:gd name="T16" fmla="*/ 0 w 125"/>
                    <a:gd name="T17" fmla="*/ 0 h 65"/>
                    <a:gd name="T18" fmla="*/ 0 w 125"/>
                    <a:gd name="T19" fmla="*/ 0 h 65"/>
                    <a:gd name="T20" fmla="*/ 0 w 125"/>
                    <a:gd name="T21" fmla="*/ 0 h 6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6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20" y="65"/>
                      </a:lnTo>
                      <a:lnTo>
                        <a:pt x="125" y="51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7" name="Freeform 541">
                  <a:extLst>
                    <a:ext uri="{FF2B5EF4-FFF2-40B4-BE49-F238E27FC236}">
                      <a16:creationId xmlns:a16="http://schemas.microsoft.com/office/drawing/2014/main" id="{9A974B15-7B64-4DAA-A941-B2507945C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5" y="2280"/>
                  <a:ext cx="62" cy="31"/>
                </a:xfrm>
                <a:custGeom>
                  <a:avLst/>
                  <a:gdLst>
                    <a:gd name="T0" fmla="*/ 1 w 124"/>
                    <a:gd name="T1" fmla="*/ 1 h 62"/>
                    <a:gd name="T2" fmla="*/ 1 w 124"/>
                    <a:gd name="T3" fmla="*/ 1 h 62"/>
                    <a:gd name="T4" fmla="*/ 1 w 124"/>
                    <a:gd name="T5" fmla="*/ 1 h 62"/>
                    <a:gd name="T6" fmla="*/ 1 w 124"/>
                    <a:gd name="T7" fmla="*/ 1 h 62"/>
                    <a:gd name="T8" fmla="*/ 1 w 124"/>
                    <a:gd name="T9" fmla="*/ 0 h 62"/>
                    <a:gd name="T10" fmla="*/ 1 w 124"/>
                    <a:gd name="T11" fmla="*/ 0 h 62"/>
                    <a:gd name="T12" fmla="*/ 1 w 124"/>
                    <a:gd name="T13" fmla="*/ 0 h 62"/>
                    <a:gd name="T14" fmla="*/ 1 w 124"/>
                    <a:gd name="T15" fmla="*/ 1 h 62"/>
                    <a:gd name="T16" fmla="*/ 0 w 124"/>
                    <a:gd name="T17" fmla="*/ 1 h 62"/>
                    <a:gd name="T18" fmla="*/ 0 w 124"/>
                    <a:gd name="T19" fmla="*/ 1 h 62"/>
                    <a:gd name="T20" fmla="*/ 1 w 124"/>
                    <a:gd name="T21" fmla="*/ 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4" h="62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120" y="62"/>
                      </a:lnTo>
                      <a:lnTo>
                        <a:pt x="124" y="48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8" name="Freeform 542">
                  <a:extLst>
                    <a:ext uri="{FF2B5EF4-FFF2-40B4-BE49-F238E27FC236}">
                      <a16:creationId xmlns:a16="http://schemas.microsoft.com/office/drawing/2014/main" id="{AF0CD1F9-F584-4C01-A154-1F9E350F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0" y="2257"/>
                  <a:ext cx="60" cy="30"/>
                </a:xfrm>
                <a:custGeom>
                  <a:avLst/>
                  <a:gdLst>
                    <a:gd name="T0" fmla="*/ 1 w 120"/>
                    <a:gd name="T1" fmla="*/ 1 h 60"/>
                    <a:gd name="T2" fmla="*/ 1 w 120"/>
                    <a:gd name="T3" fmla="*/ 1 h 60"/>
                    <a:gd name="T4" fmla="*/ 1 w 120"/>
                    <a:gd name="T5" fmla="*/ 1 h 60"/>
                    <a:gd name="T6" fmla="*/ 1 w 120"/>
                    <a:gd name="T7" fmla="*/ 1 h 60"/>
                    <a:gd name="T8" fmla="*/ 1 w 120"/>
                    <a:gd name="T9" fmla="*/ 0 h 60"/>
                    <a:gd name="T10" fmla="*/ 1 w 120"/>
                    <a:gd name="T11" fmla="*/ 0 h 60"/>
                    <a:gd name="T12" fmla="*/ 1 w 120"/>
                    <a:gd name="T13" fmla="*/ 0 h 60"/>
                    <a:gd name="T14" fmla="*/ 1 w 120"/>
                    <a:gd name="T15" fmla="*/ 1 h 60"/>
                    <a:gd name="T16" fmla="*/ 0 w 120"/>
                    <a:gd name="T17" fmla="*/ 1 h 60"/>
                    <a:gd name="T18" fmla="*/ 0 w 120"/>
                    <a:gd name="T19" fmla="*/ 1 h 60"/>
                    <a:gd name="T20" fmla="*/ 1 w 120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0" h="60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115" y="60"/>
                      </a:lnTo>
                      <a:lnTo>
                        <a:pt x="120" y="46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9" name="Freeform 543">
                  <a:extLst>
                    <a:ext uri="{FF2B5EF4-FFF2-40B4-BE49-F238E27FC236}">
                      <a16:creationId xmlns:a16="http://schemas.microsoft.com/office/drawing/2014/main" id="{DF6C2B79-A9AF-4B69-BD93-7B147DA58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8" y="2235"/>
                  <a:ext cx="56" cy="29"/>
                </a:xfrm>
                <a:custGeom>
                  <a:avLst/>
                  <a:gdLst>
                    <a:gd name="T0" fmla="*/ 1 w 112"/>
                    <a:gd name="T1" fmla="*/ 1 h 57"/>
                    <a:gd name="T2" fmla="*/ 1 w 112"/>
                    <a:gd name="T3" fmla="*/ 1 h 57"/>
                    <a:gd name="T4" fmla="*/ 1 w 112"/>
                    <a:gd name="T5" fmla="*/ 1 h 57"/>
                    <a:gd name="T6" fmla="*/ 1 w 112"/>
                    <a:gd name="T7" fmla="*/ 1 h 57"/>
                    <a:gd name="T8" fmla="*/ 1 w 112"/>
                    <a:gd name="T9" fmla="*/ 0 h 57"/>
                    <a:gd name="T10" fmla="*/ 1 w 112"/>
                    <a:gd name="T11" fmla="*/ 0 h 57"/>
                    <a:gd name="T12" fmla="*/ 1 w 112"/>
                    <a:gd name="T13" fmla="*/ 0 h 57"/>
                    <a:gd name="T14" fmla="*/ 1 w 112"/>
                    <a:gd name="T15" fmla="*/ 1 h 57"/>
                    <a:gd name="T16" fmla="*/ 0 w 112"/>
                    <a:gd name="T17" fmla="*/ 1 h 57"/>
                    <a:gd name="T18" fmla="*/ 0 w 112"/>
                    <a:gd name="T19" fmla="*/ 1 h 57"/>
                    <a:gd name="T20" fmla="*/ 1 w 112"/>
                    <a:gd name="T21" fmla="*/ 1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57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108" y="57"/>
                      </a:lnTo>
                      <a:lnTo>
                        <a:pt x="112" y="44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0" name="Freeform 544">
                  <a:extLst>
                    <a:ext uri="{FF2B5EF4-FFF2-40B4-BE49-F238E27FC236}">
                      <a16:creationId xmlns:a16="http://schemas.microsoft.com/office/drawing/2014/main" id="{EC9DDC03-FAF9-4F84-8CD3-03AE47C48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7" y="2214"/>
                  <a:ext cx="55" cy="28"/>
                </a:xfrm>
                <a:custGeom>
                  <a:avLst/>
                  <a:gdLst>
                    <a:gd name="T0" fmla="*/ 0 w 111"/>
                    <a:gd name="T1" fmla="*/ 0 h 58"/>
                    <a:gd name="T2" fmla="*/ 0 w 111"/>
                    <a:gd name="T3" fmla="*/ 0 h 58"/>
                    <a:gd name="T4" fmla="*/ 0 w 111"/>
                    <a:gd name="T5" fmla="*/ 0 h 58"/>
                    <a:gd name="T6" fmla="*/ 0 w 111"/>
                    <a:gd name="T7" fmla="*/ 0 h 58"/>
                    <a:gd name="T8" fmla="*/ 0 w 111"/>
                    <a:gd name="T9" fmla="*/ 0 h 58"/>
                    <a:gd name="T10" fmla="*/ 0 w 111"/>
                    <a:gd name="T11" fmla="*/ 0 h 58"/>
                    <a:gd name="T12" fmla="*/ 0 w 111"/>
                    <a:gd name="T13" fmla="*/ 0 h 58"/>
                    <a:gd name="T14" fmla="*/ 0 w 111"/>
                    <a:gd name="T15" fmla="*/ 0 h 58"/>
                    <a:gd name="T16" fmla="*/ 0 w 111"/>
                    <a:gd name="T17" fmla="*/ 0 h 58"/>
                    <a:gd name="T18" fmla="*/ 0 w 111"/>
                    <a:gd name="T19" fmla="*/ 0 h 58"/>
                    <a:gd name="T20" fmla="*/ 0 w 111"/>
                    <a:gd name="T21" fmla="*/ 0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58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06" y="58"/>
                      </a:lnTo>
                      <a:lnTo>
                        <a:pt x="111" y="44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1" name="Freeform 545">
                  <a:extLst>
                    <a:ext uri="{FF2B5EF4-FFF2-40B4-BE49-F238E27FC236}">
                      <a16:creationId xmlns:a16="http://schemas.microsoft.com/office/drawing/2014/main" id="{D543899C-1B47-4A8D-802D-64827BE43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1" y="2194"/>
                  <a:ext cx="51" cy="26"/>
                </a:xfrm>
                <a:custGeom>
                  <a:avLst/>
                  <a:gdLst>
                    <a:gd name="T0" fmla="*/ 1 w 101"/>
                    <a:gd name="T1" fmla="*/ 0 h 53"/>
                    <a:gd name="T2" fmla="*/ 1 w 101"/>
                    <a:gd name="T3" fmla="*/ 0 h 53"/>
                    <a:gd name="T4" fmla="*/ 1 w 101"/>
                    <a:gd name="T5" fmla="*/ 0 h 53"/>
                    <a:gd name="T6" fmla="*/ 1 w 101"/>
                    <a:gd name="T7" fmla="*/ 0 h 53"/>
                    <a:gd name="T8" fmla="*/ 1 w 101"/>
                    <a:gd name="T9" fmla="*/ 0 h 53"/>
                    <a:gd name="T10" fmla="*/ 1 w 101"/>
                    <a:gd name="T11" fmla="*/ 0 h 53"/>
                    <a:gd name="T12" fmla="*/ 1 w 101"/>
                    <a:gd name="T13" fmla="*/ 0 h 53"/>
                    <a:gd name="T14" fmla="*/ 1 w 101"/>
                    <a:gd name="T15" fmla="*/ 0 h 53"/>
                    <a:gd name="T16" fmla="*/ 0 w 101"/>
                    <a:gd name="T17" fmla="*/ 0 h 53"/>
                    <a:gd name="T18" fmla="*/ 0 w 101"/>
                    <a:gd name="T19" fmla="*/ 0 h 53"/>
                    <a:gd name="T20" fmla="*/ 1 w 101"/>
                    <a:gd name="T21" fmla="*/ 0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53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97" y="53"/>
                      </a:lnTo>
                      <a:lnTo>
                        <a:pt x="101" y="39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2" name="Freeform 546">
                  <a:extLst>
                    <a:ext uri="{FF2B5EF4-FFF2-40B4-BE49-F238E27FC236}">
                      <a16:creationId xmlns:a16="http://schemas.microsoft.com/office/drawing/2014/main" id="{C189D845-11B2-4D09-84E6-55C5CC646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" y="2176"/>
                  <a:ext cx="49" cy="25"/>
                </a:xfrm>
                <a:custGeom>
                  <a:avLst/>
                  <a:gdLst>
                    <a:gd name="T0" fmla="*/ 1 w 97"/>
                    <a:gd name="T1" fmla="*/ 0 h 51"/>
                    <a:gd name="T2" fmla="*/ 1 w 97"/>
                    <a:gd name="T3" fmla="*/ 0 h 51"/>
                    <a:gd name="T4" fmla="*/ 1 w 97"/>
                    <a:gd name="T5" fmla="*/ 0 h 51"/>
                    <a:gd name="T6" fmla="*/ 1 w 97"/>
                    <a:gd name="T7" fmla="*/ 0 h 51"/>
                    <a:gd name="T8" fmla="*/ 1 w 97"/>
                    <a:gd name="T9" fmla="*/ 0 h 51"/>
                    <a:gd name="T10" fmla="*/ 1 w 97"/>
                    <a:gd name="T11" fmla="*/ 0 h 51"/>
                    <a:gd name="T12" fmla="*/ 1 w 97"/>
                    <a:gd name="T13" fmla="*/ 0 h 51"/>
                    <a:gd name="T14" fmla="*/ 1 w 97"/>
                    <a:gd name="T15" fmla="*/ 0 h 51"/>
                    <a:gd name="T16" fmla="*/ 0 w 97"/>
                    <a:gd name="T17" fmla="*/ 0 h 51"/>
                    <a:gd name="T18" fmla="*/ 0 w 97"/>
                    <a:gd name="T19" fmla="*/ 0 h 51"/>
                    <a:gd name="T20" fmla="*/ 1 w 97"/>
                    <a:gd name="T21" fmla="*/ 0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51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93" y="51"/>
                      </a:lnTo>
                      <a:lnTo>
                        <a:pt x="97" y="37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3" name="Freeform 547">
                  <a:extLst>
                    <a:ext uri="{FF2B5EF4-FFF2-40B4-BE49-F238E27FC236}">
                      <a16:creationId xmlns:a16="http://schemas.microsoft.com/office/drawing/2014/main" id="{D3DEE844-D797-4B1B-A549-11EA21AEB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" y="2158"/>
                  <a:ext cx="45" cy="24"/>
                </a:xfrm>
                <a:custGeom>
                  <a:avLst/>
                  <a:gdLst>
                    <a:gd name="T0" fmla="*/ 1 w 90"/>
                    <a:gd name="T1" fmla="*/ 0 h 49"/>
                    <a:gd name="T2" fmla="*/ 1 w 90"/>
                    <a:gd name="T3" fmla="*/ 0 h 49"/>
                    <a:gd name="T4" fmla="*/ 1 w 90"/>
                    <a:gd name="T5" fmla="*/ 0 h 49"/>
                    <a:gd name="T6" fmla="*/ 1 w 90"/>
                    <a:gd name="T7" fmla="*/ 0 h 49"/>
                    <a:gd name="T8" fmla="*/ 1 w 90"/>
                    <a:gd name="T9" fmla="*/ 0 h 49"/>
                    <a:gd name="T10" fmla="*/ 1 w 90"/>
                    <a:gd name="T11" fmla="*/ 0 h 49"/>
                    <a:gd name="T12" fmla="*/ 1 w 90"/>
                    <a:gd name="T13" fmla="*/ 0 h 49"/>
                    <a:gd name="T14" fmla="*/ 1 w 90"/>
                    <a:gd name="T15" fmla="*/ 0 h 49"/>
                    <a:gd name="T16" fmla="*/ 0 w 90"/>
                    <a:gd name="T17" fmla="*/ 0 h 49"/>
                    <a:gd name="T18" fmla="*/ 0 w 90"/>
                    <a:gd name="T19" fmla="*/ 0 h 49"/>
                    <a:gd name="T20" fmla="*/ 1 w 90"/>
                    <a:gd name="T21" fmla="*/ 0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49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85" y="49"/>
                      </a:lnTo>
                      <a:lnTo>
                        <a:pt x="90" y="35"/>
                      </a:lnTo>
                      <a:lnTo>
                        <a:pt x="9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4" name="Freeform 548">
                  <a:extLst>
                    <a:ext uri="{FF2B5EF4-FFF2-40B4-BE49-F238E27FC236}">
                      <a16:creationId xmlns:a16="http://schemas.microsoft.com/office/drawing/2014/main" id="{0494D33A-82E7-4417-9CA3-7E315E520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" y="2143"/>
                  <a:ext cx="40" cy="22"/>
                </a:xfrm>
                <a:custGeom>
                  <a:avLst/>
                  <a:gdLst>
                    <a:gd name="T0" fmla="*/ 1 w 78"/>
                    <a:gd name="T1" fmla="*/ 1 h 43"/>
                    <a:gd name="T2" fmla="*/ 1 w 78"/>
                    <a:gd name="T3" fmla="*/ 1 h 43"/>
                    <a:gd name="T4" fmla="*/ 1 w 78"/>
                    <a:gd name="T5" fmla="*/ 1 h 43"/>
                    <a:gd name="T6" fmla="*/ 1 w 78"/>
                    <a:gd name="T7" fmla="*/ 1 h 43"/>
                    <a:gd name="T8" fmla="*/ 1 w 78"/>
                    <a:gd name="T9" fmla="*/ 0 h 43"/>
                    <a:gd name="T10" fmla="*/ 1 w 78"/>
                    <a:gd name="T11" fmla="*/ 0 h 43"/>
                    <a:gd name="T12" fmla="*/ 1 w 78"/>
                    <a:gd name="T13" fmla="*/ 0 h 43"/>
                    <a:gd name="T14" fmla="*/ 1 w 78"/>
                    <a:gd name="T15" fmla="*/ 1 h 43"/>
                    <a:gd name="T16" fmla="*/ 0 w 78"/>
                    <a:gd name="T17" fmla="*/ 1 h 43"/>
                    <a:gd name="T18" fmla="*/ 0 w 78"/>
                    <a:gd name="T19" fmla="*/ 1 h 43"/>
                    <a:gd name="T20" fmla="*/ 1 w 78"/>
                    <a:gd name="T21" fmla="*/ 1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8" h="43">
                      <a:moveTo>
                        <a:pt x="4" y="13"/>
                      </a:moveTo>
                      <a:lnTo>
                        <a:pt x="4" y="13"/>
                      </a:lnTo>
                      <a:lnTo>
                        <a:pt x="73" y="43"/>
                      </a:lnTo>
                      <a:lnTo>
                        <a:pt x="78" y="29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5" name="Freeform 549">
                  <a:extLst>
                    <a:ext uri="{FF2B5EF4-FFF2-40B4-BE49-F238E27FC236}">
                      <a16:creationId xmlns:a16="http://schemas.microsoft.com/office/drawing/2014/main" id="{5118E0B2-B60A-4410-8AEA-6E6D1E226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" y="2129"/>
                  <a:ext cx="36" cy="21"/>
                </a:xfrm>
                <a:custGeom>
                  <a:avLst/>
                  <a:gdLst>
                    <a:gd name="T0" fmla="*/ 1 w 72"/>
                    <a:gd name="T1" fmla="*/ 1 h 41"/>
                    <a:gd name="T2" fmla="*/ 1 w 72"/>
                    <a:gd name="T3" fmla="*/ 1 h 41"/>
                    <a:gd name="T4" fmla="*/ 1 w 72"/>
                    <a:gd name="T5" fmla="*/ 1 h 41"/>
                    <a:gd name="T6" fmla="*/ 1 w 72"/>
                    <a:gd name="T7" fmla="*/ 1 h 41"/>
                    <a:gd name="T8" fmla="*/ 1 w 72"/>
                    <a:gd name="T9" fmla="*/ 0 h 41"/>
                    <a:gd name="T10" fmla="*/ 1 w 72"/>
                    <a:gd name="T11" fmla="*/ 0 h 41"/>
                    <a:gd name="T12" fmla="*/ 1 w 72"/>
                    <a:gd name="T13" fmla="*/ 0 h 41"/>
                    <a:gd name="T14" fmla="*/ 1 w 72"/>
                    <a:gd name="T15" fmla="*/ 1 h 41"/>
                    <a:gd name="T16" fmla="*/ 0 w 72"/>
                    <a:gd name="T17" fmla="*/ 1 h 41"/>
                    <a:gd name="T18" fmla="*/ 0 w 72"/>
                    <a:gd name="T19" fmla="*/ 1 h 41"/>
                    <a:gd name="T20" fmla="*/ 1 w 72"/>
                    <a:gd name="T21" fmla="*/ 1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2" h="41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67" y="41"/>
                      </a:lnTo>
                      <a:lnTo>
                        <a:pt x="72" y="28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6" name="Freeform 550">
                  <a:extLst>
                    <a:ext uri="{FF2B5EF4-FFF2-40B4-BE49-F238E27FC236}">
                      <a16:creationId xmlns:a16="http://schemas.microsoft.com/office/drawing/2014/main" id="{C41FA026-BA70-4D60-8839-E764FA559D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" y="2119"/>
                  <a:ext cx="30" cy="17"/>
                </a:xfrm>
                <a:custGeom>
                  <a:avLst/>
                  <a:gdLst>
                    <a:gd name="T0" fmla="*/ 1 w 60"/>
                    <a:gd name="T1" fmla="*/ 0 h 35"/>
                    <a:gd name="T2" fmla="*/ 1 w 60"/>
                    <a:gd name="T3" fmla="*/ 0 h 35"/>
                    <a:gd name="T4" fmla="*/ 1 w 60"/>
                    <a:gd name="T5" fmla="*/ 0 h 35"/>
                    <a:gd name="T6" fmla="*/ 1 w 60"/>
                    <a:gd name="T7" fmla="*/ 0 h 35"/>
                    <a:gd name="T8" fmla="*/ 1 w 60"/>
                    <a:gd name="T9" fmla="*/ 0 h 35"/>
                    <a:gd name="T10" fmla="*/ 1 w 60"/>
                    <a:gd name="T11" fmla="*/ 0 h 35"/>
                    <a:gd name="T12" fmla="*/ 1 w 60"/>
                    <a:gd name="T13" fmla="*/ 0 h 35"/>
                    <a:gd name="T14" fmla="*/ 1 w 60"/>
                    <a:gd name="T15" fmla="*/ 0 h 35"/>
                    <a:gd name="T16" fmla="*/ 0 w 60"/>
                    <a:gd name="T17" fmla="*/ 0 h 35"/>
                    <a:gd name="T18" fmla="*/ 0 w 60"/>
                    <a:gd name="T19" fmla="*/ 0 h 35"/>
                    <a:gd name="T20" fmla="*/ 1 w 60"/>
                    <a:gd name="T21" fmla="*/ 0 h 35"/>
                    <a:gd name="T22" fmla="*/ 1 w 60"/>
                    <a:gd name="T23" fmla="*/ 0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0" h="35">
                      <a:moveTo>
                        <a:pt x="3" y="14"/>
                      </a:moveTo>
                      <a:lnTo>
                        <a:pt x="4" y="14"/>
                      </a:lnTo>
                      <a:lnTo>
                        <a:pt x="55" y="35"/>
                      </a:lnTo>
                      <a:lnTo>
                        <a:pt x="60" y="2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4" y="14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7" name="Freeform 551">
                  <a:extLst>
                    <a:ext uri="{FF2B5EF4-FFF2-40B4-BE49-F238E27FC236}">
                      <a16:creationId xmlns:a16="http://schemas.microsoft.com/office/drawing/2014/main" id="{37C88FD7-190C-4CFC-A42E-8502E5055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5" y="2109"/>
                  <a:ext cx="26" cy="17"/>
                </a:xfrm>
                <a:custGeom>
                  <a:avLst/>
                  <a:gdLst>
                    <a:gd name="T0" fmla="*/ 0 w 53"/>
                    <a:gd name="T1" fmla="*/ 0 h 35"/>
                    <a:gd name="T2" fmla="*/ 0 w 53"/>
                    <a:gd name="T3" fmla="*/ 0 h 35"/>
                    <a:gd name="T4" fmla="*/ 0 w 53"/>
                    <a:gd name="T5" fmla="*/ 0 h 35"/>
                    <a:gd name="T6" fmla="*/ 0 w 53"/>
                    <a:gd name="T7" fmla="*/ 0 h 35"/>
                    <a:gd name="T8" fmla="*/ 0 w 53"/>
                    <a:gd name="T9" fmla="*/ 0 h 35"/>
                    <a:gd name="T10" fmla="*/ 0 w 53"/>
                    <a:gd name="T11" fmla="*/ 0 h 35"/>
                    <a:gd name="T12" fmla="*/ 0 w 53"/>
                    <a:gd name="T13" fmla="*/ 0 h 35"/>
                    <a:gd name="T14" fmla="*/ 0 w 53"/>
                    <a:gd name="T15" fmla="*/ 0 h 35"/>
                    <a:gd name="T16" fmla="*/ 0 w 53"/>
                    <a:gd name="T17" fmla="*/ 0 h 35"/>
                    <a:gd name="T18" fmla="*/ 0 w 53"/>
                    <a:gd name="T19" fmla="*/ 0 h 35"/>
                    <a:gd name="T20" fmla="*/ 0 w 53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35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46" y="35"/>
                      </a:lnTo>
                      <a:lnTo>
                        <a:pt x="53" y="2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8" name="Freeform 552">
                  <a:extLst>
                    <a:ext uri="{FF2B5EF4-FFF2-40B4-BE49-F238E27FC236}">
                      <a16:creationId xmlns:a16="http://schemas.microsoft.com/office/drawing/2014/main" id="{3486302A-2E34-480F-B561-ED45DCB74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" y="2102"/>
                  <a:ext cx="19" cy="14"/>
                </a:xfrm>
                <a:custGeom>
                  <a:avLst/>
                  <a:gdLst>
                    <a:gd name="T0" fmla="*/ 0 w 40"/>
                    <a:gd name="T1" fmla="*/ 1 h 27"/>
                    <a:gd name="T2" fmla="*/ 0 w 40"/>
                    <a:gd name="T3" fmla="*/ 1 h 27"/>
                    <a:gd name="T4" fmla="*/ 0 w 40"/>
                    <a:gd name="T5" fmla="*/ 1 h 27"/>
                    <a:gd name="T6" fmla="*/ 0 w 40"/>
                    <a:gd name="T7" fmla="*/ 1 h 27"/>
                    <a:gd name="T8" fmla="*/ 0 w 40"/>
                    <a:gd name="T9" fmla="*/ 0 h 27"/>
                    <a:gd name="T10" fmla="*/ 0 w 40"/>
                    <a:gd name="T11" fmla="*/ 0 h 27"/>
                    <a:gd name="T12" fmla="*/ 0 w 40"/>
                    <a:gd name="T13" fmla="*/ 0 h 27"/>
                    <a:gd name="T14" fmla="*/ 0 w 40"/>
                    <a:gd name="T15" fmla="*/ 0 h 27"/>
                    <a:gd name="T16" fmla="*/ 0 w 40"/>
                    <a:gd name="T17" fmla="*/ 1 h 27"/>
                    <a:gd name="T18" fmla="*/ 0 w 40"/>
                    <a:gd name="T19" fmla="*/ 1 h 27"/>
                    <a:gd name="T20" fmla="*/ 0 w 40"/>
                    <a:gd name="T21" fmla="*/ 1 h 27"/>
                    <a:gd name="T22" fmla="*/ 0 w 40"/>
                    <a:gd name="T23" fmla="*/ 1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7">
                      <a:moveTo>
                        <a:pt x="6" y="13"/>
                      </a:moveTo>
                      <a:lnTo>
                        <a:pt x="5" y="13"/>
                      </a:lnTo>
                      <a:lnTo>
                        <a:pt x="33" y="27"/>
                      </a:lnTo>
                      <a:lnTo>
                        <a:pt x="40" y="13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9" name="Freeform 553">
                  <a:extLst>
                    <a:ext uri="{FF2B5EF4-FFF2-40B4-BE49-F238E27FC236}">
                      <a16:creationId xmlns:a16="http://schemas.microsoft.com/office/drawing/2014/main" id="{371B37A7-BEF6-47C7-86CE-D5148C9E9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3" y="2098"/>
                  <a:ext cx="13" cy="11"/>
                </a:xfrm>
                <a:custGeom>
                  <a:avLst/>
                  <a:gdLst>
                    <a:gd name="T0" fmla="*/ 1 w 26"/>
                    <a:gd name="T1" fmla="*/ 1 h 20"/>
                    <a:gd name="T2" fmla="*/ 1 w 26"/>
                    <a:gd name="T3" fmla="*/ 1 h 20"/>
                    <a:gd name="T4" fmla="*/ 1 w 26"/>
                    <a:gd name="T5" fmla="*/ 1 h 20"/>
                    <a:gd name="T6" fmla="*/ 1 w 26"/>
                    <a:gd name="T7" fmla="*/ 1 h 20"/>
                    <a:gd name="T8" fmla="*/ 1 w 26"/>
                    <a:gd name="T9" fmla="*/ 0 h 20"/>
                    <a:gd name="T10" fmla="*/ 1 w 26"/>
                    <a:gd name="T11" fmla="*/ 0 h 20"/>
                    <a:gd name="T12" fmla="*/ 1 w 26"/>
                    <a:gd name="T13" fmla="*/ 0 h 20"/>
                    <a:gd name="T14" fmla="*/ 1 w 26"/>
                    <a:gd name="T15" fmla="*/ 1 h 20"/>
                    <a:gd name="T16" fmla="*/ 0 w 26"/>
                    <a:gd name="T17" fmla="*/ 1 h 20"/>
                    <a:gd name="T18" fmla="*/ 0 w 26"/>
                    <a:gd name="T19" fmla="*/ 1 h 20"/>
                    <a:gd name="T20" fmla="*/ 1 w 26"/>
                    <a:gd name="T21" fmla="*/ 1 h 20"/>
                    <a:gd name="T22" fmla="*/ 1 w 26"/>
                    <a:gd name="T23" fmla="*/ 1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20">
                      <a:moveTo>
                        <a:pt x="4" y="14"/>
                      </a:moveTo>
                      <a:lnTo>
                        <a:pt x="5" y="14"/>
                      </a:lnTo>
                      <a:lnTo>
                        <a:pt x="21" y="20"/>
                      </a:lnTo>
                      <a:lnTo>
                        <a:pt x="26" y="7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0" name="Freeform 554">
                  <a:extLst>
                    <a:ext uri="{FF2B5EF4-FFF2-40B4-BE49-F238E27FC236}">
                      <a16:creationId xmlns:a16="http://schemas.microsoft.com/office/drawing/2014/main" id="{4900A333-ECAB-4FC4-B655-6ABAD8497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7" y="2090"/>
                  <a:ext cx="21" cy="15"/>
                </a:xfrm>
                <a:custGeom>
                  <a:avLst/>
                  <a:gdLst>
                    <a:gd name="T0" fmla="*/ 0 w 44"/>
                    <a:gd name="T1" fmla="*/ 1 h 30"/>
                    <a:gd name="T2" fmla="*/ 0 w 44"/>
                    <a:gd name="T3" fmla="*/ 1 h 30"/>
                    <a:gd name="T4" fmla="*/ 0 w 44"/>
                    <a:gd name="T5" fmla="*/ 1 h 30"/>
                    <a:gd name="T6" fmla="*/ 0 w 44"/>
                    <a:gd name="T7" fmla="*/ 1 h 30"/>
                    <a:gd name="T8" fmla="*/ 0 w 44"/>
                    <a:gd name="T9" fmla="*/ 0 h 30"/>
                    <a:gd name="T10" fmla="*/ 0 w 44"/>
                    <a:gd name="T11" fmla="*/ 0 h 30"/>
                    <a:gd name="T12" fmla="*/ 0 w 44"/>
                    <a:gd name="T13" fmla="*/ 0 h 30"/>
                    <a:gd name="T14" fmla="*/ 0 w 44"/>
                    <a:gd name="T15" fmla="*/ 0 h 30"/>
                    <a:gd name="T16" fmla="*/ 0 w 44"/>
                    <a:gd name="T17" fmla="*/ 1 h 30"/>
                    <a:gd name="T18" fmla="*/ 0 w 44"/>
                    <a:gd name="T19" fmla="*/ 1 h 30"/>
                    <a:gd name="T20" fmla="*/ 0 w 44"/>
                    <a:gd name="T21" fmla="*/ 1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0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37" y="30"/>
                      </a:lnTo>
                      <a:lnTo>
                        <a:pt x="44" y="1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1" name="Freeform 555">
                  <a:extLst>
                    <a:ext uri="{FF2B5EF4-FFF2-40B4-BE49-F238E27FC236}">
                      <a16:creationId xmlns:a16="http://schemas.microsoft.com/office/drawing/2014/main" id="{0A459ACF-04C3-431C-B53B-640018E94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9" y="2081"/>
                  <a:ext cx="23" cy="16"/>
                </a:xfrm>
                <a:custGeom>
                  <a:avLst/>
                  <a:gdLst>
                    <a:gd name="T0" fmla="*/ 1 w 46"/>
                    <a:gd name="T1" fmla="*/ 1 h 32"/>
                    <a:gd name="T2" fmla="*/ 1 w 46"/>
                    <a:gd name="T3" fmla="*/ 1 h 32"/>
                    <a:gd name="T4" fmla="*/ 1 w 46"/>
                    <a:gd name="T5" fmla="*/ 1 h 32"/>
                    <a:gd name="T6" fmla="*/ 1 w 46"/>
                    <a:gd name="T7" fmla="*/ 1 h 32"/>
                    <a:gd name="T8" fmla="*/ 1 w 46"/>
                    <a:gd name="T9" fmla="*/ 0 h 32"/>
                    <a:gd name="T10" fmla="*/ 1 w 46"/>
                    <a:gd name="T11" fmla="*/ 0 h 32"/>
                    <a:gd name="T12" fmla="*/ 1 w 46"/>
                    <a:gd name="T13" fmla="*/ 0 h 32"/>
                    <a:gd name="T14" fmla="*/ 1 w 46"/>
                    <a:gd name="T15" fmla="*/ 0 h 32"/>
                    <a:gd name="T16" fmla="*/ 1 w 46"/>
                    <a:gd name="T17" fmla="*/ 1 h 32"/>
                    <a:gd name="T18" fmla="*/ 0 w 46"/>
                    <a:gd name="T19" fmla="*/ 1 h 32"/>
                    <a:gd name="T20" fmla="*/ 1 w 46"/>
                    <a:gd name="T21" fmla="*/ 1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32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39" y="32"/>
                      </a:lnTo>
                      <a:lnTo>
                        <a:pt x="46" y="19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9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2" name="Freeform 556">
                  <a:extLst>
                    <a:ext uri="{FF2B5EF4-FFF2-40B4-BE49-F238E27FC236}">
                      <a16:creationId xmlns:a16="http://schemas.microsoft.com/office/drawing/2014/main" id="{E26D4D50-82F8-4D18-AB3E-57F0382F4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0" y="2071"/>
                  <a:ext cx="25" cy="17"/>
                </a:xfrm>
                <a:custGeom>
                  <a:avLst/>
                  <a:gdLst>
                    <a:gd name="T0" fmla="*/ 0 w 51"/>
                    <a:gd name="T1" fmla="*/ 0 h 35"/>
                    <a:gd name="T2" fmla="*/ 0 w 51"/>
                    <a:gd name="T3" fmla="*/ 0 h 35"/>
                    <a:gd name="T4" fmla="*/ 0 w 51"/>
                    <a:gd name="T5" fmla="*/ 0 h 35"/>
                    <a:gd name="T6" fmla="*/ 0 w 51"/>
                    <a:gd name="T7" fmla="*/ 0 h 35"/>
                    <a:gd name="T8" fmla="*/ 0 w 51"/>
                    <a:gd name="T9" fmla="*/ 0 h 35"/>
                    <a:gd name="T10" fmla="*/ 0 w 51"/>
                    <a:gd name="T11" fmla="*/ 0 h 35"/>
                    <a:gd name="T12" fmla="*/ 0 w 51"/>
                    <a:gd name="T13" fmla="*/ 0 h 35"/>
                    <a:gd name="T14" fmla="*/ 0 w 51"/>
                    <a:gd name="T15" fmla="*/ 0 h 35"/>
                    <a:gd name="T16" fmla="*/ 0 w 51"/>
                    <a:gd name="T17" fmla="*/ 0 h 35"/>
                    <a:gd name="T18" fmla="*/ 0 w 51"/>
                    <a:gd name="T19" fmla="*/ 0 h 35"/>
                    <a:gd name="T20" fmla="*/ 0 w 51"/>
                    <a:gd name="T21" fmla="*/ 0 h 35"/>
                    <a:gd name="T22" fmla="*/ 0 w 51"/>
                    <a:gd name="T23" fmla="*/ 0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" h="35">
                      <a:moveTo>
                        <a:pt x="6" y="14"/>
                      </a:moveTo>
                      <a:lnTo>
                        <a:pt x="5" y="14"/>
                      </a:lnTo>
                      <a:lnTo>
                        <a:pt x="44" y="35"/>
                      </a:lnTo>
                      <a:lnTo>
                        <a:pt x="51" y="2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4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3" name="Freeform 557">
                  <a:extLst>
                    <a:ext uri="{FF2B5EF4-FFF2-40B4-BE49-F238E27FC236}">
                      <a16:creationId xmlns:a16="http://schemas.microsoft.com/office/drawing/2014/main" id="{CE286CC7-79DE-48BF-9574-F607C702E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" y="2061"/>
                  <a:ext cx="24" cy="17"/>
                </a:xfrm>
                <a:custGeom>
                  <a:avLst/>
                  <a:gdLst>
                    <a:gd name="T0" fmla="*/ 0 w 49"/>
                    <a:gd name="T1" fmla="*/ 1 h 32"/>
                    <a:gd name="T2" fmla="*/ 0 w 49"/>
                    <a:gd name="T3" fmla="*/ 1 h 32"/>
                    <a:gd name="T4" fmla="*/ 0 w 49"/>
                    <a:gd name="T5" fmla="*/ 1 h 32"/>
                    <a:gd name="T6" fmla="*/ 0 w 49"/>
                    <a:gd name="T7" fmla="*/ 1 h 32"/>
                    <a:gd name="T8" fmla="*/ 0 w 49"/>
                    <a:gd name="T9" fmla="*/ 0 h 32"/>
                    <a:gd name="T10" fmla="*/ 0 w 49"/>
                    <a:gd name="T11" fmla="*/ 0 h 32"/>
                    <a:gd name="T12" fmla="*/ 0 w 49"/>
                    <a:gd name="T13" fmla="*/ 0 h 32"/>
                    <a:gd name="T14" fmla="*/ 0 w 49"/>
                    <a:gd name="T15" fmla="*/ 1 h 32"/>
                    <a:gd name="T16" fmla="*/ 0 w 49"/>
                    <a:gd name="T17" fmla="*/ 1 h 32"/>
                    <a:gd name="T18" fmla="*/ 0 w 49"/>
                    <a:gd name="T19" fmla="*/ 1 h 32"/>
                    <a:gd name="T20" fmla="*/ 0 w 49"/>
                    <a:gd name="T21" fmla="*/ 1 h 32"/>
                    <a:gd name="T22" fmla="*/ 0 w 49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9" h="32">
                      <a:moveTo>
                        <a:pt x="4" y="14"/>
                      </a:moveTo>
                      <a:lnTo>
                        <a:pt x="5" y="14"/>
                      </a:lnTo>
                      <a:lnTo>
                        <a:pt x="44" y="32"/>
                      </a:lnTo>
                      <a:lnTo>
                        <a:pt x="49" y="18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4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4" name="Freeform 558">
                  <a:extLst>
                    <a:ext uri="{FF2B5EF4-FFF2-40B4-BE49-F238E27FC236}">
                      <a16:creationId xmlns:a16="http://schemas.microsoft.com/office/drawing/2014/main" id="{48D0B1B5-6170-4E6C-9DDD-A0EB92D8B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3" y="2052"/>
                  <a:ext cx="23" cy="16"/>
                </a:xfrm>
                <a:custGeom>
                  <a:avLst/>
                  <a:gdLst>
                    <a:gd name="T0" fmla="*/ 1 w 46"/>
                    <a:gd name="T1" fmla="*/ 1 h 32"/>
                    <a:gd name="T2" fmla="*/ 1 w 46"/>
                    <a:gd name="T3" fmla="*/ 1 h 32"/>
                    <a:gd name="T4" fmla="*/ 1 w 46"/>
                    <a:gd name="T5" fmla="*/ 1 h 32"/>
                    <a:gd name="T6" fmla="*/ 1 w 46"/>
                    <a:gd name="T7" fmla="*/ 1 h 32"/>
                    <a:gd name="T8" fmla="*/ 1 w 46"/>
                    <a:gd name="T9" fmla="*/ 0 h 32"/>
                    <a:gd name="T10" fmla="*/ 1 w 46"/>
                    <a:gd name="T11" fmla="*/ 1 h 32"/>
                    <a:gd name="T12" fmla="*/ 1 w 46"/>
                    <a:gd name="T13" fmla="*/ 0 h 32"/>
                    <a:gd name="T14" fmla="*/ 1 w 46"/>
                    <a:gd name="T15" fmla="*/ 0 h 32"/>
                    <a:gd name="T16" fmla="*/ 1 w 46"/>
                    <a:gd name="T17" fmla="*/ 1 h 32"/>
                    <a:gd name="T18" fmla="*/ 0 w 46"/>
                    <a:gd name="T19" fmla="*/ 1 h 32"/>
                    <a:gd name="T20" fmla="*/ 1 w 46"/>
                    <a:gd name="T21" fmla="*/ 1 h 32"/>
                    <a:gd name="T22" fmla="*/ 1 w 46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6" h="32">
                      <a:moveTo>
                        <a:pt x="4" y="12"/>
                      </a:moveTo>
                      <a:lnTo>
                        <a:pt x="4" y="13"/>
                      </a:lnTo>
                      <a:lnTo>
                        <a:pt x="39" y="32"/>
                      </a:lnTo>
                      <a:lnTo>
                        <a:pt x="46" y="18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5" name="Freeform 559">
                  <a:extLst>
                    <a:ext uri="{FF2B5EF4-FFF2-40B4-BE49-F238E27FC236}">
                      <a16:creationId xmlns:a16="http://schemas.microsoft.com/office/drawing/2014/main" id="{D8584816-1F98-4201-8F8A-611750BCA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9" y="2043"/>
                  <a:ext cx="20" cy="16"/>
                </a:xfrm>
                <a:custGeom>
                  <a:avLst/>
                  <a:gdLst>
                    <a:gd name="T0" fmla="*/ 1 w 39"/>
                    <a:gd name="T1" fmla="*/ 1 h 31"/>
                    <a:gd name="T2" fmla="*/ 1 w 39"/>
                    <a:gd name="T3" fmla="*/ 1 h 31"/>
                    <a:gd name="T4" fmla="*/ 1 w 39"/>
                    <a:gd name="T5" fmla="*/ 1 h 31"/>
                    <a:gd name="T6" fmla="*/ 1 w 39"/>
                    <a:gd name="T7" fmla="*/ 1 h 31"/>
                    <a:gd name="T8" fmla="*/ 1 w 39"/>
                    <a:gd name="T9" fmla="*/ 1 h 31"/>
                    <a:gd name="T10" fmla="*/ 1 w 39"/>
                    <a:gd name="T11" fmla="*/ 1 h 31"/>
                    <a:gd name="T12" fmla="*/ 1 w 39"/>
                    <a:gd name="T13" fmla="*/ 1 h 31"/>
                    <a:gd name="T14" fmla="*/ 1 w 39"/>
                    <a:gd name="T15" fmla="*/ 0 h 31"/>
                    <a:gd name="T16" fmla="*/ 1 w 39"/>
                    <a:gd name="T17" fmla="*/ 1 h 31"/>
                    <a:gd name="T18" fmla="*/ 0 w 39"/>
                    <a:gd name="T19" fmla="*/ 1 h 31"/>
                    <a:gd name="T20" fmla="*/ 1 w 39"/>
                    <a:gd name="T21" fmla="*/ 1 h 31"/>
                    <a:gd name="T22" fmla="*/ 1 w 39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31">
                      <a:moveTo>
                        <a:pt x="1" y="13"/>
                      </a:moveTo>
                      <a:lnTo>
                        <a:pt x="2" y="13"/>
                      </a:lnTo>
                      <a:lnTo>
                        <a:pt x="32" y="31"/>
                      </a:lnTo>
                      <a:lnTo>
                        <a:pt x="39" y="2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6" name="Freeform 560">
                  <a:extLst>
                    <a:ext uri="{FF2B5EF4-FFF2-40B4-BE49-F238E27FC236}">
                      <a16:creationId xmlns:a16="http://schemas.microsoft.com/office/drawing/2014/main" id="{A207DA7D-A5F3-467D-A088-16FF20327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7" y="2034"/>
                  <a:ext cx="17" cy="15"/>
                </a:xfrm>
                <a:custGeom>
                  <a:avLst/>
                  <a:gdLst>
                    <a:gd name="T0" fmla="*/ 1 w 34"/>
                    <a:gd name="T1" fmla="*/ 0 h 31"/>
                    <a:gd name="T2" fmla="*/ 1 w 34"/>
                    <a:gd name="T3" fmla="*/ 0 h 31"/>
                    <a:gd name="T4" fmla="*/ 1 w 34"/>
                    <a:gd name="T5" fmla="*/ 0 h 31"/>
                    <a:gd name="T6" fmla="*/ 1 w 34"/>
                    <a:gd name="T7" fmla="*/ 0 h 31"/>
                    <a:gd name="T8" fmla="*/ 1 w 34"/>
                    <a:gd name="T9" fmla="*/ 0 h 31"/>
                    <a:gd name="T10" fmla="*/ 1 w 34"/>
                    <a:gd name="T11" fmla="*/ 0 h 31"/>
                    <a:gd name="T12" fmla="*/ 1 w 34"/>
                    <a:gd name="T13" fmla="*/ 0 h 31"/>
                    <a:gd name="T14" fmla="*/ 1 w 34"/>
                    <a:gd name="T15" fmla="*/ 0 h 31"/>
                    <a:gd name="T16" fmla="*/ 1 w 34"/>
                    <a:gd name="T17" fmla="*/ 0 h 31"/>
                    <a:gd name="T18" fmla="*/ 0 w 34"/>
                    <a:gd name="T19" fmla="*/ 0 h 31"/>
                    <a:gd name="T20" fmla="*/ 1 w 34"/>
                    <a:gd name="T21" fmla="*/ 0 h 31"/>
                    <a:gd name="T22" fmla="*/ 1 w 34"/>
                    <a:gd name="T23" fmla="*/ 0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31">
                      <a:moveTo>
                        <a:pt x="1" y="10"/>
                      </a:moveTo>
                      <a:lnTo>
                        <a:pt x="2" y="12"/>
                      </a:lnTo>
                      <a:lnTo>
                        <a:pt x="25" y="31"/>
                      </a:lnTo>
                      <a:lnTo>
                        <a:pt x="34" y="19"/>
                      </a:lnTo>
                      <a:lnTo>
                        <a:pt x="11" y="1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7" name="Freeform 561">
                  <a:extLst>
                    <a:ext uri="{FF2B5EF4-FFF2-40B4-BE49-F238E27FC236}">
                      <a16:creationId xmlns:a16="http://schemas.microsoft.com/office/drawing/2014/main" id="{199AA433-82EE-45B0-A917-7E32ADA40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2027"/>
                  <a:ext cx="11" cy="12"/>
                </a:xfrm>
                <a:custGeom>
                  <a:avLst/>
                  <a:gdLst>
                    <a:gd name="T0" fmla="*/ 0 w 21"/>
                    <a:gd name="T1" fmla="*/ 1 h 23"/>
                    <a:gd name="T2" fmla="*/ 1 w 21"/>
                    <a:gd name="T3" fmla="*/ 1 h 23"/>
                    <a:gd name="T4" fmla="*/ 1 w 21"/>
                    <a:gd name="T5" fmla="*/ 1 h 23"/>
                    <a:gd name="T6" fmla="*/ 1 w 21"/>
                    <a:gd name="T7" fmla="*/ 1 h 23"/>
                    <a:gd name="T8" fmla="*/ 1 w 21"/>
                    <a:gd name="T9" fmla="*/ 1 h 23"/>
                    <a:gd name="T10" fmla="*/ 1 w 21"/>
                    <a:gd name="T11" fmla="*/ 1 h 23"/>
                    <a:gd name="T12" fmla="*/ 1 w 21"/>
                    <a:gd name="T13" fmla="*/ 1 h 23"/>
                    <a:gd name="T14" fmla="*/ 1 w 21"/>
                    <a:gd name="T15" fmla="*/ 0 h 23"/>
                    <a:gd name="T16" fmla="*/ 1 w 21"/>
                    <a:gd name="T17" fmla="*/ 0 h 23"/>
                    <a:gd name="T18" fmla="*/ 0 w 21"/>
                    <a:gd name="T19" fmla="*/ 1 h 23"/>
                    <a:gd name="T20" fmla="*/ 1 w 21"/>
                    <a:gd name="T21" fmla="*/ 1 h 23"/>
                    <a:gd name="T22" fmla="*/ 0 w 21"/>
                    <a:gd name="T23" fmla="*/ 1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23">
                      <a:moveTo>
                        <a:pt x="0" y="8"/>
                      </a:moveTo>
                      <a:lnTo>
                        <a:pt x="1" y="9"/>
                      </a:lnTo>
                      <a:lnTo>
                        <a:pt x="10" y="23"/>
                      </a:lnTo>
                      <a:lnTo>
                        <a:pt x="21" y="16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1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8" name="Freeform 562">
                  <a:extLst>
                    <a:ext uri="{FF2B5EF4-FFF2-40B4-BE49-F238E27FC236}">
                      <a16:creationId xmlns:a16="http://schemas.microsoft.com/office/drawing/2014/main" id="{DCE4D3C6-F8F4-41AD-A433-943482B5F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2006"/>
                  <a:ext cx="15" cy="26"/>
                </a:xfrm>
                <a:custGeom>
                  <a:avLst/>
                  <a:gdLst>
                    <a:gd name="T0" fmla="*/ 0 w 30"/>
                    <a:gd name="T1" fmla="*/ 1 h 51"/>
                    <a:gd name="T2" fmla="*/ 0 w 30"/>
                    <a:gd name="T3" fmla="*/ 1 h 51"/>
                    <a:gd name="T4" fmla="*/ 1 w 30"/>
                    <a:gd name="T5" fmla="*/ 1 h 51"/>
                    <a:gd name="T6" fmla="*/ 1 w 30"/>
                    <a:gd name="T7" fmla="*/ 1 h 51"/>
                    <a:gd name="T8" fmla="*/ 1 w 30"/>
                    <a:gd name="T9" fmla="*/ 1 h 51"/>
                    <a:gd name="T10" fmla="*/ 1 w 30"/>
                    <a:gd name="T11" fmla="*/ 1 h 51"/>
                    <a:gd name="T12" fmla="*/ 1 w 30"/>
                    <a:gd name="T13" fmla="*/ 1 h 51"/>
                    <a:gd name="T14" fmla="*/ 1 w 30"/>
                    <a:gd name="T15" fmla="*/ 0 h 51"/>
                    <a:gd name="T16" fmla="*/ 1 w 30"/>
                    <a:gd name="T17" fmla="*/ 0 h 51"/>
                    <a:gd name="T18" fmla="*/ 1 w 30"/>
                    <a:gd name="T19" fmla="*/ 1 h 51"/>
                    <a:gd name="T20" fmla="*/ 0 w 30"/>
                    <a:gd name="T21" fmla="*/ 1 h 51"/>
                    <a:gd name="T22" fmla="*/ 0 w 30"/>
                    <a:gd name="T23" fmla="*/ 1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51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17" y="51"/>
                      </a:lnTo>
                      <a:lnTo>
                        <a:pt x="30" y="46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5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9" name="Freeform 563">
                  <a:extLst>
                    <a:ext uri="{FF2B5EF4-FFF2-40B4-BE49-F238E27FC236}">
                      <a16:creationId xmlns:a16="http://schemas.microsoft.com/office/drawing/2014/main" id="{6C4CD1CD-8319-4A5A-B04D-2DBEA6358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" y="1985"/>
                  <a:ext cx="17" cy="26"/>
                </a:xfrm>
                <a:custGeom>
                  <a:avLst/>
                  <a:gdLst>
                    <a:gd name="T0" fmla="*/ 1 w 34"/>
                    <a:gd name="T1" fmla="*/ 0 h 53"/>
                    <a:gd name="T2" fmla="*/ 0 w 34"/>
                    <a:gd name="T3" fmla="*/ 0 h 53"/>
                    <a:gd name="T4" fmla="*/ 1 w 34"/>
                    <a:gd name="T5" fmla="*/ 0 h 53"/>
                    <a:gd name="T6" fmla="*/ 1 w 34"/>
                    <a:gd name="T7" fmla="*/ 0 h 53"/>
                    <a:gd name="T8" fmla="*/ 1 w 34"/>
                    <a:gd name="T9" fmla="*/ 0 h 53"/>
                    <a:gd name="T10" fmla="*/ 1 w 34"/>
                    <a:gd name="T11" fmla="*/ 0 h 53"/>
                    <a:gd name="T12" fmla="*/ 1 w 34"/>
                    <a:gd name="T13" fmla="*/ 0 h 53"/>
                    <a:gd name="T14" fmla="*/ 1 w 34"/>
                    <a:gd name="T15" fmla="*/ 0 h 53"/>
                    <a:gd name="T16" fmla="*/ 1 w 34"/>
                    <a:gd name="T17" fmla="*/ 0 h 53"/>
                    <a:gd name="T18" fmla="*/ 0 w 34"/>
                    <a:gd name="T19" fmla="*/ 0 h 53"/>
                    <a:gd name="T20" fmla="*/ 0 w 34"/>
                    <a:gd name="T21" fmla="*/ 0 h 53"/>
                    <a:gd name="T22" fmla="*/ 1 w 34"/>
                    <a:gd name="T23" fmla="*/ 0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53">
                      <a:moveTo>
                        <a:pt x="1" y="11"/>
                      </a:moveTo>
                      <a:lnTo>
                        <a:pt x="0" y="11"/>
                      </a:lnTo>
                      <a:lnTo>
                        <a:pt x="20" y="53"/>
                      </a:lnTo>
                      <a:lnTo>
                        <a:pt x="34" y="46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0" name="Freeform 564">
                  <a:extLst>
                    <a:ext uri="{FF2B5EF4-FFF2-40B4-BE49-F238E27FC236}">
                      <a16:creationId xmlns:a16="http://schemas.microsoft.com/office/drawing/2014/main" id="{463AB7AF-16C5-450E-9548-C07F9F2F5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" y="1966"/>
                  <a:ext cx="19" cy="25"/>
                </a:xfrm>
                <a:custGeom>
                  <a:avLst/>
                  <a:gdLst>
                    <a:gd name="T0" fmla="*/ 1 w 38"/>
                    <a:gd name="T1" fmla="*/ 1 h 48"/>
                    <a:gd name="T2" fmla="*/ 1 w 38"/>
                    <a:gd name="T3" fmla="*/ 1 h 48"/>
                    <a:gd name="T4" fmla="*/ 1 w 38"/>
                    <a:gd name="T5" fmla="*/ 1 h 48"/>
                    <a:gd name="T6" fmla="*/ 1 w 38"/>
                    <a:gd name="T7" fmla="*/ 1 h 48"/>
                    <a:gd name="T8" fmla="*/ 1 w 38"/>
                    <a:gd name="T9" fmla="*/ 1 h 48"/>
                    <a:gd name="T10" fmla="*/ 1 w 38"/>
                    <a:gd name="T11" fmla="*/ 1 h 48"/>
                    <a:gd name="T12" fmla="*/ 1 w 38"/>
                    <a:gd name="T13" fmla="*/ 1 h 48"/>
                    <a:gd name="T14" fmla="*/ 1 w 38"/>
                    <a:gd name="T15" fmla="*/ 0 h 48"/>
                    <a:gd name="T16" fmla="*/ 1 w 38"/>
                    <a:gd name="T17" fmla="*/ 0 h 48"/>
                    <a:gd name="T18" fmla="*/ 0 w 38"/>
                    <a:gd name="T19" fmla="*/ 1 h 48"/>
                    <a:gd name="T20" fmla="*/ 1 w 38"/>
                    <a:gd name="T21" fmla="*/ 1 h 48"/>
                    <a:gd name="T22" fmla="*/ 1 w 38"/>
                    <a:gd name="T23" fmla="*/ 1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8" h="48">
                      <a:moveTo>
                        <a:pt x="1" y="10"/>
                      </a:moveTo>
                      <a:lnTo>
                        <a:pt x="1" y="9"/>
                      </a:lnTo>
                      <a:lnTo>
                        <a:pt x="27" y="48"/>
                      </a:lnTo>
                      <a:lnTo>
                        <a:pt x="38" y="41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" y="9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1" name="Freeform 565">
                  <a:extLst>
                    <a:ext uri="{FF2B5EF4-FFF2-40B4-BE49-F238E27FC236}">
                      <a16:creationId xmlns:a16="http://schemas.microsoft.com/office/drawing/2014/main" id="{0306E8E8-76C8-4468-BE67-AF556D5CD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" y="1949"/>
                  <a:ext cx="21" cy="23"/>
                </a:xfrm>
                <a:custGeom>
                  <a:avLst/>
                  <a:gdLst>
                    <a:gd name="T0" fmla="*/ 0 w 43"/>
                    <a:gd name="T1" fmla="*/ 1 h 46"/>
                    <a:gd name="T2" fmla="*/ 0 w 43"/>
                    <a:gd name="T3" fmla="*/ 1 h 46"/>
                    <a:gd name="T4" fmla="*/ 0 w 43"/>
                    <a:gd name="T5" fmla="*/ 1 h 46"/>
                    <a:gd name="T6" fmla="*/ 0 w 43"/>
                    <a:gd name="T7" fmla="*/ 1 h 46"/>
                    <a:gd name="T8" fmla="*/ 0 w 43"/>
                    <a:gd name="T9" fmla="*/ 1 h 46"/>
                    <a:gd name="T10" fmla="*/ 0 w 43"/>
                    <a:gd name="T11" fmla="*/ 1 h 46"/>
                    <a:gd name="T12" fmla="*/ 0 w 43"/>
                    <a:gd name="T13" fmla="*/ 1 h 46"/>
                    <a:gd name="T14" fmla="*/ 0 w 43"/>
                    <a:gd name="T15" fmla="*/ 0 h 46"/>
                    <a:gd name="T16" fmla="*/ 0 w 43"/>
                    <a:gd name="T17" fmla="*/ 1 h 46"/>
                    <a:gd name="T18" fmla="*/ 0 w 43"/>
                    <a:gd name="T19" fmla="*/ 1 h 46"/>
                    <a:gd name="T20" fmla="*/ 0 w 43"/>
                    <a:gd name="T21" fmla="*/ 1 h 46"/>
                    <a:gd name="T22" fmla="*/ 0 w 43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3" h="46">
                      <a:moveTo>
                        <a:pt x="4" y="13"/>
                      </a:moveTo>
                      <a:lnTo>
                        <a:pt x="2" y="12"/>
                      </a:lnTo>
                      <a:lnTo>
                        <a:pt x="31" y="46"/>
                      </a:lnTo>
                      <a:lnTo>
                        <a:pt x="43" y="37"/>
                      </a:lnTo>
                      <a:lnTo>
                        <a:pt x="13" y="2"/>
                      </a:ln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2" name="Freeform 566">
                  <a:extLst>
                    <a:ext uri="{FF2B5EF4-FFF2-40B4-BE49-F238E27FC236}">
                      <a16:creationId xmlns:a16="http://schemas.microsoft.com/office/drawing/2014/main" id="{A7D7D082-9E02-4410-A06A-62130071B6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" y="1938"/>
                  <a:ext cx="20" cy="17"/>
                </a:xfrm>
                <a:custGeom>
                  <a:avLst/>
                  <a:gdLst>
                    <a:gd name="T0" fmla="*/ 0 w 42"/>
                    <a:gd name="T1" fmla="*/ 1 h 34"/>
                    <a:gd name="T2" fmla="*/ 0 w 42"/>
                    <a:gd name="T3" fmla="*/ 1 h 34"/>
                    <a:gd name="T4" fmla="*/ 0 w 42"/>
                    <a:gd name="T5" fmla="*/ 1 h 34"/>
                    <a:gd name="T6" fmla="*/ 0 w 42"/>
                    <a:gd name="T7" fmla="*/ 1 h 34"/>
                    <a:gd name="T8" fmla="*/ 0 w 42"/>
                    <a:gd name="T9" fmla="*/ 1 h 34"/>
                    <a:gd name="T10" fmla="*/ 0 w 42"/>
                    <a:gd name="T11" fmla="*/ 0 h 34"/>
                    <a:gd name="T12" fmla="*/ 0 w 42"/>
                    <a:gd name="T13" fmla="*/ 1 h 34"/>
                    <a:gd name="T14" fmla="*/ 0 w 42"/>
                    <a:gd name="T15" fmla="*/ 0 h 34"/>
                    <a:gd name="T16" fmla="*/ 0 w 42"/>
                    <a:gd name="T17" fmla="*/ 1 h 34"/>
                    <a:gd name="T18" fmla="*/ 0 w 42"/>
                    <a:gd name="T19" fmla="*/ 1 h 34"/>
                    <a:gd name="T20" fmla="*/ 0 w 42"/>
                    <a:gd name="T21" fmla="*/ 1 h 34"/>
                    <a:gd name="T22" fmla="*/ 0 w 42"/>
                    <a:gd name="T23" fmla="*/ 1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34">
                      <a:moveTo>
                        <a:pt x="6" y="14"/>
                      </a:moveTo>
                      <a:lnTo>
                        <a:pt x="3" y="13"/>
                      </a:lnTo>
                      <a:lnTo>
                        <a:pt x="35" y="34"/>
                      </a:lnTo>
                      <a:lnTo>
                        <a:pt x="42" y="22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3" name="Freeform 567">
                  <a:extLst>
                    <a:ext uri="{FF2B5EF4-FFF2-40B4-BE49-F238E27FC236}">
                      <a16:creationId xmlns:a16="http://schemas.microsoft.com/office/drawing/2014/main" id="{9896E85C-6699-4C15-A229-60EBF2AB9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" y="1936"/>
                  <a:ext cx="22" cy="9"/>
                </a:xfrm>
                <a:custGeom>
                  <a:avLst/>
                  <a:gdLst>
                    <a:gd name="T0" fmla="*/ 1 w 44"/>
                    <a:gd name="T1" fmla="*/ 1 h 18"/>
                    <a:gd name="T2" fmla="*/ 1 w 44"/>
                    <a:gd name="T3" fmla="*/ 1 h 18"/>
                    <a:gd name="T4" fmla="*/ 1 w 44"/>
                    <a:gd name="T5" fmla="*/ 1 h 18"/>
                    <a:gd name="T6" fmla="*/ 1 w 44"/>
                    <a:gd name="T7" fmla="*/ 1 h 18"/>
                    <a:gd name="T8" fmla="*/ 1 w 44"/>
                    <a:gd name="T9" fmla="*/ 0 h 18"/>
                    <a:gd name="T10" fmla="*/ 1 w 44"/>
                    <a:gd name="T11" fmla="*/ 0 h 18"/>
                    <a:gd name="T12" fmla="*/ 1 w 44"/>
                    <a:gd name="T13" fmla="*/ 0 h 18"/>
                    <a:gd name="T14" fmla="*/ 1 w 44"/>
                    <a:gd name="T15" fmla="*/ 1 h 18"/>
                    <a:gd name="T16" fmla="*/ 0 w 44"/>
                    <a:gd name="T17" fmla="*/ 1 h 18"/>
                    <a:gd name="T18" fmla="*/ 1 w 44"/>
                    <a:gd name="T19" fmla="*/ 1 h 18"/>
                    <a:gd name="T20" fmla="*/ 1 w 44"/>
                    <a:gd name="T21" fmla="*/ 1 h 18"/>
                    <a:gd name="T22" fmla="*/ 1 w 44"/>
                    <a:gd name="T23" fmla="*/ 1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4" h="18">
                      <a:moveTo>
                        <a:pt x="9" y="14"/>
                      </a:moveTo>
                      <a:lnTo>
                        <a:pt x="7" y="14"/>
                      </a:lnTo>
                      <a:lnTo>
                        <a:pt x="44" y="18"/>
                      </a:lnTo>
                      <a:lnTo>
                        <a:pt x="44" y="4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3" y="11"/>
                      </a:lnTo>
                      <a:lnTo>
                        <a:pt x="7" y="1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4" name="Freeform 568">
                  <a:extLst>
                    <a:ext uri="{FF2B5EF4-FFF2-40B4-BE49-F238E27FC236}">
                      <a16:creationId xmlns:a16="http://schemas.microsoft.com/office/drawing/2014/main" id="{158B2F7F-E32B-4442-97A4-41E3CA5F0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" y="1936"/>
                  <a:ext cx="24" cy="14"/>
                </a:xfrm>
                <a:custGeom>
                  <a:avLst/>
                  <a:gdLst>
                    <a:gd name="T0" fmla="*/ 1 w 48"/>
                    <a:gd name="T1" fmla="*/ 1 h 27"/>
                    <a:gd name="T2" fmla="*/ 1 w 48"/>
                    <a:gd name="T3" fmla="*/ 1 h 27"/>
                    <a:gd name="T4" fmla="*/ 1 w 48"/>
                    <a:gd name="T5" fmla="*/ 1 h 27"/>
                    <a:gd name="T6" fmla="*/ 1 w 48"/>
                    <a:gd name="T7" fmla="*/ 0 h 27"/>
                    <a:gd name="T8" fmla="*/ 1 w 48"/>
                    <a:gd name="T9" fmla="*/ 1 h 27"/>
                    <a:gd name="T10" fmla="*/ 1 w 48"/>
                    <a:gd name="T11" fmla="*/ 1 h 27"/>
                    <a:gd name="T12" fmla="*/ 1 w 48"/>
                    <a:gd name="T13" fmla="*/ 1 h 27"/>
                    <a:gd name="T14" fmla="*/ 0 w 48"/>
                    <a:gd name="T15" fmla="*/ 1 h 27"/>
                    <a:gd name="T16" fmla="*/ 0 w 48"/>
                    <a:gd name="T17" fmla="*/ 1 h 27"/>
                    <a:gd name="T18" fmla="*/ 1 w 48"/>
                    <a:gd name="T19" fmla="*/ 1 h 27"/>
                    <a:gd name="T20" fmla="*/ 1 w 48"/>
                    <a:gd name="T21" fmla="*/ 1 h 27"/>
                    <a:gd name="T22" fmla="*/ 1 w 48"/>
                    <a:gd name="T23" fmla="*/ 1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27">
                      <a:moveTo>
                        <a:pt x="12" y="26"/>
                      </a:moveTo>
                      <a:lnTo>
                        <a:pt x="9" y="27"/>
                      </a:lnTo>
                      <a:lnTo>
                        <a:pt x="48" y="14"/>
                      </a:lnTo>
                      <a:lnTo>
                        <a:pt x="44" y="0"/>
                      </a:lnTo>
                      <a:lnTo>
                        <a:pt x="5" y="14"/>
                      </a:lnTo>
                      <a:lnTo>
                        <a:pt x="2" y="15"/>
                      </a:lnTo>
                      <a:lnTo>
                        <a:pt x="5" y="14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4" y="26"/>
                      </a:lnTo>
                      <a:lnTo>
                        <a:pt x="9" y="27"/>
                      </a:lnTo>
                      <a:lnTo>
                        <a:pt x="12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5" name="Freeform 569">
                  <a:extLst>
                    <a:ext uri="{FF2B5EF4-FFF2-40B4-BE49-F238E27FC236}">
                      <a16:creationId xmlns:a16="http://schemas.microsoft.com/office/drawing/2014/main" id="{9D08DD7D-5B06-4744-9A2D-B23F6E700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" y="1943"/>
                  <a:ext cx="27" cy="25"/>
                </a:xfrm>
                <a:custGeom>
                  <a:avLst/>
                  <a:gdLst>
                    <a:gd name="T0" fmla="*/ 1 w 53"/>
                    <a:gd name="T1" fmla="*/ 1 h 49"/>
                    <a:gd name="T2" fmla="*/ 1 w 53"/>
                    <a:gd name="T3" fmla="*/ 1 h 49"/>
                    <a:gd name="T4" fmla="*/ 1 w 53"/>
                    <a:gd name="T5" fmla="*/ 1 h 49"/>
                    <a:gd name="T6" fmla="*/ 1 w 53"/>
                    <a:gd name="T7" fmla="*/ 0 h 49"/>
                    <a:gd name="T8" fmla="*/ 1 w 53"/>
                    <a:gd name="T9" fmla="*/ 1 h 49"/>
                    <a:gd name="T10" fmla="*/ 0 w 53"/>
                    <a:gd name="T11" fmla="*/ 1 h 49"/>
                    <a:gd name="T12" fmla="*/ 1 w 53"/>
                    <a:gd name="T13" fmla="*/ 1 h 49"/>
                    <a:gd name="T14" fmla="*/ 0 w 53"/>
                    <a:gd name="T15" fmla="*/ 1 h 49"/>
                    <a:gd name="T16" fmla="*/ 1 w 53"/>
                    <a:gd name="T17" fmla="*/ 1 h 49"/>
                    <a:gd name="T18" fmla="*/ 1 w 53"/>
                    <a:gd name="T19" fmla="*/ 1 h 49"/>
                    <a:gd name="T20" fmla="*/ 1 w 53"/>
                    <a:gd name="T21" fmla="*/ 1 h 49"/>
                    <a:gd name="T22" fmla="*/ 1 w 53"/>
                    <a:gd name="T23" fmla="*/ 1 h 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3" h="49">
                      <a:moveTo>
                        <a:pt x="13" y="46"/>
                      </a:moveTo>
                      <a:lnTo>
                        <a:pt x="11" y="48"/>
                      </a:lnTo>
                      <a:lnTo>
                        <a:pt x="53" y="11"/>
                      </a:lnTo>
                      <a:lnTo>
                        <a:pt x="43" y="0"/>
                      </a:lnTo>
                      <a:lnTo>
                        <a:pt x="2" y="37"/>
                      </a:lnTo>
                      <a:lnTo>
                        <a:pt x="0" y="39"/>
                      </a:lnTo>
                      <a:lnTo>
                        <a:pt x="2" y="37"/>
                      </a:lnTo>
                      <a:lnTo>
                        <a:pt x="0" y="41"/>
                      </a:lnTo>
                      <a:lnTo>
                        <a:pt x="2" y="47"/>
                      </a:lnTo>
                      <a:lnTo>
                        <a:pt x="5" y="49"/>
                      </a:lnTo>
                      <a:lnTo>
                        <a:pt x="11" y="48"/>
                      </a:ln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6" name="Freeform 570">
                  <a:extLst>
                    <a:ext uri="{FF2B5EF4-FFF2-40B4-BE49-F238E27FC236}">
                      <a16:creationId xmlns:a16="http://schemas.microsoft.com/office/drawing/2014/main" id="{615C6005-4CFF-4B47-B731-812420DF3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" y="1963"/>
                  <a:ext cx="15" cy="21"/>
                </a:xfrm>
                <a:custGeom>
                  <a:avLst/>
                  <a:gdLst>
                    <a:gd name="T0" fmla="*/ 0 w 31"/>
                    <a:gd name="T1" fmla="*/ 1 h 41"/>
                    <a:gd name="T2" fmla="*/ 0 w 31"/>
                    <a:gd name="T3" fmla="*/ 1 h 41"/>
                    <a:gd name="T4" fmla="*/ 0 w 31"/>
                    <a:gd name="T5" fmla="*/ 1 h 41"/>
                    <a:gd name="T6" fmla="*/ 0 w 31"/>
                    <a:gd name="T7" fmla="*/ 0 h 41"/>
                    <a:gd name="T8" fmla="*/ 0 w 31"/>
                    <a:gd name="T9" fmla="*/ 1 h 41"/>
                    <a:gd name="T10" fmla="*/ 0 w 31"/>
                    <a:gd name="T11" fmla="*/ 1 h 41"/>
                    <a:gd name="T12" fmla="*/ 0 w 31"/>
                    <a:gd name="T13" fmla="*/ 1 h 41"/>
                    <a:gd name="T14" fmla="*/ 0 w 31"/>
                    <a:gd name="T15" fmla="*/ 1 h 41"/>
                    <a:gd name="T16" fmla="*/ 0 w 31"/>
                    <a:gd name="T17" fmla="*/ 1 h 41"/>
                    <a:gd name="T18" fmla="*/ 0 w 31"/>
                    <a:gd name="T19" fmla="*/ 1 h 41"/>
                    <a:gd name="T20" fmla="*/ 0 w 31"/>
                    <a:gd name="T21" fmla="*/ 1 h 41"/>
                    <a:gd name="T22" fmla="*/ 0 w 31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16" y="33"/>
                      </a:moveTo>
                      <a:lnTo>
                        <a:pt x="15" y="37"/>
                      </a:lnTo>
                      <a:lnTo>
                        <a:pt x="31" y="7"/>
                      </a:lnTo>
                      <a:lnTo>
                        <a:pt x="18" y="0"/>
                      </a:lnTo>
                      <a:lnTo>
                        <a:pt x="1" y="30"/>
                      </a:lnTo>
                      <a:lnTo>
                        <a:pt x="0" y="33"/>
                      </a:lnTo>
                      <a:lnTo>
                        <a:pt x="1" y="30"/>
                      </a:lnTo>
                      <a:lnTo>
                        <a:pt x="1" y="36"/>
                      </a:lnTo>
                      <a:lnTo>
                        <a:pt x="5" y="40"/>
                      </a:lnTo>
                      <a:lnTo>
                        <a:pt x="11" y="41"/>
                      </a:lnTo>
                      <a:lnTo>
                        <a:pt x="15" y="37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7" name="Freeform 571">
                  <a:extLst>
                    <a:ext uri="{FF2B5EF4-FFF2-40B4-BE49-F238E27FC236}">
                      <a16:creationId xmlns:a16="http://schemas.microsoft.com/office/drawing/2014/main" id="{71E1485E-23FD-4697-9C23-B94B797DF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" y="1980"/>
                  <a:ext cx="8" cy="19"/>
                </a:xfrm>
                <a:custGeom>
                  <a:avLst/>
                  <a:gdLst>
                    <a:gd name="T0" fmla="*/ 1 w 16"/>
                    <a:gd name="T1" fmla="*/ 1 h 38"/>
                    <a:gd name="T2" fmla="*/ 1 w 16"/>
                    <a:gd name="T3" fmla="*/ 1 h 38"/>
                    <a:gd name="T4" fmla="*/ 1 w 16"/>
                    <a:gd name="T5" fmla="*/ 0 h 38"/>
                    <a:gd name="T6" fmla="*/ 0 w 16"/>
                    <a:gd name="T7" fmla="*/ 0 h 38"/>
                    <a:gd name="T8" fmla="*/ 0 w 16"/>
                    <a:gd name="T9" fmla="*/ 1 h 38"/>
                    <a:gd name="T10" fmla="*/ 1 w 16"/>
                    <a:gd name="T11" fmla="*/ 1 h 38"/>
                    <a:gd name="T12" fmla="*/ 0 w 16"/>
                    <a:gd name="T13" fmla="*/ 1 h 38"/>
                    <a:gd name="T14" fmla="*/ 1 w 16"/>
                    <a:gd name="T15" fmla="*/ 1 h 38"/>
                    <a:gd name="T16" fmla="*/ 1 w 16"/>
                    <a:gd name="T17" fmla="*/ 1 h 38"/>
                    <a:gd name="T18" fmla="*/ 1 w 16"/>
                    <a:gd name="T19" fmla="*/ 1 h 38"/>
                    <a:gd name="T20" fmla="*/ 1 w 16"/>
                    <a:gd name="T21" fmla="*/ 1 h 38"/>
                    <a:gd name="T22" fmla="*/ 1 w 16"/>
                    <a:gd name="T23" fmla="*/ 1 h 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" h="38">
                      <a:moveTo>
                        <a:pt x="15" y="27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3" y="36"/>
                      </a:lnTo>
                      <a:lnTo>
                        <a:pt x="8" y="38"/>
                      </a:lnTo>
                      <a:lnTo>
                        <a:pt x="14" y="36"/>
                      </a:lnTo>
                      <a:lnTo>
                        <a:pt x="16" y="30"/>
                      </a:lnTo>
                      <a:lnTo>
                        <a:pt x="15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8" name="Freeform 572">
                  <a:extLst>
                    <a:ext uri="{FF2B5EF4-FFF2-40B4-BE49-F238E27FC236}">
                      <a16:creationId xmlns:a16="http://schemas.microsoft.com/office/drawing/2014/main" id="{D2A5710C-18A3-470B-B491-57FDA6435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" y="1993"/>
                  <a:ext cx="14" cy="18"/>
                </a:xfrm>
                <a:custGeom>
                  <a:avLst/>
                  <a:gdLst>
                    <a:gd name="T0" fmla="*/ 1 w 28"/>
                    <a:gd name="T1" fmla="*/ 0 h 37"/>
                    <a:gd name="T2" fmla="*/ 1 w 28"/>
                    <a:gd name="T3" fmla="*/ 0 h 37"/>
                    <a:gd name="T4" fmla="*/ 1 w 28"/>
                    <a:gd name="T5" fmla="*/ 0 h 37"/>
                    <a:gd name="T6" fmla="*/ 0 w 28"/>
                    <a:gd name="T7" fmla="*/ 0 h 37"/>
                    <a:gd name="T8" fmla="*/ 1 w 28"/>
                    <a:gd name="T9" fmla="*/ 0 h 37"/>
                    <a:gd name="T10" fmla="*/ 1 w 28"/>
                    <a:gd name="T11" fmla="*/ 0 h 37"/>
                    <a:gd name="T12" fmla="*/ 1 w 28"/>
                    <a:gd name="T13" fmla="*/ 0 h 37"/>
                    <a:gd name="T14" fmla="*/ 1 w 28"/>
                    <a:gd name="T15" fmla="*/ 0 h 37"/>
                    <a:gd name="T16" fmla="*/ 1 w 28"/>
                    <a:gd name="T17" fmla="*/ 0 h 37"/>
                    <a:gd name="T18" fmla="*/ 1 w 28"/>
                    <a:gd name="T19" fmla="*/ 0 h 37"/>
                    <a:gd name="T20" fmla="*/ 1 w 28"/>
                    <a:gd name="T21" fmla="*/ 0 h 37"/>
                    <a:gd name="T22" fmla="*/ 1 w 2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" h="37">
                      <a:moveTo>
                        <a:pt x="27" y="24"/>
                      </a:moveTo>
                      <a:lnTo>
                        <a:pt x="28" y="25"/>
                      </a:lnTo>
                      <a:lnTo>
                        <a:pt x="14" y="0"/>
                      </a:lnTo>
                      <a:lnTo>
                        <a:pt x="0" y="7"/>
                      </a:lnTo>
                      <a:lnTo>
                        <a:pt x="14" y="32"/>
                      </a:lnTo>
                      <a:lnTo>
                        <a:pt x="15" y="33"/>
                      </a:lnTo>
                      <a:lnTo>
                        <a:pt x="14" y="32"/>
                      </a:lnTo>
                      <a:lnTo>
                        <a:pt x="19" y="37"/>
                      </a:lnTo>
                      <a:lnTo>
                        <a:pt x="25" y="36"/>
                      </a:lnTo>
                      <a:lnTo>
                        <a:pt x="28" y="31"/>
                      </a:lnTo>
                      <a:lnTo>
                        <a:pt x="28" y="25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9" name="Freeform 573">
                  <a:extLst>
                    <a:ext uri="{FF2B5EF4-FFF2-40B4-BE49-F238E27FC236}">
                      <a16:creationId xmlns:a16="http://schemas.microsoft.com/office/drawing/2014/main" id="{4023C8A9-24B6-45D1-B1B1-AB5E8BA3F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" y="2005"/>
                  <a:ext cx="16" cy="17"/>
                </a:xfrm>
                <a:custGeom>
                  <a:avLst/>
                  <a:gdLst>
                    <a:gd name="T0" fmla="*/ 0 w 34"/>
                    <a:gd name="T1" fmla="*/ 0 h 35"/>
                    <a:gd name="T2" fmla="*/ 0 w 34"/>
                    <a:gd name="T3" fmla="*/ 0 h 35"/>
                    <a:gd name="T4" fmla="*/ 0 w 34"/>
                    <a:gd name="T5" fmla="*/ 0 h 35"/>
                    <a:gd name="T6" fmla="*/ 0 w 34"/>
                    <a:gd name="T7" fmla="*/ 0 h 35"/>
                    <a:gd name="T8" fmla="*/ 0 w 34"/>
                    <a:gd name="T9" fmla="*/ 0 h 35"/>
                    <a:gd name="T10" fmla="*/ 0 w 34"/>
                    <a:gd name="T11" fmla="*/ 0 h 35"/>
                    <a:gd name="T12" fmla="*/ 0 w 34"/>
                    <a:gd name="T13" fmla="*/ 0 h 35"/>
                    <a:gd name="T14" fmla="*/ 0 w 34"/>
                    <a:gd name="T15" fmla="*/ 0 h 35"/>
                    <a:gd name="T16" fmla="*/ 0 w 34"/>
                    <a:gd name="T17" fmla="*/ 0 h 35"/>
                    <a:gd name="T18" fmla="*/ 0 w 34"/>
                    <a:gd name="T19" fmla="*/ 0 h 35"/>
                    <a:gd name="T20" fmla="*/ 0 w 34"/>
                    <a:gd name="T21" fmla="*/ 0 h 35"/>
                    <a:gd name="T22" fmla="*/ 0 w 34"/>
                    <a:gd name="T23" fmla="*/ 0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35">
                      <a:moveTo>
                        <a:pt x="30" y="22"/>
                      </a:moveTo>
                      <a:lnTo>
                        <a:pt x="33" y="23"/>
                      </a:ln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21" y="32"/>
                      </a:lnTo>
                      <a:lnTo>
                        <a:pt x="23" y="33"/>
                      </a:lnTo>
                      <a:lnTo>
                        <a:pt x="21" y="32"/>
                      </a:lnTo>
                      <a:lnTo>
                        <a:pt x="26" y="35"/>
                      </a:lnTo>
                      <a:lnTo>
                        <a:pt x="32" y="32"/>
                      </a:lnTo>
                      <a:lnTo>
                        <a:pt x="34" y="29"/>
                      </a:lnTo>
                      <a:lnTo>
                        <a:pt x="33" y="23"/>
                      </a:lnTo>
                      <a:lnTo>
                        <a:pt x="3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0" name="Freeform 574">
                  <a:extLst>
                    <a:ext uri="{FF2B5EF4-FFF2-40B4-BE49-F238E27FC236}">
                      <a16:creationId xmlns:a16="http://schemas.microsoft.com/office/drawing/2014/main" id="{B942C8CE-933C-49C3-AB0E-31D1CB5DA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" y="2016"/>
                  <a:ext cx="20" cy="17"/>
                </a:xfrm>
                <a:custGeom>
                  <a:avLst/>
                  <a:gdLst>
                    <a:gd name="T0" fmla="*/ 1 w 40"/>
                    <a:gd name="T1" fmla="*/ 1 h 33"/>
                    <a:gd name="T2" fmla="*/ 1 w 40"/>
                    <a:gd name="T3" fmla="*/ 1 h 33"/>
                    <a:gd name="T4" fmla="*/ 1 w 40"/>
                    <a:gd name="T5" fmla="*/ 0 h 33"/>
                    <a:gd name="T6" fmla="*/ 0 w 40"/>
                    <a:gd name="T7" fmla="*/ 1 h 33"/>
                    <a:gd name="T8" fmla="*/ 1 w 40"/>
                    <a:gd name="T9" fmla="*/ 1 h 33"/>
                    <a:gd name="T10" fmla="*/ 1 w 40"/>
                    <a:gd name="T11" fmla="*/ 1 h 33"/>
                    <a:gd name="T12" fmla="*/ 1 w 40"/>
                    <a:gd name="T13" fmla="*/ 1 h 33"/>
                    <a:gd name="T14" fmla="*/ 1 w 40"/>
                    <a:gd name="T15" fmla="*/ 1 h 33"/>
                    <a:gd name="T16" fmla="*/ 1 w 40"/>
                    <a:gd name="T17" fmla="*/ 1 h 33"/>
                    <a:gd name="T18" fmla="*/ 1 w 40"/>
                    <a:gd name="T19" fmla="*/ 1 h 33"/>
                    <a:gd name="T20" fmla="*/ 1 w 40"/>
                    <a:gd name="T21" fmla="*/ 1 h 33"/>
                    <a:gd name="T22" fmla="*/ 1 w 40"/>
                    <a:gd name="T23" fmla="*/ 1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33">
                      <a:moveTo>
                        <a:pt x="36" y="20"/>
                      </a:moveTo>
                      <a:lnTo>
                        <a:pt x="37" y="21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30" y="32"/>
                      </a:lnTo>
                      <a:lnTo>
                        <a:pt x="32" y="33"/>
                      </a:lnTo>
                      <a:lnTo>
                        <a:pt x="30" y="32"/>
                      </a:lnTo>
                      <a:lnTo>
                        <a:pt x="35" y="33"/>
                      </a:lnTo>
                      <a:lnTo>
                        <a:pt x="40" y="30"/>
                      </a:lnTo>
                      <a:lnTo>
                        <a:pt x="40" y="25"/>
                      </a:lnTo>
                      <a:lnTo>
                        <a:pt x="37" y="21"/>
                      </a:lnTo>
                      <a:lnTo>
                        <a:pt x="36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1" name="Freeform 575">
                  <a:extLst>
                    <a:ext uri="{FF2B5EF4-FFF2-40B4-BE49-F238E27FC236}">
                      <a16:creationId xmlns:a16="http://schemas.microsoft.com/office/drawing/2014/main" id="{FA7E71A3-3F65-41AC-AC91-1CFF3B1A3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" y="2026"/>
                  <a:ext cx="22" cy="14"/>
                </a:xfrm>
                <a:custGeom>
                  <a:avLst/>
                  <a:gdLst>
                    <a:gd name="T0" fmla="*/ 1 w 43"/>
                    <a:gd name="T1" fmla="*/ 1 h 27"/>
                    <a:gd name="T2" fmla="*/ 1 w 43"/>
                    <a:gd name="T3" fmla="*/ 1 h 27"/>
                    <a:gd name="T4" fmla="*/ 1 w 43"/>
                    <a:gd name="T5" fmla="*/ 0 h 27"/>
                    <a:gd name="T6" fmla="*/ 0 w 43"/>
                    <a:gd name="T7" fmla="*/ 1 h 27"/>
                    <a:gd name="T8" fmla="*/ 1 w 43"/>
                    <a:gd name="T9" fmla="*/ 1 h 27"/>
                    <a:gd name="T10" fmla="*/ 1 w 43"/>
                    <a:gd name="T11" fmla="*/ 1 h 27"/>
                    <a:gd name="T12" fmla="*/ 1 w 43"/>
                    <a:gd name="T13" fmla="*/ 1 h 27"/>
                    <a:gd name="T14" fmla="*/ 1 w 43"/>
                    <a:gd name="T15" fmla="*/ 1 h 27"/>
                    <a:gd name="T16" fmla="*/ 1 w 43"/>
                    <a:gd name="T17" fmla="*/ 1 h 27"/>
                    <a:gd name="T18" fmla="*/ 1 w 43"/>
                    <a:gd name="T19" fmla="*/ 1 h 27"/>
                    <a:gd name="T20" fmla="*/ 1 w 43"/>
                    <a:gd name="T21" fmla="*/ 1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3" h="27">
                      <a:moveTo>
                        <a:pt x="39" y="13"/>
                      </a:moveTo>
                      <a:lnTo>
                        <a:pt x="39" y="13"/>
                      </a:ln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34" y="27"/>
                      </a:lnTo>
                      <a:lnTo>
                        <a:pt x="40" y="26"/>
                      </a:lnTo>
                      <a:lnTo>
                        <a:pt x="43" y="21"/>
                      </a:lnTo>
                      <a:lnTo>
                        <a:pt x="43" y="17"/>
                      </a:lnTo>
                      <a:lnTo>
                        <a:pt x="3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2" name="Freeform 576">
                  <a:extLst>
                    <a:ext uri="{FF2B5EF4-FFF2-40B4-BE49-F238E27FC236}">
                      <a16:creationId xmlns:a16="http://schemas.microsoft.com/office/drawing/2014/main" id="{F50015AD-81C0-4829-9B97-F8DE2CE67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" y="2033"/>
                  <a:ext cx="21" cy="12"/>
                </a:xfrm>
                <a:custGeom>
                  <a:avLst/>
                  <a:gdLst>
                    <a:gd name="T0" fmla="*/ 1 w 42"/>
                    <a:gd name="T1" fmla="*/ 0 h 26"/>
                    <a:gd name="T2" fmla="*/ 1 w 42"/>
                    <a:gd name="T3" fmla="*/ 0 h 26"/>
                    <a:gd name="T4" fmla="*/ 1 w 42"/>
                    <a:gd name="T5" fmla="*/ 0 h 26"/>
                    <a:gd name="T6" fmla="*/ 0 w 42"/>
                    <a:gd name="T7" fmla="*/ 0 h 26"/>
                    <a:gd name="T8" fmla="*/ 1 w 42"/>
                    <a:gd name="T9" fmla="*/ 0 h 26"/>
                    <a:gd name="T10" fmla="*/ 1 w 42"/>
                    <a:gd name="T11" fmla="*/ 0 h 26"/>
                    <a:gd name="T12" fmla="*/ 1 w 42"/>
                    <a:gd name="T13" fmla="*/ 0 h 26"/>
                    <a:gd name="T14" fmla="*/ 1 w 42"/>
                    <a:gd name="T15" fmla="*/ 0 h 26"/>
                    <a:gd name="T16" fmla="*/ 1 w 42"/>
                    <a:gd name="T17" fmla="*/ 0 h 26"/>
                    <a:gd name="T18" fmla="*/ 1 w 42"/>
                    <a:gd name="T19" fmla="*/ 0 h 26"/>
                    <a:gd name="T20" fmla="*/ 1 w 42"/>
                    <a:gd name="T21" fmla="*/ 0 h 26"/>
                    <a:gd name="T22" fmla="*/ 1 w 42"/>
                    <a:gd name="T23" fmla="*/ 0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" h="26">
                      <a:moveTo>
                        <a:pt x="35" y="12"/>
                      </a:moveTo>
                      <a:lnTo>
                        <a:pt x="37" y="12"/>
                      </a:lnTo>
                      <a:lnTo>
                        <a:pt x="5" y="0"/>
                      </a:lnTo>
                      <a:lnTo>
                        <a:pt x="0" y="14"/>
                      </a:lnTo>
                      <a:lnTo>
                        <a:pt x="32" y="26"/>
                      </a:lnTo>
                      <a:lnTo>
                        <a:pt x="35" y="26"/>
                      </a:lnTo>
                      <a:lnTo>
                        <a:pt x="32" y="26"/>
                      </a:lnTo>
                      <a:lnTo>
                        <a:pt x="38" y="25"/>
                      </a:lnTo>
                      <a:lnTo>
                        <a:pt x="42" y="20"/>
                      </a:lnTo>
                      <a:lnTo>
                        <a:pt x="42" y="15"/>
                      </a:lnTo>
                      <a:lnTo>
                        <a:pt x="37" y="12"/>
                      </a:lnTo>
                      <a:lnTo>
                        <a:pt x="3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3" name="Freeform 577">
                  <a:extLst>
                    <a:ext uri="{FF2B5EF4-FFF2-40B4-BE49-F238E27FC236}">
                      <a16:creationId xmlns:a16="http://schemas.microsoft.com/office/drawing/2014/main" id="{FDF51BF6-3149-4F73-9298-0489526DA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2" y="2038"/>
                  <a:ext cx="20" cy="10"/>
                </a:xfrm>
                <a:custGeom>
                  <a:avLst/>
                  <a:gdLst>
                    <a:gd name="T0" fmla="*/ 1 w 39"/>
                    <a:gd name="T1" fmla="*/ 1 h 18"/>
                    <a:gd name="T2" fmla="*/ 1 w 39"/>
                    <a:gd name="T3" fmla="*/ 1 h 18"/>
                    <a:gd name="T4" fmla="*/ 0 w 39"/>
                    <a:gd name="T5" fmla="*/ 0 h 18"/>
                    <a:gd name="T6" fmla="*/ 0 w 39"/>
                    <a:gd name="T7" fmla="*/ 1 h 18"/>
                    <a:gd name="T8" fmla="*/ 1 w 39"/>
                    <a:gd name="T9" fmla="*/ 1 h 18"/>
                    <a:gd name="T10" fmla="*/ 1 w 39"/>
                    <a:gd name="T11" fmla="*/ 1 h 18"/>
                    <a:gd name="T12" fmla="*/ 1 w 39"/>
                    <a:gd name="T13" fmla="*/ 1 h 18"/>
                    <a:gd name="T14" fmla="*/ 1 w 39"/>
                    <a:gd name="T15" fmla="*/ 1 h 18"/>
                    <a:gd name="T16" fmla="*/ 1 w 39"/>
                    <a:gd name="T17" fmla="*/ 1 h 18"/>
                    <a:gd name="T18" fmla="*/ 1 w 39"/>
                    <a:gd name="T19" fmla="*/ 1 h 18"/>
                    <a:gd name="T20" fmla="*/ 1 w 39"/>
                    <a:gd name="T21" fmla="*/ 1 h 18"/>
                    <a:gd name="T22" fmla="*/ 1 w 39"/>
                    <a:gd name="T23" fmla="*/ 1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18">
                      <a:moveTo>
                        <a:pt x="33" y="4"/>
                      </a:moveTo>
                      <a:lnTo>
                        <a:pt x="32" y="4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32" y="18"/>
                      </a:lnTo>
                      <a:lnTo>
                        <a:pt x="31" y="18"/>
                      </a:lnTo>
                      <a:lnTo>
                        <a:pt x="32" y="18"/>
                      </a:lnTo>
                      <a:lnTo>
                        <a:pt x="38" y="16"/>
                      </a:lnTo>
                      <a:lnTo>
                        <a:pt x="39" y="11"/>
                      </a:lnTo>
                      <a:lnTo>
                        <a:pt x="38" y="7"/>
                      </a:lnTo>
                      <a:lnTo>
                        <a:pt x="32" y="4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4" name="Freeform 578">
                  <a:extLst>
                    <a:ext uri="{FF2B5EF4-FFF2-40B4-BE49-F238E27FC236}">
                      <a16:creationId xmlns:a16="http://schemas.microsoft.com/office/drawing/2014/main" id="{99734E3D-7D27-4449-BD96-122CB8276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" y="2041"/>
                  <a:ext cx="11" cy="8"/>
                </a:xfrm>
                <a:custGeom>
                  <a:avLst/>
                  <a:gdLst>
                    <a:gd name="T0" fmla="*/ 1 w 22"/>
                    <a:gd name="T1" fmla="*/ 0 h 17"/>
                    <a:gd name="T2" fmla="*/ 1 w 22"/>
                    <a:gd name="T3" fmla="*/ 0 h 17"/>
                    <a:gd name="T4" fmla="*/ 1 w 22"/>
                    <a:gd name="T5" fmla="*/ 0 h 17"/>
                    <a:gd name="T6" fmla="*/ 0 w 22"/>
                    <a:gd name="T7" fmla="*/ 0 h 17"/>
                    <a:gd name="T8" fmla="*/ 1 w 22"/>
                    <a:gd name="T9" fmla="*/ 0 h 17"/>
                    <a:gd name="T10" fmla="*/ 1 w 22"/>
                    <a:gd name="T11" fmla="*/ 0 h 17"/>
                    <a:gd name="T12" fmla="*/ 1 w 22"/>
                    <a:gd name="T13" fmla="*/ 0 h 17"/>
                    <a:gd name="T14" fmla="*/ 1 w 22"/>
                    <a:gd name="T15" fmla="*/ 0 h 17"/>
                    <a:gd name="T16" fmla="*/ 1 w 22"/>
                    <a:gd name="T17" fmla="*/ 0 h 17"/>
                    <a:gd name="T18" fmla="*/ 1 w 22"/>
                    <a:gd name="T19" fmla="*/ 0 h 17"/>
                    <a:gd name="T20" fmla="*/ 1 w 22"/>
                    <a:gd name="T21" fmla="*/ 0 h 17"/>
                    <a:gd name="T22" fmla="*/ 1 w 22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2" h="17">
                      <a:moveTo>
                        <a:pt x="15" y="3"/>
                      </a:moveTo>
                      <a:lnTo>
                        <a:pt x="16" y="3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14" y="17"/>
                      </a:lnTo>
                      <a:lnTo>
                        <a:pt x="15" y="17"/>
                      </a:lnTo>
                      <a:lnTo>
                        <a:pt x="14" y="17"/>
                      </a:lnTo>
                      <a:lnTo>
                        <a:pt x="19" y="15"/>
                      </a:lnTo>
                      <a:lnTo>
                        <a:pt x="22" y="11"/>
                      </a:lnTo>
                      <a:lnTo>
                        <a:pt x="21" y="5"/>
                      </a:lnTo>
                      <a:lnTo>
                        <a:pt x="16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5" name="Freeform 579">
                  <a:extLst>
                    <a:ext uri="{FF2B5EF4-FFF2-40B4-BE49-F238E27FC236}">
                      <a16:creationId xmlns:a16="http://schemas.microsoft.com/office/drawing/2014/main" id="{0E79AE43-7278-448A-B3DC-05A9158A7D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" y="2042"/>
                  <a:ext cx="13" cy="9"/>
                </a:xfrm>
                <a:custGeom>
                  <a:avLst/>
                  <a:gdLst>
                    <a:gd name="T0" fmla="*/ 1 w 25"/>
                    <a:gd name="T1" fmla="*/ 1 h 17"/>
                    <a:gd name="T2" fmla="*/ 1 w 25"/>
                    <a:gd name="T3" fmla="*/ 1 h 17"/>
                    <a:gd name="T4" fmla="*/ 0 w 25"/>
                    <a:gd name="T5" fmla="*/ 0 h 17"/>
                    <a:gd name="T6" fmla="*/ 0 w 25"/>
                    <a:gd name="T7" fmla="*/ 1 h 17"/>
                    <a:gd name="T8" fmla="*/ 1 w 25"/>
                    <a:gd name="T9" fmla="*/ 1 h 17"/>
                    <a:gd name="T10" fmla="*/ 1 w 25"/>
                    <a:gd name="T11" fmla="*/ 1 h 17"/>
                    <a:gd name="T12" fmla="*/ 1 w 25"/>
                    <a:gd name="T13" fmla="*/ 1 h 17"/>
                    <a:gd name="T14" fmla="*/ 1 w 25"/>
                    <a:gd name="T15" fmla="*/ 1 h 17"/>
                    <a:gd name="T16" fmla="*/ 1 w 25"/>
                    <a:gd name="T17" fmla="*/ 1 h 17"/>
                    <a:gd name="T18" fmla="*/ 1 w 25"/>
                    <a:gd name="T19" fmla="*/ 1 h 17"/>
                    <a:gd name="T20" fmla="*/ 1 w 25"/>
                    <a:gd name="T21" fmla="*/ 1 h 17"/>
                    <a:gd name="T22" fmla="*/ 1 w 25"/>
                    <a:gd name="T23" fmla="*/ 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" h="17">
                      <a:moveTo>
                        <a:pt x="18" y="1"/>
                      </a:moveTo>
                      <a:lnTo>
                        <a:pt x="18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8" y="16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25" y="9"/>
                      </a:lnTo>
                      <a:lnTo>
                        <a:pt x="24" y="4"/>
                      </a:lnTo>
                      <a:lnTo>
                        <a:pt x="18" y="2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6" name="Freeform 580">
                  <a:extLst>
                    <a:ext uri="{FF2B5EF4-FFF2-40B4-BE49-F238E27FC236}">
                      <a16:creationId xmlns:a16="http://schemas.microsoft.com/office/drawing/2014/main" id="{20AD692F-F9A2-423C-951F-CC7567AB9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" y="2042"/>
                  <a:ext cx="14" cy="9"/>
                </a:xfrm>
                <a:custGeom>
                  <a:avLst/>
                  <a:gdLst>
                    <a:gd name="T0" fmla="*/ 0 w 29"/>
                    <a:gd name="T1" fmla="*/ 0 h 16"/>
                    <a:gd name="T2" fmla="*/ 0 w 29"/>
                    <a:gd name="T3" fmla="*/ 0 h 16"/>
                    <a:gd name="T4" fmla="*/ 0 w 29"/>
                    <a:gd name="T5" fmla="*/ 0 h 16"/>
                    <a:gd name="T6" fmla="*/ 0 w 29"/>
                    <a:gd name="T7" fmla="*/ 1 h 16"/>
                    <a:gd name="T8" fmla="*/ 0 w 29"/>
                    <a:gd name="T9" fmla="*/ 1 h 16"/>
                    <a:gd name="T10" fmla="*/ 0 w 29"/>
                    <a:gd name="T11" fmla="*/ 1 h 16"/>
                    <a:gd name="T12" fmla="*/ 0 w 29"/>
                    <a:gd name="T13" fmla="*/ 1 h 16"/>
                    <a:gd name="T14" fmla="*/ 0 w 29"/>
                    <a:gd name="T15" fmla="*/ 1 h 16"/>
                    <a:gd name="T16" fmla="*/ 0 w 29"/>
                    <a:gd name="T17" fmla="*/ 1 h 16"/>
                    <a:gd name="T18" fmla="*/ 0 w 29"/>
                    <a:gd name="T19" fmla="*/ 1 h 16"/>
                    <a:gd name="T20" fmla="*/ 0 w 29"/>
                    <a:gd name="T21" fmla="*/ 0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9" h="16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1" y="16"/>
                      </a:lnTo>
                      <a:lnTo>
                        <a:pt x="27" y="14"/>
                      </a:lnTo>
                      <a:lnTo>
                        <a:pt x="29" y="8"/>
                      </a:lnTo>
                      <a:lnTo>
                        <a:pt x="27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7" name="Freeform 581">
                  <a:extLst>
                    <a:ext uri="{FF2B5EF4-FFF2-40B4-BE49-F238E27FC236}">
                      <a16:creationId xmlns:a16="http://schemas.microsoft.com/office/drawing/2014/main" id="{36C7C6D1-3B4C-4A6F-B7EE-53CEF35EB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" y="2042"/>
                  <a:ext cx="13" cy="9"/>
                </a:xfrm>
                <a:custGeom>
                  <a:avLst/>
                  <a:gdLst>
                    <a:gd name="T0" fmla="*/ 1 w 26"/>
                    <a:gd name="T1" fmla="*/ 1 h 16"/>
                    <a:gd name="T2" fmla="*/ 1 w 26"/>
                    <a:gd name="T3" fmla="*/ 0 h 16"/>
                    <a:gd name="T4" fmla="*/ 0 w 26"/>
                    <a:gd name="T5" fmla="*/ 0 h 16"/>
                    <a:gd name="T6" fmla="*/ 0 w 26"/>
                    <a:gd name="T7" fmla="*/ 1 h 16"/>
                    <a:gd name="T8" fmla="*/ 1 w 26"/>
                    <a:gd name="T9" fmla="*/ 1 h 16"/>
                    <a:gd name="T10" fmla="*/ 1 w 26"/>
                    <a:gd name="T11" fmla="*/ 1 h 16"/>
                    <a:gd name="T12" fmla="*/ 1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1 h 16"/>
                    <a:gd name="T20" fmla="*/ 1 w 26"/>
                    <a:gd name="T21" fmla="*/ 0 h 16"/>
                    <a:gd name="T22" fmla="*/ 1 w 26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16">
                      <a:moveTo>
                        <a:pt x="18" y="1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8" y="16"/>
                      </a:lnTo>
                      <a:lnTo>
                        <a:pt x="24" y="14"/>
                      </a:lnTo>
                      <a:lnTo>
                        <a:pt x="26" y="8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8" name="Freeform 582">
                  <a:extLst>
                    <a:ext uri="{FF2B5EF4-FFF2-40B4-BE49-F238E27FC236}">
                      <a16:creationId xmlns:a16="http://schemas.microsoft.com/office/drawing/2014/main" id="{C001A3A0-CFA0-48EA-BA28-40B253D16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2043"/>
                  <a:ext cx="13" cy="8"/>
                </a:xfrm>
                <a:custGeom>
                  <a:avLst/>
                  <a:gdLst>
                    <a:gd name="T0" fmla="*/ 1 w 26"/>
                    <a:gd name="T1" fmla="*/ 1 h 16"/>
                    <a:gd name="T2" fmla="*/ 1 w 26"/>
                    <a:gd name="T3" fmla="*/ 1 h 16"/>
                    <a:gd name="T4" fmla="*/ 0 w 26"/>
                    <a:gd name="T5" fmla="*/ 0 h 16"/>
                    <a:gd name="T6" fmla="*/ 0 w 26"/>
                    <a:gd name="T7" fmla="*/ 1 h 16"/>
                    <a:gd name="T8" fmla="*/ 1 w 26"/>
                    <a:gd name="T9" fmla="*/ 1 h 16"/>
                    <a:gd name="T10" fmla="*/ 1 w 26"/>
                    <a:gd name="T11" fmla="*/ 1 h 16"/>
                    <a:gd name="T12" fmla="*/ 1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1 h 16"/>
                    <a:gd name="T20" fmla="*/ 1 w 26"/>
                    <a:gd name="T21" fmla="*/ 1 h 16"/>
                    <a:gd name="T22" fmla="*/ 1 w 26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16">
                      <a:moveTo>
                        <a:pt x="20" y="2"/>
                      </a:moveTo>
                      <a:lnTo>
                        <a:pt x="1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25" y="14"/>
                      </a:lnTo>
                      <a:lnTo>
                        <a:pt x="26" y="9"/>
                      </a:lnTo>
                      <a:lnTo>
                        <a:pt x="25" y="5"/>
                      </a:lnTo>
                      <a:lnTo>
                        <a:pt x="19" y="2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9" name="Freeform 583">
                  <a:extLst>
                    <a:ext uri="{FF2B5EF4-FFF2-40B4-BE49-F238E27FC236}">
                      <a16:creationId xmlns:a16="http://schemas.microsoft.com/office/drawing/2014/main" id="{7A01BFA5-D6AA-41FB-A637-EBC0443F4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" y="2044"/>
                  <a:ext cx="11" cy="8"/>
                </a:xfrm>
                <a:custGeom>
                  <a:avLst/>
                  <a:gdLst>
                    <a:gd name="T0" fmla="*/ 1 w 22"/>
                    <a:gd name="T1" fmla="*/ 0 h 17"/>
                    <a:gd name="T2" fmla="*/ 1 w 22"/>
                    <a:gd name="T3" fmla="*/ 0 h 17"/>
                    <a:gd name="T4" fmla="*/ 1 w 22"/>
                    <a:gd name="T5" fmla="*/ 0 h 17"/>
                    <a:gd name="T6" fmla="*/ 0 w 22"/>
                    <a:gd name="T7" fmla="*/ 0 h 17"/>
                    <a:gd name="T8" fmla="*/ 1 w 22"/>
                    <a:gd name="T9" fmla="*/ 0 h 17"/>
                    <a:gd name="T10" fmla="*/ 1 w 22"/>
                    <a:gd name="T11" fmla="*/ 0 h 17"/>
                    <a:gd name="T12" fmla="*/ 1 w 22"/>
                    <a:gd name="T13" fmla="*/ 0 h 17"/>
                    <a:gd name="T14" fmla="*/ 1 w 22"/>
                    <a:gd name="T15" fmla="*/ 0 h 17"/>
                    <a:gd name="T16" fmla="*/ 1 w 22"/>
                    <a:gd name="T17" fmla="*/ 0 h 17"/>
                    <a:gd name="T18" fmla="*/ 1 w 22"/>
                    <a:gd name="T19" fmla="*/ 0 h 17"/>
                    <a:gd name="T20" fmla="*/ 1 w 22"/>
                    <a:gd name="T21" fmla="*/ 0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17">
                      <a:moveTo>
                        <a:pt x="16" y="3"/>
                      </a:moveTo>
                      <a:lnTo>
                        <a:pt x="16" y="3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14" y="17"/>
                      </a:lnTo>
                      <a:lnTo>
                        <a:pt x="19" y="15"/>
                      </a:lnTo>
                      <a:lnTo>
                        <a:pt x="22" y="11"/>
                      </a:lnTo>
                      <a:lnTo>
                        <a:pt x="20" y="5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0" name="Freeform 584">
                  <a:extLst>
                    <a:ext uri="{FF2B5EF4-FFF2-40B4-BE49-F238E27FC236}">
                      <a16:creationId xmlns:a16="http://schemas.microsoft.com/office/drawing/2014/main" id="{F97F7CBA-879B-43D8-9D53-ECE38166C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" y="2045"/>
                  <a:ext cx="10" cy="8"/>
                </a:xfrm>
                <a:custGeom>
                  <a:avLst/>
                  <a:gdLst>
                    <a:gd name="T0" fmla="*/ 1 w 19"/>
                    <a:gd name="T1" fmla="*/ 1 h 16"/>
                    <a:gd name="T2" fmla="*/ 1 w 19"/>
                    <a:gd name="T3" fmla="*/ 1 h 16"/>
                    <a:gd name="T4" fmla="*/ 1 w 19"/>
                    <a:gd name="T5" fmla="*/ 0 h 16"/>
                    <a:gd name="T6" fmla="*/ 0 w 19"/>
                    <a:gd name="T7" fmla="*/ 1 h 16"/>
                    <a:gd name="T8" fmla="*/ 1 w 19"/>
                    <a:gd name="T9" fmla="*/ 1 h 16"/>
                    <a:gd name="T10" fmla="*/ 1 w 19"/>
                    <a:gd name="T11" fmla="*/ 1 h 16"/>
                    <a:gd name="T12" fmla="*/ 1 w 19"/>
                    <a:gd name="T13" fmla="*/ 1 h 16"/>
                    <a:gd name="T14" fmla="*/ 1 w 19"/>
                    <a:gd name="T15" fmla="*/ 1 h 16"/>
                    <a:gd name="T16" fmla="*/ 1 w 19"/>
                    <a:gd name="T17" fmla="*/ 1 h 16"/>
                    <a:gd name="T18" fmla="*/ 1 w 19"/>
                    <a:gd name="T19" fmla="*/ 1 h 16"/>
                    <a:gd name="T20" fmla="*/ 1 w 19"/>
                    <a:gd name="T21" fmla="*/ 1 h 16"/>
                    <a:gd name="T22" fmla="*/ 1 w 19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" h="16">
                      <a:moveTo>
                        <a:pt x="18" y="5"/>
                      </a:move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11" y="16"/>
                      </a:lnTo>
                      <a:lnTo>
                        <a:pt x="6" y="12"/>
                      </a:lnTo>
                      <a:lnTo>
                        <a:pt x="11" y="16"/>
                      </a:lnTo>
                      <a:lnTo>
                        <a:pt x="17" y="15"/>
                      </a:lnTo>
                      <a:lnTo>
                        <a:pt x="19" y="10"/>
                      </a:lnTo>
                      <a:lnTo>
                        <a:pt x="18" y="4"/>
                      </a:lnTo>
                      <a:lnTo>
                        <a:pt x="13" y="2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1" name="Freeform 585">
                  <a:extLst>
                    <a:ext uri="{FF2B5EF4-FFF2-40B4-BE49-F238E27FC236}">
                      <a16:creationId xmlns:a16="http://schemas.microsoft.com/office/drawing/2014/main" id="{DEBC0BC5-00AD-449E-8DC3-BE7411DE6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" y="2048"/>
                  <a:ext cx="9" cy="8"/>
                </a:xfrm>
                <a:custGeom>
                  <a:avLst/>
                  <a:gdLst>
                    <a:gd name="T0" fmla="*/ 1 w 18"/>
                    <a:gd name="T1" fmla="*/ 0 h 17"/>
                    <a:gd name="T2" fmla="*/ 1 w 18"/>
                    <a:gd name="T3" fmla="*/ 0 h 17"/>
                    <a:gd name="T4" fmla="*/ 1 w 18"/>
                    <a:gd name="T5" fmla="*/ 0 h 17"/>
                    <a:gd name="T6" fmla="*/ 0 w 18"/>
                    <a:gd name="T7" fmla="*/ 0 h 17"/>
                    <a:gd name="T8" fmla="*/ 1 w 18"/>
                    <a:gd name="T9" fmla="*/ 0 h 17"/>
                    <a:gd name="T10" fmla="*/ 1 w 18"/>
                    <a:gd name="T11" fmla="*/ 0 h 17"/>
                    <a:gd name="T12" fmla="*/ 1 w 18"/>
                    <a:gd name="T13" fmla="*/ 0 h 17"/>
                    <a:gd name="T14" fmla="*/ 1 w 18"/>
                    <a:gd name="T15" fmla="*/ 0 h 17"/>
                    <a:gd name="T16" fmla="*/ 1 w 18"/>
                    <a:gd name="T17" fmla="*/ 0 h 17"/>
                    <a:gd name="T18" fmla="*/ 1 w 18"/>
                    <a:gd name="T19" fmla="*/ 0 h 17"/>
                    <a:gd name="T20" fmla="*/ 1 w 18"/>
                    <a:gd name="T21" fmla="*/ 0 h 17"/>
                    <a:gd name="T22" fmla="*/ 1 w 18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" h="17">
                      <a:moveTo>
                        <a:pt x="18" y="10"/>
                      </a:moveTo>
                      <a:lnTo>
                        <a:pt x="17" y="7"/>
                      </a:ln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5" y="14"/>
                      </a:lnTo>
                      <a:lnTo>
                        <a:pt x="4" y="12"/>
                      </a:lnTo>
                      <a:lnTo>
                        <a:pt x="5" y="14"/>
                      </a:lnTo>
                      <a:lnTo>
                        <a:pt x="10" y="17"/>
                      </a:lnTo>
                      <a:lnTo>
                        <a:pt x="14" y="15"/>
                      </a:lnTo>
                      <a:lnTo>
                        <a:pt x="18" y="12"/>
                      </a:lnTo>
                      <a:lnTo>
                        <a:pt x="17" y="7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2" name="Freeform 586">
                  <a:extLst>
                    <a:ext uri="{FF2B5EF4-FFF2-40B4-BE49-F238E27FC236}">
                      <a16:creationId xmlns:a16="http://schemas.microsoft.com/office/drawing/2014/main" id="{584B7925-F963-4B25-9AB4-3558468FD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5" y="2053"/>
                  <a:ext cx="9" cy="18"/>
                </a:xfrm>
                <a:custGeom>
                  <a:avLst/>
                  <a:gdLst>
                    <a:gd name="T0" fmla="*/ 1 w 18"/>
                    <a:gd name="T1" fmla="*/ 1 h 35"/>
                    <a:gd name="T2" fmla="*/ 1 w 18"/>
                    <a:gd name="T3" fmla="*/ 1 h 35"/>
                    <a:gd name="T4" fmla="*/ 1 w 18"/>
                    <a:gd name="T5" fmla="*/ 0 h 35"/>
                    <a:gd name="T6" fmla="*/ 0 w 18"/>
                    <a:gd name="T7" fmla="*/ 1 h 35"/>
                    <a:gd name="T8" fmla="*/ 1 w 18"/>
                    <a:gd name="T9" fmla="*/ 1 h 35"/>
                    <a:gd name="T10" fmla="*/ 1 w 18"/>
                    <a:gd name="T11" fmla="*/ 1 h 35"/>
                    <a:gd name="T12" fmla="*/ 1 w 18"/>
                    <a:gd name="T13" fmla="*/ 1 h 35"/>
                    <a:gd name="T14" fmla="*/ 1 w 18"/>
                    <a:gd name="T15" fmla="*/ 1 h 35"/>
                    <a:gd name="T16" fmla="*/ 1 w 18"/>
                    <a:gd name="T17" fmla="*/ 1 h 35"/>
                    <a:gd name="T18" fmla="*/ 1 w 18"/>
                    <a:gd name="T19" fmla="*/ 1 h 35"/>
                    <a:gd name="T20" fmla="*/ 1 w 18"/>
                    <a:gd name="T21" fmla="*/ 1 h 35"/>
                    <a:gd name="T22" fmla="*/ 1 w 18"/>
                    <a:gd name="T23" fmla="*/ 1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" h="35">
                      <a:moveTo>
                        <a:pt x="18" y="31"/>
                      </a:moveTo>
                      <a:lnTo>
                        <a:pt x="18" y="27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4" y="30"/>
                      </a:lnTo>
                      <a:lnTo>
                        <a:pt x="4" y="26"/>
                      </a:lnTo>
                      <a:lnTo>
                        <a:pt x="4" y="30"/>
                      </a:lnTo>
                      <a:lnTo>
                        <a:pt x="7" y="34"/>
                      </a:lnTo>
                      <a:lnTo>
                        <a:pt x="13" y="35"/>
                      </a:lnTo>
                      <a:lnTo>
                        <a:pt x="17" y="33"/>
                      </a:lnTo>
                      <a:lnTo>
                        <a:pt x="18" y="27"/>
                      </a:lnTo>
                      <a:lnTo>
                        <a:pt x="18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3" name="Freeform 587">
                  <a:extLst>
                    <a:ext uri="{FF2B5EF4-FFF2-40B4-BE49-F238E27FC236}">
                      <a16:creationId xmlns:a16="http://schemas.microsoft.com/office/drawing/2014/main" id="{5E666DEC-8399-46AA-854A-36CD58BFB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" y="2066"/>
                  <a:ext cx="11" cy="17"/>
                </a:xfrm>
                <a:custGeom>
                  <a:avLst/>
                  <a:gdLst>
                    <a:gd name="T0" fmla="*/ 0 w 23"/>
                    <a:gd name="T1" fmla="*/ 0 h 35"/>
                    <a:gd name="T2" fmla="*/ 0 w 23"/>
                    <a:gd name="T3" fmla="*/ 0 h 35"/>
                    <a:gd name="T4" fmla="*/ 0 w 23"/>
                    <a:gd name="T5" fmla="*/ 0 h 35"/>
                    <a:gd name="T6" fmla="*/ 0 w 23"/>
                    <a:gd name="T7" fmla="*/ 0 h 35"/>
                    <a:gd name="T8" fmla="*/ 0 w 23"/>
                    <a:gd name="T9" fmla="*/ 0 h 35"/>
                    <a:gd name="T10" fmla="*/ 0 w 23"/>
                    <a:gd name="T11" fmla="*/ 0 h 35"/>
                    <a:gd name="T12" fmla="*/ 0 w 23"/>
                    <a:gd name="T13" fmla="*/ 0 h 35"/>
                    <a:gd name="T14" fmla="*/ 0 w 23"/>
                    <a:gd name="T15" fmla="*/ 0 h 35"/>
                    <a:gd name="T16" fmla="*/ 0 w 23"/>
                    <a:gd name="T17" fmla="*/ 0 h 35"/>
                    <a:gd name="T18" fmla="*/ 0 w 23"/>
                    <a:gd name="T19" fmla="*/ 0 h 35"/>
                    <a:gd name="T20" fmla="*/ 0 w 23"/>
                    <a:gd name="T21" fmla="*/ 0 h 35"/>
                    <a:gd name="T22" fmla="*/ 0 w 23"/>
                    <a:gd name="T23" fmla="*/ 0 h 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35">
                      <a:moveTo>
                        <a:pt x="13" y="32"/>
                      </a:moveTo>
                      <a:lnTo>
                        <a:pt x="14" y="30"/>
                      </a:lnTo>
                      <a:lnTo>
                        <a:pt x="23" y="5"/>
                      </a:lnTo>
                      <a:lnTo>
                        <a:pt x="9" y="0"/>
                      </a:lnTo>
                      <a:lnTo>
                        <a:pt x="0" y="26"/>
                      </a:lnTo>
                      <a:lnTo>
                        <a:pt x="1" y="23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6" y="35"/>
                      </a:lnTo>
                      <a:lnTo>
                        <a:pt x="11" y="35"/>
                      </a:lnTo>
                      <a:lnTo>
                        <a:pt x="14" y="30"/>
                      </a:ln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4" name="Freeform 588">
                  <a:extLst>
                    <a:ext uri="{FF2B5EF4-FFF2-40B4-BE49-F238E27FC236}">
                      <a16:creationId xmlns:a16="http://schemas.microsoft.com/office/drawing/2014/main" id="{F4C90F3F-777D-44C0-A105-CF330979C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078"/>
                  <a:ext cx="14" cy="16"/>
                </a:xfrm>
                <a:custGeom>
                  <a:avLst/>
                  <a:gdLst>
                    <a:gd name="T0" fmla="*/ 0 w 29"/>
                    <a:gd name="T1" fmla="*/ 1 h 32"/>
                    <a:gd name="T2" fmla="*/ 0 w 29"/>
                    <a:gd name="T3" fmla="*/ 1 h 32"/>
                    <a:gd name="T4" fmla="*/ 0 w 29"/>
                    <a:gd name="T5" fmla="*/ 1 h 32"/>
                    <a:gd name="T6" fmla="*/ 0 w 29"/>
                    <a:gd name="T7" fmla="*/ 0 h 32"/>
                    <a:gd name="T8" fmla="*/ 0 w 29"/>
                    <a:gd name="T9" fmla="*/ 1 h 32"/>
                    <a:gd name="T10" fmla="*/ 0 w 29"/>
                    <a:gd name="T11" fmla="*/ 1 h 32"/>
                    <a:gd name="T12" fmla="*/ 0 w 29"/>
                    <a:gd name="T13" fmla="*/ 1 h 32"/>
                    <a:gd name="T14" fmla="*/ 0 w 29"/>
                    <a:gd name="T15" fmla="*/ 1 h 32"/>
                    <a:gd name="T16" fmla="*/ 0 w 29"/>
                    <a:gd name="T17" fmla="*/ 1 h 32"/>
                    <a:gd name="T18" fmla="*/ 0 w 29"/>
                    <a:gd name="T19" fmla="*/ 1 h 32"/>
                    <a:gd name="T20" fmla="*/ 0 w 29"/>
                    <a:gd name="T21" fmla="*/ 1 h 32"/>
                    <a:gd name="T22" fmla="*/ 0 w 29"/>
                    <a:gd name="T23" fmla="*/ 1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9" h="32">
                      <a:moveTo>
                        <a:pt x="12" y="31"/>
                      </a:moveTo>
                      <a:lnTo>
                        <a:pt x="13" y="30"/>
                      </a:lnTo>
                      <a:lnTo>
                        <a:pt x="29" y="9"/>
                      </a:lnTo>
                      <a:lnTo>
                        <a:pt x="17" y="0"/>
                      </a:lnTo>
                      <a:lnTo>
                        <a:pt x="1" y="21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8" y="32"/>
                      </a:lnTo>
                      <a:lnTo>
                        <a:pt x="13" y="30"/>
                      </a:lnTo>
                      <a:lnTo>
                        <a:pt x="1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5" name="Freeform 589">
                  <a:extLst>
                    <a:ext uri="{FF2B5EF4-FFF2-40B4-BE49-F238E27FC236}">
                      <a16:creationId xmlns:a16="http://schemas.microsoft.com/office/drawing/2014/main" id="{20A077F4-C354-4B70-A3C0-FAA1CD20B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" y="2087"/>
                  <a:ext cx="17" cy="16"/>
                </a:xfrm>
                <a:custGeom>
                  <a:avLst/>
                  <a:gdLst>
                    <a:gd name="T0" fmla="*/ 0 w 35"/>
                    <a:gd name="T1" fmla="*/ 1 h 31"/>
                    <a:gd name="T2" fmla="*/ 0 w 35"/>
                    <a:gd name="T3" fmla="*/ 1 h 31"/>
                    <a:gd name="T4" fmla="*/ 0 w 35"/>
                    <a:gd name="T5" fmla="*/ 1 h 31"/>
                    <a:gd name="T6" fmla="*/ 0 w 35"/>
                    <a:gd name="T7" fmla="*/ 0 h 31"/>
                    <a:gd name="T8" fmla="*/ 0 w 35"/>
                    <a:gd name="T9" fmla="*/ 1 h 31"/>
                    <a:gd name="T10" fmla="*/ 0 w 35"/>
                    <a:gd name="T11" fmla="*/ 1 h 31"/>
                    <a:gd name="T12" fmla="*/ 0 w 35"/>
                    <a:gd name="T13" fmla="*/ 1 h 31"/>
                    <a:gd name="T14" fmla="*/ 0 w 35"/>
                    <a:gd name="T15" fmla="*/ 1 h 31"/>
                    <a:gd name="T16" fmla="*/ 0 w 35"/>
                    <a:gd name="T17" fmla="*/ 1 h 31"/>
                    <a:gd name="T18" fmla="*/ 0 w 35"/>
                    <a:gd name="T19" fmla="*/ 1 h 31"/>
                    <a:gd name="T20" fmla="*/ 0 w 35"/>
                    <a:gd name="T21" fmla="*/ 1 h 31"/>
                    <a:gd name="T22" fmla="*/ 0 w 35"/>
                    <a:gd name="T23" fmla="*/ 1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31">
                      <a:moveTo>
                        <a:pt x="9" y="31"/>
                      </a:moveTo>
                      <a:lnTo>
                        <a:pt x="12" y="30"/>
                      </a:lnTo>
                      <a:lnTo>
                        <a:pt x="35" y="11"/>
                      </a:lnTo>
                      <a:lnTo>
                        <a:pt x="25" y="0"/>
                      </a:lnTo>
                      <a:lnTo>
                        <a:pt x="2" y="18"/>
                      </a:lnTo>
                      <a:lnTo>
                        <a:pt x="5" y="17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6" y="31"/>
                      </a:lnTo>
                      <a:lnTo>
                        <a:pt x="12" y="30"/>
                      </a:lnTo>
                      <a:lnTo>
                        <a:pt x="9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6" name="Freeform 590">
                  <a:extLst>
                    <a:ext uri="{FF2B5EF4-FFF2-40B4-BE49-F238E27FC236}">
                      <a16:creationId xmlns:a16="http://schemas.microsoft.com/office/drawing/2014/main" id="{5F03B01A-4BE7-4348-8551-3ACB0EC13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" y="2096"/>
                  <a:ext cx="19" cy="13"/>
                </a:xfrm>
                <a:custGeom>
                  <a:avLst/>
                  <a:gdLst>
                    <a:gd name="T0" fmla="*/ 1 w 37"/>
                    <a:gd name="T1" fmla="*/ 1 h 25"/>
                    <a:gd name="T2" fmla="*/ 1 w 37"/>
                    <a:gd name="T3" fmla="*/ 1 h 25"/>
                    <a:gd name="T4" fmla="*/ 1 w 37"/>
                    <a:gd name="T5" fmla="*/ 1 h 25"/>
                    <a:gd name="T6" fmla="*/ 1 w 37"/>
                    <a:gd name="T7" fmla="*/ 0 h 25"/>
                    <a:gd name="T8" fmla="*/ 1 w 37"/>
                    <a:gd name="T9" fmla="*/ 1 h 25"/>
                    <a:gd name="T10" fmla="*/ 1 w 37"/>
                    <a:gd name="T11" fmla="*/ 1 h 25"/>
                    <a:gd name="T12" fmla="*/ 1 w 37"/>
                    <a:gd name="T13" fmla="*/ 1 h 25"/>
                    <a:gd name="T14" fmla="*/ 0 w 37"/>
                    <a:gd name="T15" fmla="*/ 1 h 25"/>
                    <a:gd name="T16" fmla="*/ 0 w 37"/>
                    <a:gd name="T17" fmla="*/ 1 h 25"/>
                    <a:gd name="T18" fmla="*/ 1 w 37"/>
                    <a:gd name="T19" fmla="*/ 1 h 25"/>
                    <a:gd name="T20" fmla="*/ 1 w 37"/>
                    <a:gd name="T21" fmla="*/ 1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25">
                      <a:moveTo>
                        <a:pt x="10" y="25"/>
                      </a:moveTo>
                      <a:lnTo>
                        <a:pt x="10" y="25"/>
                      </a:lnTo>
                      <a:lnTo>
                        <a:pt x="37" y="14"/>
                      </a:lnTo>
                      <a:lnTo>
                        <a:pt x="33" y="0"/>
                      </a:lnTo>
                      <a:lnTo>
                        <a:pt x="5" y="12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4" y="24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7" name="Freeform 591">
                  <a:extLst>
                    <a:ext uri="{FF2B5EF4-FFF2-40B4-BE49-F238E27FC236}">
                      <a16:creationId xmlns:a16="http://schemas.microsoft.com/office/drawing/2014/main" id="{B5526435-3760-41F3-A972-1CAA99DCE7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" y="2102"/>
                  <a:ext cx="19" cy="11"/>
                </a:xfrm>
                <a:custGeom>
                  <a:avLst/>
                  <a:gdLst>
                    <a:gd name="T0" fmla="*/ 1 w 37"/>
                    <a:gd name="T1" fmla="*/ 0 h 23"/>
                    <a:gd name="T2" fmla="*/ 1 w 37"/>
                    <a:gd name="T3" fmla="*/ 0 h 23"/>
                    <a:gd name="T4" fmla="*/ 1 w 37"/>
                    <a:gd name="T5" fmla="*/ 0 h 23"/>
                    <a:gd name="T6" fmla="*/ 1 w 37"/>
                    <a:gd name="T7" fmla="*/ 0 h 23"/>
                    <a:gd name="T8" fmla="*/ 1 w 37"/>
                    <a:gd name="T9" fmla="*/ 0 h 23"/>
                    <a:gd name="T10" fmla="*/ 1 w 37"/>
                    <a:gd name="T11" fmla="*/ 0 h 23"/>
                    <a:gd name="T12" fmla="*/ 1 w 37"/>
                    <a:gd name="T13" fmla="*/ 0 h 23"/>
                    <a:gd name="T14" fmla="*/ 0 w 37"/>
                    <a:gd name="T15" fmla="*/ 0 h 23"/>
                    <a:gd name="T16" fmla="*/ 0 w 37"/>
                    <a:gd name="T17" fmla="*/ 0 h 23"/>
                    <a:gd name="T18" fmla="*/ 1 w 37"/>
                    <a:gd name="T19" fmla="*/ 0 h 23"/>
                    <a:gd name="T20" fmla="*/ 1 w 37"/>
                    <a:gd name="T21" fmla="*/ 0 h 23"/>
                    <a:gd name="T22" fmla="*/ 1 w 37"/>
                    <a:gd name="T23" fmla="*/ 0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7" h="23">
                      <a:moveTo>
                        <a:pt x="7" y="23"/>
                      </a:moveTo>
                      <a:lnTo>
                        <a:pt x="9" y="23"/>
                      </a:lnTo>
                      <a:lnTo>
                        <a:pt x="37" y="13"/>
                      </a:lnTo>
                      <a:lnTo>
                        <a:pt x="32" y="0"/>
                      </a:ln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3" y="21"/>
                      </a:lnTo>
                      <a:lnTo>
                        <a:pt x="9" y="23"/>
                      </a:lnTo>
                      <a:lnTo>
                        <a:pt x="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8" name="Freeform 592">
                  <a:extLst>
                    <a:ext uri="{FF2B5EF4-FFF2-40B4-BE49-F238E27FC236}">
                      <a16:creationId xmlns:a16="http://schemas.microsoft.com/office/drawing/2014/main" id="{60D8C40E-2D27-4B1B-B037-F93079C0E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" y="2106"/>
                  <a:ext cx="17" cy="8"/>
                </a:xfrm>
                <a:custGeom>
                  <a:avLst/>
                  <a:gdLst>
                    <a:gd name="T0" fmla="*/ 0 w 35"/>
                    <a:gd name="T1" fmla="*/ 1 h 16"/>
                    <a:gd name="T2" fmla="*/ 0 w 35"/>
                    <a:gd name="T3" fmla="*/ 1 h 16"/>
                    <a:gd name="T4" fmla="*/ 0 w 35"/>
                    <a:gd name="T5" fmla="*/ 1 h 16"/>
                    <a:gd name="T6" fmla="*/ 0 w 35"/>
                    <a:gd name="T7" fmla="*/ 0 h 16"/>
                    <a:gd name="T8" fmla="*/ 0 w 35"/>
                    <a:gd name="T9" fmla="*/ 1 h 16"/>
                    <a:gd name="T10" fmla="*/ 0 w 35"/>
                    <a:gd name="T11" fmla="*/ 1 h 16"/>
                    <a:gd name="T12" fmla="*/ 0 w 35"/>
                    <a:gd name="T13" fmla="*/ 1 h 16"/>
                    <a:gd name="T14" fmla="*/ 0 w 35"/>
                    <a:gd name="T15" fmla="*/ 1 h 16"/>
                    <a:gd name="T16" fmla="*/ 0 w 35"/>
                    <a:gd name="T17" fmla="*/ 1 h 16"/>
                    <a:gd name="T18" fmla="*/ 0 w 35"/>
                    <a:gd name="T19" fmla="*/ 1 h 16"/>
                    <a:gd name="T20" fmla="*/ 0 w 35"/>
                    <a:gd name="T21" fmla="*/ 1 h 16"/>
                    <a:gd name="T22" fmla="*/ 0 w 35"/>
                    <a:gd name="T23" fmla="*/ 1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5" h="16">
                      <a:moveTo>
                        <a:pt x="6" y="16"/>
                      </a:moveTo>
                      <a:lnTo>
                        <a:pt x="7" y="16"/>
                      </a:lnTo>
                      <a:lnTo>
                        <a:pt x="35" y="14"/>
                      </a:lnTo>
                      <a:lnTo>
                        <a:pt x="35" y="0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9" name="Freeform 593">
                  <a:extLst>
                    <a:ext uri="{FF2B5EF4-FFF2-40B4-BE49-F238E27FC236}">
                      <a16:creationId xmlns:a16="http://schemas.microsoft.com/office/drawing/2014/main" id="{3B9611DA-7833-4BD8-88C1-76AF1773A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" y="2105"/>
                  <a:ext cx="17" cy="9"/>
                </a:xfrm>
                <a:custGeom>
                  <a:avLst/>
                  <a:gdLst>
                    <a:gd name="T0" fmla="*/ 1 w 33"/>
                    <a:gd name="T1" fmla="*/ 1 h 18"/>
                    <a:gd name="T2" fmla="*/ 1 w 33"/>
                    <a:gd name="T3" fmla="*/ 1 h 18"/>
                    <a:gd name="T4" fmla="*/ 1 w 33"/>
                    <a:gd name="T5" fmla="*/ 1 h 18"/>
                    <a:gd name="T6" fmla="*/ 1 w 33"/>
                    <a:gd name="T7" fmla="*/ 1 h 18"/>
                    <a:gd name="T8" fmla="*/ 1 w 33"/>
                    <a:gd name="T9" fmla="*/ 0 h 18"/>
                    <a:gd name="T10" fmla="*/ 1 w 33"/>
                    <a:gd name="T11" fmla="*/ 0 h 18"/>
                    <a:gd name="T12" fmla="*/ 1 w 33"/>
                    <a:gd name="T13" fmla="*/ 0 h 18"/>
                    <a:gd name="T14" fmla="*/ 1 w 33"/>
                    <a:gd name="T15" fmla="*/ 1 h 18"/>
                    <a:gd name="T16" fmla="*/ 0 w 33"/>
                    <a:gd name="T17" fmla="*/ 1 h 18"/>
                    <a:gd name="T18" fmla="*/ 1 w 33"/>
                    <a:gd name="T19" fmla="*/ 1 h 18"/>
                    <a:gd name="T20" fmla="*/ 1 w 33"/>
                    <a:gd name="T21" fmla="*/ 1 h 18"/>
                    <a:gd name="T22" fmla="*/ 1 w 33"/>
                    <a:gd name="T23" fmla="*/ 1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3" h="18">
                      <a:moveTo>
                        <a:pt x="4" y="13"/>
                      </a:moveTo>
                      <a:lnTo>
                        <a:pt x="6" y="13"/>
                      </a:lnTo>
                      <a:lnTo>
                        <a:pt x="31" y="18"/>
                      </a:lnTo>
                      <a:lnTo>
                        <a:pt x="33" y="4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6" y="13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0" name="Freeform 594">
                  <a:extLst>
                    <a:ext uri="{FF2B5EF4-FFF2-40B4-BE49-F238E27FC236}">
                      <a16:creationId xmlns:a16="http://schemas.microsoft.com/office/drawing/2014/main" id="{D2A7FBBE-6B45-4FCF-9C46-E566583F2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" y="2091"/>
                  <a:ext cx="35" cy="21"/>
                </a:xfrm>
                <a:custGeom>
                  <a:avLst/>
                  <a:gdLst>
                    <a:gd name="T0" fmla="*/ 1 w 69"/>
                    <a:gd name="T1" fmla="*/ 1 h 41"/>
                    <a:gd name="T2" fmla="*/ 1 w 69"/>
                    <a:gd name="T3" fmla="*/ 1 h 41"/>
                    <a:gd name="T4" fmla="*/ 1 w 69"/>
                    <a:gd name="T5" fmla="*/ 1 h 41"/>
                    <a:gd name="T6" fmla="*/ 1 w 69"/>
                    <a:gd name="T7" fmla="*/ 1 h 41"/>
                    <a:gd name="T8" fmla="*/ 1 w 69"/>
                    <a:gd name="T9" fmla="*/ 0 h 41"/>
                    <a:gd name="T10" fmla="*/ 1 w 69"/>
                    <a:gd name="T11" fmla="*/ 0 h 41"/>
                    <a:gd name="T12" fmla="*/ 1 w 69"/>
                    <a:gd name="T13" fmla="*/ 0 h 41"/>
                    <a:gd name="T14" fmla="*/ 1 w 69"/>
                    <a:gd name="T15" fmla="*/ 1 h 41"/>
                    <a:gd name="T16" fmla="*/ 0 w 69"/>
                    <a:gd name="T17" fmla="*/ 1 h 41"/>
                    <a:gd name="T18" fmla="*/ 0 w 69"/>
                    <a:gd name="T19" fmla="*/ 1 h 41"/>
                    <a:gd name="T20" fmla="*/ 1 w 69"/>
                    <a:gd name="T21" fmla="*/ 1 h 41"/>
                    <a:gd name="T22" fmla="*/ 1 w 69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9" h="41">
                      <a:moveTo>
                        <a:pt x="3" y="14"/>
                      </a:moveTo>
                      <a:lnTo>
                        <a:pt x="4" y="14"/>
                      </a:lnTo>
                      <a:lnTo>
                        <a:pt x="64" y="41"/>
                      </a:lnTo>
                      <a:lnTo>
                        <a:pt x="69" y="28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4" y="14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1" name="Freeform 595">
                  <a:extLst>
                    <a:ext uri="{FF2B5EF4-FFF2-40B4-BE49-F238E27FC236}">
                      <a16:creationId xmlns:a16="http://schemas.microsoft.com/office/drawing/2014/main" id="{C3E40E35-ACA9-40D6-8A48-82A4EB8F2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" y="2075"/>
                  <a:ext cx="33" cy="23"/>
                </a:xfrm>
                <a:custGeom>
                  <a:avLst/>
                  <a:gdLst>
                    <a:gd name="T0" fmla="*/ 0 w 67"/>
                    <a:gd name="T1" fmla="*/ 1 h 46"/>
                    <a:gd name="T2" fmla="*/ 0 w 67"/>
                    <a:gd name="T3" fmla="*/ 1 h 46"/>
                    <a:gd name="T4" fmla="*/ 0 w 67"/>
                    <a:gd name="T5" fmla="*/ 1 h 46"/>
                    <a:gd name="T6" fmla="*/ 0 w 67"/>
                    <a:gd name="T7" fmla="*/ 1 h 46"/>
                    <a:gd name="T8" fmla="*/ 0 w 67"/>
                    <a:gd name="T9" fmla="*/ 0 h 46"/>
                    <a:gd name="T10" fmla="*/ 0 w 67"/>
                    <a:gd name="T11" fmla="*/ 1 h 46"/>
                    <a:gd name="T12" fmla="*/ 0 w 67"/>
                    <a:gd name="T13" fmla="*/ 0 h 46"/>
                    <a:gd name="T14" fmla="*/ 0 w 67"/>
                    <a:gd name="T15" fmla="*/ 0 h 46"/>
                    <a:gd name="T16" fmla="*/ 0 w 67"/>
                    <a:gd name="T17" fmla="*/ 1 h 46"/>
                    <a:gd name="T18" fmla="*/ 0 w 67"/>
                    <a:gd name="T19" fmla="*/ 1 h 46"/>
                    <a:gd name="T20" fmla="*/ 0 w 67"/>
                    <a:gd name="T21" fmla="*/ 1 h 46"/>
                    <a:gd name="T22" fmla="*/ 0 w 67"/>
                    <a:gd name="T23" fmla="*/ 1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46">
                      <a:moveTo>
                        <a:pt x="5" y="12"/>
                      </a:moveTo>
                      <a:lnTo>
                        <a:pt x="5" y="13"/>
                      </a:lnTo>
                      <a:lnTo>
                        <a:pt x="60" y="46"/>
                      </a:lnTo>
                      <a:lnTo>
                        <a:pt x="67" y="32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2" name="Freeform 596">
                  <a:extLst>
                    <a:ext uri="{FF2B5EF4-FFF2-40B4-BE49-F238E27FC236}">
                      <a16:creationId xmlns:a16="http://schemas.microsoft.com/office/drawing/2014/main" id="{6F09D3E7-A1A7-4559-BBC2-AFD14E370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2059"/>
                  <a:ext cx="28" cy="23"/>
                </a:xfrm>
                <a:custGeom>
                  <a:avLst/>
                  <a:gdLst>
                    <a:gd name="T0" fmla="*/ 0 w 58"/>
                    <a:gd name="T1" fmla="*/ 1 h 45"/>
                    <a:gd name="T2" fmla="*/ 0 w 58"/>
                    <a:gd name="T3" fmla="*/ 1 h 45"/>
                    <a:gd name="T4" fmla="*/ 0 w 58"/>
                    <a:gd name="T5" fmla="*/ 1 h 45"/>
                    <a:gd name="T6" fmla="*/ 0 w 58"/>
                    <a:gd name="T7" fmla="*/ 1 h 45"/>
                    <a:gd name="T8" fmla="*/ 0 w 58"/>
                    <a:gd name="T9" fmla="*/ 1 h 45"/>
                    <a:gd name="T10" fmla="*/ 0 w 58"/>
                    <a:gd name="T11" fmla="*/ 1 h 45"/>
                    <a:gd name="T12" fmla="*/ 0 w 58"/>
                    <a:gd name="T13" fmla="*/ 1 h 45"/>
                    <a:gd name="T14" fmla="*/ 0 w 58"/>
                    <a:gd name="T15" fmla="*/ 0 h 45"/>
                    <a:gd name="T16" fmla="*/ 0 w 58"/>
                    <a:gd name="T17" fmla="*/ 1 h 45"/>
                    <a:gd name="T18" fmla="*/ 0 w 58"/>
                    <a:gd name="T19" fmla="*/ 1 h 45"/>
                    <a:gd name="T20" fmla="*/ 0 w 58"/>
                    <a:gd name="T21" fmla="*/ 1 h 45"/>
                    <a:gd name="T22" fmla="*/ 0 w 58"/>
                    <a:gd name="T23" fmla="*/ 1 h 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45">
                      <a:moveTo>
                        <a:pt x="1" y="13"/>
                      </a:moveTo>
                      <a:lnTo>
                        <a:pt x="3" y="13"/>
                      </a:lnTo>
                      <a:lnTo>
                        <a:pt x="51" y="45"/>
                      </a:lnTo>
                      <a:lnTo>
                        <a:pt x="58" y="34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3" name="Freeform 597">
                  <a:extLst>
                    <a:ext uri="{FF2B5EF4-FFF2-40B4-BE49-F238E27FC236}">
                      <a16:creationId xmlns:a16="http://schemas.microsoft.com/office/drawing/2014/main" id="{A975C6DB-0AE3-4558-BE51-EDFC437C4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" y="2040"/>
                  <a:ext cx="27" cy="26"/>
                </a:xfrm>
                <a:custGeom>
                  <a:avLst/>
                  <a:gdLst>
                    <a:gd name="T0" fmla="*/ 1 w 53"/>
                    <a:gd name="T1" fmla="*/ 1 h 52"/>
                    <a:gd name="T2" fmla="*/ 1 w 53"/>
                    <a:gd name="T3" fmla="*/ 1 h 52"/>
                    <a:gd name="T4" fmla="*/ 1 w 53"/>
                    <a:gd name="T5" fmla="*/ 1 h 52"/>
                    <a:gd name="T6" fmla="*/ 1 w 53"/>
                    <a:gd name="T7" fmla="*/ 1 h 52"/>
                    <a:gd name="T8" fmla="*/ 1 w 53"/>
                    <a:gd name="T9" fmla="*/ 1 h 52"/>
                    <a:gd name="T10" fmla="*/ 1 w 53"/>
                    <a:gd name="T11" fmla="*/ 1 h 52"/>
                    <a:gd name="T12" fmla="*/ 1 w 53"/>
                    <a:gd name="T13" fmla="*/ 1 h 52"/>
                    <a:gd name="T14" fmla="*/ 1 w 53"/>
                    <a:gd name="T15" fmla="*/ 0 h 52"/>
                    <a:gd name="T16" fmla="*/ 1 w 53"/>
                    <a:gd name="T17" fmla="*/ 1 h 52"/>
                    <a:gd name="T18" fmla="*/ 0 w 53"/>
                    <a:gd name="T19" fmla="*/ 1 h 52"/>
                    <a:gd name="T20" fmla="*/ 1 w 53"/>
                    <a:gd name="T21" fmla="*/ 1 h 52"/>
                    <a:gd name="T22" fmla="*/ 1 w 53"/>
                    <a:gd name="T23" fmla="*/ 1 h 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3" h="52">
                      <a:moveTo>
                        <a:pt x="1" y="12"/>
                      </a:moveTo>
                      <a:lnTo>
                        <a:pt x="2" y="13"/>
                      </a:lnTo>
                      <a:lnTo>
                        <a:pt x="43" y="52"/>
                      </a:lnTo>
                      <a:lnTo>
                        <a:pt x="53" y="40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4" name="Freeform 598">
                  <a:extLst>
                    <a:ext uri="{FF2B5EF4-FFF2-40B4-BE49-F238E27FC236}">
                      <a16:creationId xmlns:a16="http://schemas.microsoft.com/office/drawing/2014/main" id="{1D553178-2EA2-4FC8-8970-B4E623AB2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" y="2020"/>
                  <a:ext cx="23" cy="25"/>
                </a:xfrm>
                <a:custGeom>
                  <a:avLst/>
                  <a:gdLst>
                    <a:gd name="T0" fmla="*/ 0 w 45"/>
                    <a:gd name="T1" fmla="*/ 0 h 51"/>
                    <a:gd name="T2" fmla="*/ 1 w 45"/>
                    <a:gd name="T3" fmla="*/ 0 h 51"/>
                    <a:gd name="T4" fmla="*/ 1 w 45"/>
                    <a:gd name="T5" fmla="*/ 0 h 51"/>
                    <a:gd name="T6" fmla="*/ 1 w 45"/>
                    <a:gd name="T7" fmla="*/ 0 h 51"/>
                    <a:gd name="T8" fmla="*/ 1 w 45"/>
                    <a:gd name="T9" fmla="*/ 0 h 51"/>
                    <a:gd name="T10" fmla="*/ 1 w 45"/>
                    <a:gd name="T11" fmla="*/ 0 h 51"/>
                    <a:gd name="T12" fmla="*/ 1 w 45"/>
                    <a:gd name="T13" fmla="*/ 0 h 51"/>
                    <a:gd name="T14" fmla="*/ 1 w 45"/>
                    <a:gd name="T15" fmla="*/ 0 h 51"/>
                    <a:gd name="T16" fmla="*/ 1 w 45"/>
                    <a:gd name="T17" fmla="*/ 0 h 51"/>
                    <a:gd name="T18" fmla="*/ 0 w 45"/>
                    <a:gd name="T19" fmla="*/ 0 h 51"/>
                    <a:gd name="T20" fmla="*/ 1 w 45"/>
                    <a:gd name="T21" fmla="*/ 0 h 51"/>
                    <a:gd name="T22" fmla="*/ 0 w 45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5" h="51">
                      <a:moveTo>
                        <a:pt x="0" y="9"/>
                      </a:moveTo>
                      <a:lnTo>
                        <a:pt x="2" y="12"/>
                      </a:lnTo>
                      <a:lnTo>
                        <a:pt x="34" y="51"/>
                      </a:lnTo>
                      <a:lnTo>
                        <a:pt x="45" y="41"/>
                      </a:lnTo>
                      <a:lnTo>
                        <a:pt x="13" y="2"/>
                      </a:lnTo>
                      <a:lnTo>
                        <a:pt x="14" y="5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5" name="Freeform 599">
                  <a:extLst>
                    <a:ext uri="{FF2B5EF4-FFF2-40B4-BE49-F238E27FC236}">
                      <a16:creationId xmlns:a16="http://schemas.microsoft.com/office/drawing/2014/main" id="{A0745F61-9FFE-40B6-8B06-02C74BF011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" y="1997"/>
                  <a:ext cx="16" cy="28"/>
                </a:xfrm>
                <a:custGeom>
                  <a:avLst/>
                  <a:gdLst>
                    <a:gd name="T0" fmla="*/ 0 w 32"/>
                    <a:gd name="T1" fmla="*/ 1 h 55"/>
                    <a:gd name="T2" fmla="*/ 0 w 32"/>
                    <a:gd name="T3" fmla="*/ 1 h 55"/>
                    <a:gd name="T4" fmla="*/ 1 w 32"/>
                    <a:gd name="T5" fmla="*/ 1 h 55"/>
                    <a:gd name="T6" fmla="*/ 1 w 32"/>
                    <a:gd name="T7" fmla="*/ 1 h 55"/>
                    <a:gd name="T8" fmla="*/ 1 w 32"/>
                    <a:gd name="T9" fmla="*/ 1 h 55"/>
                    <a:gd name="T10" fmla="*/ 1 w 32"/>
                    <a:gd name="T11" fmla="*/ 1 h 55"/>
                    <a:gd name="T12" fmla="*/ 1 w 32"/>
                    <a:gd name="T13" fmla="*/ 1 h 55"/>
                    <a:gd name="T14" fmla="*/ 1 w 32"/>
                    <a:gd name="T15" fmla="*/ 0 h 55"/>
                    <a:gd name="T16" fmla="*/ 1 w 32"/>
                    <a:gd name="T17" fmla="*/ 0 h 55"/>
                    <a:gd name="T18" fmla="*/ 1 w 32"/>
                    <a:gd name="T19" fmla="*/ 1 h 55"/>
                    <a:gd name="T20" fmla="*/ 0 w 32"/>
                    <a:gd name="T21" fmla="*/ 1 h 55"/>
                    <a:gd name="T22" fmla="*/ 0 w 32"/>
                    <a:gd name="T23" fmla="*/ 1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" h="55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18" y="55"/>
                      </a:lnTo>
                      <a:lnTo>
                        <a:pt x="32" y="51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6" name="Freeform 600">
                  <a:extLst>
                    <a:ext uri="{FF2B5EF4-FFF2-40B4-BE49-F238E27FC236}">
                      <a16:creationId xmlns:a16="http://schemas.microsoft.com/office/drawing/2014/main" id="{1971A943-40B1-4453-A86F-E61A0E6C6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" y="1973"/>
                  <a:ext cx="10" cy="27"/>
                </a:xfrm>
                <a:custGeom>
                  <a:avLst/>
                  <a:gdLst>
                    <a:gd name="T0" fmla="*/ 0 w 21"/>
                    <a:gd name="T1" fmla="*/ 0 h 55"/>
                    <a:gd name="T2" fmla="*/ 0 w 21"/>
                    <a:gd name="T3" fmla="*/ 0 h 55"/>
                    <a:gd name="T4" fmla="*/ 0 w 21"/>
                    <a:gd name="T5" fmla="*/ 0 h 55"/>
                    <a:gd name="T6" fmla="*/ 0 w 21"/>
                    <a:gd name="T7" fmla="*/ 0 h 55"/>
                    <a:gd name="T8" fmla="*/ 0 w 21"/>
                    <a:gd name="T9" fmla="*/ 0 h 55"/>
                    <a:gd name="T10" fmla="*/ 0 w 21"/>
                    <a:gd name="T11" fmla="*/ 0 h 55"/>
                    <a:gd name="T12" fmla="*/ 0 w 21"/>
                    <a:gd name="T13" fmla="*/ 0 h 55"/>
                    <a:gd name="T14" fmla="*/ 0 w 21"/>
                    <a:gd name="T15" fmla="*/ 0 h 55"/>
                    <a:gd name="T16" fmla="*/ 0 w 21"/>
                    <a:gd name="T17" fmla="*/ 0 h 55"/>
                    <a:gd name="T18" fmla="*/ 0 w 21"/>
                    <a:gd name="T19" fmla="*/ 0 h 55"/>
                    <a:gd name="T20" fmla="*/ 0 w 21"/>
                    <a:gd name="T21" fmla="*/ 0 h 55"/>
                    <a:gd name="T22" fmla="*/ 0 w 21"/>
                    <a:gd name="T23" fmla="*/ 0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55">
                      <a:moveTo>
                        <a:pt x="0" y="5"/>
                      </a:moveTo>
                      <a:lnTo>
                        <a:pt x="0" y="6"/>
                      </a:lnTo>
                      <a:lnTo>
                        <a:pt x="7" y="55"/>
                      </a:lnTo>
                      <a:lnTo>
                        <a:pt x="21" y="55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2" y="1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7" name="Freeform 601">
                  <a:extLst>
                    <a:ext uri="{FF2B5EF4-FFF2-40B4-BE49-F238E27FC236}">
                      <a16:creationId xmlns:a16="http://schemas.microsoft.com/office/drawing/2014/main" id="{532D0210-5C4C-4F41-8C00-B1BE58BFC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" y="1946"/>
                  <a:ext cx="11" cy="31"/>
                </a:xfrm>
                <a:custGeom>
                  <a:avLst/>
                  <a:gdLst>
                    <a:gd name="T0" fmla="*/ 0 w 23"/>
                    <a:gd name="T1" fmla="*/ 1 h 61"/>
                    <a:gd name="T2" fmla="*/ 0 w 23"/>
                    <a:gd name="T3" fmla="*/ 1 h 61"/>
                    <a:gd name="T4" fmla="*/ 0 w 23"/>
                    <a:gd name="T5" fmla="*/ 1 h 61"/>
                    <a:gd name="T6" fmla="*/ 0 w 23"/>
                    <a:gd name="T7" fmla="*/ 1 h 61"/>
                    <a:gd name="T8" fmla="*/ 0 w 23"/>
                    <a:gd name="T9" fmla="*/ 1 h 61"/>
                    <a:gd name="T10" fmla="*/ 0 w 23"/>
                    <a:gd name="T11" fmla="*/ 1 h 61"/>
                    <a:gd name="T12" fmla="*/ 0 w 23"/>
                    <a:gd name="T13" fmla="*/ 1 h 61"/>
                    <a:gd name="T14" fmla="*/ 0 w 23"/>
                    <a:gd name="T15" fmla="*/ 1 h 61"/>
                    <a:gd name="T16" fmla="*/ 0 w 23"/>
                    <a:gd name="T17" fmla="*/ 0 h 61"/>
                    <a:gd name="T18" fmla="*/ 0 w 23"/>
                    <a:gd name="T19" fmla="*/ 1 h 61"/>
                    <a:gd name="T20" fmla="*/ 0 w 23"/>
                    <a:gd name="T21" fmla="*/ 1 h 61"/>
                    <a:gd name="T22" fmla="*/ 0 w 23"/>
                    <a:gd name="T23" fmla="*/ 1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" h="61">
                      <a:moveTo>
                        <a:pt x="9" y="4"/>
                      </a:moveTo>
                      <a:lnTo>
                        <a:pt x="9" y="5"/>
                      </a:lnTo>
                      <a:lnTo>
                        <a:pt x="0" y="58"/>
                      </a:lnTo>
                      <a:lnTo>
                        <a:pt x="14" y="61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8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2" y="1"/>
                      </a:lnTo>
                      <a:lnTo>
                        <a:pt x="9" y="5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8" name="Freeform 602">
                  <a:extLst>
                    <a:ext uri="{FF2B5EF4-FFF2-40B4-BE49-F238E27FC236}">
                      <a16:creationId xmlns:a16="http://schemas.microsoft.com/office/drawing/2014/main" id="{24FFC489-2DB0-4CE1-8E4A-D9C649AC7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" y="1930"/>
                  <a:ext cx="13" cy="21"/>
                </a:xfrm>
                <a:custGeom>
                  <a:avLst/>
                  <a:gdLst>
                    <a:gd name="T0" fmla="*/ 1 w 26"/>
                    <a:gd name="T1" fmla="*/ 1 h 42"/>
                    <a:gd name="T2" fmla="*/ 1 w 26"/>
                    <a:gd name="T3" fmla="*/ 1 h 42"/>
                    <a:gd name="T4" fmla="*/ 0 w 26"/>
                    <a:gd name="T5" fmla="*/ 1 h 42"/>
                    <a:gd name="T6" fmla="*/ 1 w 26"/>
                    <a:gd name="T7" fmla="*/ 1 h 42"/>
                    <a:gd name="T8" fmla="*/ 1 w 26"/>
                    <a:gd name="T9" fmla="*/ 1 h 42"/>
                    <a:gd name="T10" fmla="*/ 1 w 26"/>
                    <a:gd name="T11" fmla="*/ 1 h 42"/>
                    <a:gd name="T12" fmla="*/ 1 w 26"/>
                    <a:gd name="T13" fmla="*/ 1 h 42"/>
                    <a:gd name="T14" fmla="*/ 1 w 26"/>
                    <a:gd name="T15" fmla="*/ 1 h 42"/>
                    <a:gd name="T16" fmla="*/ 1 w 26"/>
                    <a:gd name="T17" fmla="*/ 0 h 42"/>
                    <a:gd name="T18" fmla="*/ 1 w 26"/>
                    <a:gd name="T19" fmla="*/ 0 h 42"/>
                    <a:gd name="T20" fmla="*/ 1 w 26"/>
                    <a:gd name="T21" fmla="*/ 1 h 42"/>
                    <a:gd name="T22" fmla="*/ 1 w 26"/>
                    <a:gd name="T23" fmla="*/ 1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" h="42">
                      <a:moveTo>
                        <a:pt x="12" y="4"/>
                      </a:moveTo>
                      <a:lnTo>
                        <a:pt x="12" y="5"/>
                      </a:lnTo>
                      <a:lnTo>
                        <a:pt x="0" y="37"/>
                      </a:lnTo>
                      <a:lnTo>
                        <a:pt x="14" y="42"/>
                      </a:lnTo>
                      <a:lnTo>
                        <a:pt x="26" y="10"/>
                      </a:lnTo>
                      <a:lnTo>
                        <a:pt x="26" y="11"/>
                      </a:lnTo>
                      <a:lnTo>
                        <a:pt x="26" y="10"/>
                      </a:lnTo>
                      <a:lnTo>
                        <a:pt x="25" y="4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2" y="5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9" name="Freeform 603">
                  <a:extLst>
                    <a:ext uri="{FF2B5EF4-FFF2-40B4-BE49-F238E27FC236}">
                      <a16:creationId xmlns:a16="http://schemas.microsoft.com/office/drawing/2014/main" id="{0499C4FC-517C-4CEF-9848-E748D240F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" y="1916"/>
                  <a:ext cx="15" cy="19"/>
                </a:xfrm>
                <a:custGeom>
                  <a:avLst/>
                  <a:gdLst>
                    <a:gd name="T0" fmla="*/ 1 w 30"/>
                    <a:gd name="T1" fmla="*/ 0 h 40"/>
                    <a:gd name="T2" fmla="*/ 1 w 30"/>
                    <a:gd name="T3" fmla="*/ 0 h 40"/>
                    <a:gd name="T4" fmla="*/ 0 w 30"/>
                    <a:gd name="T5" fmla="*/ 0 h 40"/>
                    <a:gd name="T6" fmla="*/ 1 w 30"/>
                    <a:gd name="T7" fmla="*/ 0 h 40"/>
                    <a:gd name="T8" fmla="*/ 1 w 30"/>
                    <a:gd name="T9" fmla="*/ 0 h 40"/>
                    <a:gd name="T10" fmla="*/ 1 w 30"/>
                    <a:gd name="T11" fmla="*/ 0 h 40"/>
                    <a:gd name="T12" fmla="*/ 1 w 30"/>
                    <a:gd name="T13" fmla="*/ 0 h 40"/>
                    <a:gd name="T14" fmla="*/ 1 w 30"/>
                    <a:gd name="T15" fmla="*/ 0 h 40"/>
                    <a:gd name="T16" fmla="*/ 1 w 30"/>
                    <a:gd name="T17" fmla="*/ 0 h 40"/>
                    <a:gd name="T18" fmla="*/ 1 w 30"/>
                    <a:gd name="T19" fmla="*/ 0 h 40"/>
                    <a:gd name="T20" fmla="*/ 1 w 30"/>
                    <a:gd name="T21" fmla="*/ 0 h 40"/>
                    <a:gd name="T22" fmla="*/ 1 w 30"/>
                    <a:gd name="T23" fmla="*/ 0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" h="40">
                      <a:moveTo>
                        <a:pt x="17" y="4"/>
                      </a:moveTo>
                      <a:lnTo>
                        <a:pt x="16" y="5"/>
                      </a:lnTo>
                      <a:lnTo>
                        <a:pt x="0" y="33"/>
                      </a:lnTo>
                      <a:lnTo>
                        <a:pt x="14" y="40"/>
                      </a:lnTo>
                      <a:lnTo>
                        <a:pt x="30" y="12"/>
                      </a:lnTo>
                      <a:lnTo>
                        <a:pt x="29" y="13"/>
                      </a:lnTo>
                      <a:lnTo>
                        <a:pt x="30" y="12"/>
                      </a:lnTo>
                      <a:lnTo>
                        <a:pt x="30" y="6"/>
                      </a:lnTo>
                      <a:lnTo>
                        <a:pt x="26" y="2"/>
                      </a:lnTo>
                      <a:lnTo>
                        <a:pt x="21" y="0"/>
                      </a:lnTo>
                      <a:lnTo>
                        <a:pt x="16" y="5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0" name="Freeform 604">
                  <a:extLst>
                    <a:ext uri="{FF2B5EF4-FFF2-40B4-BE49-F238E27FC236}">
                      <a16:creationId xmlns:a16="http://schemas.microsoft.com/office/drawing/2014/main" id="{BCDC4D3F-61C5-4B76-A7F1-B3B25D238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1904"/>
                  <a:ext cx="15" cy="18"/>
                </a:xfrm>
                <a:custGeom>
                  <a:avLst/>
                  <a:gdLst>
                    <a:gd name="T0" fmla="*/ 0 w 31"/>
                    <a:gd name="T1" fmla="*/ 0 h 37"/>
                    <a:gd name="T2" fmla="*/ 0 w 31"/>
                    <a:gd name="T3" fmla="*/ 0 h 37"/>
                    <a:gd name="T4" fmla="*/ 0 w 31"/>
                    <a:gd name="T5" fmla="*/ 0 h 37"/>
                    <a:gd name="T6" fmla="*/ 0 w 31"/>
                    <a:gd name="T7" fmla="*/ 0 h 37"/>
                    <a:gd name="T8" fmla="*/ 0 w 31"/>
                    <a:gd name="T9" fmla="*/ 0 h 37"/>
                    <a:gd name="T10" fmla="*/ 0 w 31"/>
                    <a:gd name="T11" fmla="*/ 0 h 37"/>
                    <a:gd name="T12" fmla="*/ 0 w 31"/>
                    <a:gd name="T13" fmla="*/ 0 h 37"/>
                    <a:gd name="T14" fmla="*/ 0 w 31"/>
                    <a:gd name="T15" fmla="*/ 0 h 37"/>
                    <a:gd name="T16" fmla="*/ 0 w 31"/>
                    <a:gd name="T17" fmla="*/ 0 h 37"/>
                    <a:gd name="T18" fmla="*/ 0 w 31"/>
                    <a:gd name="T19" fmla="*/ 0 h 37"/>
                    <a:gd name="T20" fmla="*/ 0 w 31"/>
                    <a:gd name="T21" fmla="*/ 0 h 37"/>
                    <a:gd name="T22" fmla="*/ 0 w 31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" h="37">
                      <a:moveTo>
                        <a:pt x="20" y="1"/>
                      </a:moveTo>
                      <a:lnTo>
                        <a:pt x="19" y="3"/>
                      </a:lnTo>
                      <a:lnTo>
                        <a:pt x="0" y="28"/>
                      </a:lnTo>
                      <a:lnTo>
                        <a:pt x="12" y="37"/>
                      </a:lnTo>
                      <a:lnTo>
                        <a:pt x="30" y="12"/>
                      </a:lnTo>
                      <a:lnTo>
                        <a:pt x="29" y="13"/>
                      </a:lnTo>
                      <a:lnTo>
                        <a:pt x="30" y="12"/>
                      </a:lnTo>
                      <a:lnTo>
                        <a:pt x="31" y="6"/>
                      </a:lnTo>
                      <a:lnTo>
                        <a:pt x="29" y="1"/>
                      </a:lnTo>
                      <a:lnTo>
                        <a:pt x="23" y="0"/>
                      </a:lnTo>
                      <a:lnTo>
                        <a:pt x="19" y="3"/>
                      </a:lnTo>
                      <a:lnTo>
                        <a:pt x="2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1" name="Freeform 605">
                  <a:extLst>
                    <a:ext uri="{FF2B5EF4-FFF2-40B4-BE49-F238E27FC236}">
                      <a16:creationId xmlns:a16="http://schemas.microsoft.com/office/drawing/2014/main" id="{69127210-1D90-4D32-A2CD-263248272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" y="1894"/>
                  <a:ext cx="18" cy="16"/>
                </a:xfrm>
                <a:custGeom>
                  <a:avLst/>
                  <a:gdLst>
                    <a:gd name="T0" fmla="*/ 1 w 34"/>
                    <a:gd name="T1" fmla="*/ 0 h 31"/>
                    <a:gd name="T2" fmla="*/ 1 w 34"/>
                    <a:gd name="T3" fmla="*/ 1 h 31"/>
                    <a:gd name="T4" fmla="*/ 0 w 34"/>
                    <a:gd name="T5" fmla="*/ 1 h 31"/>
                    <a:gd name="T6" fmla="*/ 1 w 34"/>
                    <a:gd name="T7" fmla="*/ 1 h 31"/>
                    <a:gd name="T8" fmla="*/ 1 w 34"/>
                    <a:gd name="T9" fmla="*/ 1 h 31"/>
                    <a:gd name="T10" fmla="*/ 1 w 34"/>
                    <a:gd name="T11" fmla="*/ 1 h 31"/>
                    <a:gd name="T12" fmla="*/ 1 w 34"/>
                    <a:gd name="T13" fmla="*/ 1 h 31"/>
                    <a:gd name="T14" fmla="*/ 1 w 34"/>
                    <a:gd name="T15" fmla="*/ 1 h 31"/>
                    <a:gd name="T16" fmla="*/ 1 w 34"/>
                    <a:gd name="T17" fmla="*/ 1 h 31"/>
                    <a:gd name="T18" fmla="*/ 1 w 34"/>
                    <a:gd name="T19" fmla="*/ 0 h 31"/>
                    <a:gd name="T20" fmla="*/ 1 w 34"/>
                    <a:gd name="T21" fmla="*/ 1 h 31"/>
                    <a:gd name="T22" fmla="*/ 1 w 34"/>
                    <a:gd name="T23" fmla="*/ 0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" h="31">
                      <a:moveTo>
                        <a:pt x="24" y="0"/>
                      </a:moveTo>
                      <a:lnTo>
                        <a:pt x="23" y="1"/>
                      </a:lnTo>
                      <a:lnTo>
                        <a:pt x="0" y="19"/>
                      </a:lnTo>
                      <a:lnTo>
                        <a:pt x="9" y="31"/>
                      </a:lnTo>
                      <a:lnTo>
                        <a:pt x="32" y="13"/>
                      </a:lnTo>
                      <a:lnTo>
                        <a:pt x="31" y="14"/>
                      </a:lnTo>
                      <a:lnTo>
                        <a:pt x="32" y="13"/>
                      </a:lnTo>
                      <a:lnTo>
                        <a:pt x="34" y="8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2" name="Freeform 606">
                  <a:extLst>
                    <a:ext uri="{FF2B5EF4-FFF2-40B4-BE49-F238E27FC236}">
                      <a16:creationId xmlns:a16="http://schemas.microsoft.com/office/drawing/2014/main" id="{5F110677-12AA-476F-B2DE-7905B15CC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" y="1886"/>
                  <a:ext cx="20" cy="15"/>
                </a:xfrm>
                <a:custGeom>
                  <a:avLst/>
                  <a:gdLst>
                    <a:gd name="T0" fmla="*/ 1 w 39"/>
                    <a:gd name="T1" fmla="*/ 0 h 30"/>
                    <a:gd name="T2" fmla="*/ 1 w 39"/>
                    <a:gd name="T3" fmla="*/ 0 h 30"/>
                    <a:gd name="T4" fmla="*/ 0 w 39"/>
                    <a:gd name="T5" fmla="*/ 1 h 30"/>
                    <a:gd name="T6" fmla="*/ 1 w 39"/>
                    <a:gd name="T7" fmla="*/ 1 h 30"/>
                    <a:gd name="T8" fmla="*/ 1 w 39"/>
                    <a:gd name="T9" fmla="*/ 1 h 30"/>
                    <a:gd name="T10" fmla="*/ 1 w 39"/>
                    <a:gd name="T11" fmla="*/ 1 h 30"/>
                    <a:gd name="T12" fmla="*/ 1 w 39"/>
                    <a:gd name="T13" fmla="*/ 1 h 30"/>
                    <a:gd name="T14" fmla="*/ 1 w 39"/>
                    <a:gd name="T15" fmla="*/ 1 h 30"/>
                    <a:gd name="T16" fmla="*/ 1 w 39"/>
                    <a:gd name="T17" fmla="*/ 1 h 30"/>
                    <a:gd name="T18" fmla="*/ 1 w 39"/>
                    <a:gd name="T19" fmla="*/ 0 h 30"/>
                    <a:gd name="T20" fmla="*/ 1 w 39"/>
                    <a:gd name="T21" fmla="*/ 0 h 30"/>
                    <a:gd name="T22" fmla="*/ 1 w 39"/>
                    <a:gd name="T23" fmla="*/ 0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9" h="30">
                      <a:moveTo>
                        <a:pt x="29" y="0"/>
                      </a:moveTo>
                      <a:lnTo>
                        <a:pt x="28" y="0"/>
                      </a:lnTo>
                      <a:lnTo>
                        <a:pt x="0" y="16"/>
                      </a:lnTo>
                      <a:lnTo>
                        <a:pt x="7" y="30"/>
                      </a:lnTo>
                      <a:lnTo>
                        <a:pt x="34" y="14"/>
                      </a:lnTo>
                      <a:lnTo>
                        <a:pt x="33" y="14"/>
                      </a:lnTo>
                      <a:lnTo>
                        <a:pt x="34" y="14"/>
                      </a:lnTo>
                      <a:lnTo>
                        <a:pt x="39" y="9"/>
                      </a:lnTo>
                      <a:lnTo>
                        <a:pt x="38" y="3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3" name="Freeform 607">
                  <a:extLst>
                    <a:ext uri="{FF2B5EF4-FFF2-40B4-BE49-F238E27FC236}">
                      <a16:creationId xmlns:a16="http://schemas.microsoft.com/office/drawing/2014/main" id="{73BEA2C5-7BE3-4678-8E8A-A008C5A5E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" y="1881"/>
                  <a:ext cx="21" cy="12"/>
                </a:xfrm>
                <a:custGeom>
                  <a:avLst/>
                  <a:gdLst>
                    <a:gd name="T0" fmla="*/ 1 w 41"/>
                    <a:gd name="T1" fmla="*/ 0 h 26"/>
                    <a:gd name="T2" fmla="*/ 1 w 41"/>
                    <a:gd name="T3" fmla="*/ 0 h 26"/>
                    <a:gd name="T4" fmla="*/ 0 w 41"/>
                    <a:gd name="T5" fmla="*/ 0 h 26"/>
                    <a:gd name="T6" fmla="*/ 1 w 41"/>
                    <a:gd name="T7" fmla="*/ 0 h 26"/>
                    <a:gd name="T8" fmla="*/ 1 w 41"/>
                    <a:gd name="T9" fmla="*/ 0 h 26"/>
                    <a:gd name="T10" fmla="*/ 1 w 41"/>
                    <a:gd name="T11" fmla="*/ 0 h 26"/>
                    <a:gd name="T12" fmla="*/ 1 w 41"/>
                    <a:gd name="T13" fmla="*/ 0 h 26"/>
                    <a:gd name="T14" fmla="*/ 1 w 41"/>
                    <a:gd name="T15" fmla="*/ 0 h 26"/>
                    <a:gd name="T16" fmla="*/ 1 w 41"/>
                    <a:gd name="T17" fmla="*/ 0 h 26"/>
                    <a:gd name="T18" fmla="*/ 1 w 41"/>
                    <a:gd name="T19" fmla="*/ 0 h 26"/>
                    <a:gd name="T20" fmla="*/ 1 w 41"/>
                    <a:gd name="T21" fmla="*/ 0 h 26"/>
                    <a:gd name="T22" fmla="*/ 1 w 41"/>
                    <a:gd name="T23" fmla="*/ 0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" h="26">
                      <a:moveTo>
                        <a:pt x="34" y="0"/>
                      </a:moveTo>
                      <a:lnTo>
                        <a:pt x="32" y="0"/>
                      </a:lnTo>
                      <a:lnTo>
                        <a:pt x="0" y="12"/>
                      </a:lnTo>
                      <a:lnTo>
                        <a:pt x="4" y="26"/>
                      </a:lnTo>
                      <a:lnTo>
                        <a:pt x="37" y="14"/>
                      </a:lnTo>
                      <a:lnTo>
                        <a:pt x="34" y="14"/>
                      </a:lnTo>
                      <a:lnTo>
                        <a:pt x="37" y="14"/>
                      </a:lnTo>
                      <a:lnTo>
                        <a:pt x="41" y="11"/>
                      </a:lnTo>
                      <a:lnTo>
                        <a:pt x="41" y="5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4" name="Freeform 608">
                  <a:extLst>
                    <a:ext uri="{FF2B5EF4-FFF2-40B4-BE49-F238E27FC236}">
                      <a16:creationId xmlns:a16="http://schemas.microsoft.com/office/drawing/2014/main" id="{A5C8DD51-C76E-4DF7-9585-1E301B46B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" y="1878"/>
                  <a:ext cx="23" cy="10"/>
                </a:xfrm>
                <a:custGeom>
                  <a:avLst/>
                  <a:gdLst>
                    <a:gd name="T0" fmla="*/ 1 w 46"/>
                    <a:gd name="T1" fmla="*/ 0 h 18"/>
                    <a:gd name="T2" fmla="*/ 1 w 46"/>
                    <a:gd name="T3" fmla="*/ 0 h 18"/>
                    <a:gd name="T4" fmla="*/ 0 w 46"/>
                    <a:gd name="T5" fmla="*/ 1 h 18"/>
                    <a:gd name="T6" fmla="*/ 0 w 46"/>
                    <a:gd name="T7" fmla="*/ 1 h 18"/>
                    <a:gd name="T8" fmla="*/ 1 w 46"/>
                    <a:gd name="T9" fmla="*/ 1 h 18"/>
                    <a:gd name="T10" fmla="*/ 1 w 46"/>
                    <a:gd name="T11" fmla="*/ 1 h 18"/>
                    <a:gd name="T12" fmla="*/ 1 w 46"/>
                    <a:gd name="T13" fmla="*/ 1 h 18"/>
                    <a:gd name="T14" fmla="*/ 1 w 46"/>
                    <a:gd name="T15" fmla="*/ 1 h 18"/>
                    <a:gd name="T16" fmla="*/ 1 w 46"/>
                    <a:gd name="T17" fmla="*/ 1 h 18"/>
                    <a:gd name="T18" fmla="*/ 1 w 46"/>
                    <a:gd name="T19" fmla="*/ 1 h 18"/>
                    <a:gd name="T20" fmla="*/ 1 w 46"/>
                    <a:gd name="T21" fmla="*/ 0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18">
                      <a:moveTo>
                        <a:pt x="39" y="0"/>
                      </a:moveTo>
                      <a:lnTo>
                        <a:pt x="39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39" y="13"/>
                      </a:lnTo>
                      <a:lnTo>
                        <a:pt x="45" y="11"/>
                      </a:lnTo>
                      <a:lnTo>
                        <a:pt x="46" y="7"/>
                      </a:lnTo>
                      <a:lnTo>
                        <a:pt x="45" y="2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5" name="Freeform 609">
                  <a:extLst>
                    <a:ext uri="{FF2B5EF4-FFF2-40B4-BE49-F238E27FC236}">
                      <a16:creationId xmlns:a16="http://schemas.microsoft.com/office/drawing/2014/main" id="{B6B150D2-C53E-4BC5-907D-A1BEE8001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" y="1877"/>
                  <a:ext cx="26" cy="8"/>
                </a:xfrm>
                <a:custGeom>
                  <a:avLst/>
                  <a:gdLst>
                    <a:gd name="T0" fmla="*/ 0 w 53"/>
                    <a:gd name="T1" fmla="*/ 0 h 16"/>
                    <a:gd name="T2" fmla="*/ 0 w 53"/>
                    <a:gd name="T3" fmla="*/ 0 h 16"/>
                    <a:gd name="T4" fmla="*/ 0 w 53"/>
                    <a:gd name="T5" fmla="*/ 1 h 16"/>
                    <a:gd name="T6" fmla="*/ 0 w 53"/>
                    <a:gd name="T7" fmla="*/ 1 h 16"/>
                    <a:gd name="T8" fmla="*/ 0 w 53"/>
                    <a:gd name="T9" fmla="*/ 1 h 16"/>
                    <a:gd name="T10" fmla="*/ 0 w 53"/>
                    <a:gd name="T11" fmla="*/ 1 h 16"/>
                    <a:gd name="T12" fmla="*/ 0 w 53"/>
                    <a:gd name="T13" fmla="*/ 1 h 16"/>
                    <a:gd name="T14" fmla="*/ 0 w 53"/>
                    <a:gd name="T15" fmla="*/ 1 h 16"/>
                    <a:gd name="T16" fmla="*/ 0 w 53"/>
                    <a:gd name="T17" fmla="*/ 1 h 16"/>
                    <a:gd name="T18" fmla="*/ 0 w 53"/>
                    <a:gd name="T19" fmla="*/ 1 h 16"/>
                    <a:gd name="T20" fmla="*/ 0 w 53"/>
                    <a:gd name="T21" fmla="*/ 0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6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0" y="3"/>
                      </a:lnTo>
                      <a:lnTo>
                        <a:pt x="0" y="16"/>
                      </a:lnTo>
                      <a:lnTo>
                        <a:pt x="47" y="14"/>
                      </a:lnTo>
                      <a:lnTo>
                        <a:pt x="52" y="12"/>
                      </a:lnTo>
                      <a:lnTo>
                        <a:pt x="53" y="7"/>
                      </a:lnTo>
                      <a:lnTo>
                        <a:pt x="52" y="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6" name="Freeform 610">
                  <a:extLst>
                    <a:ext uri="{FF2B5EF4-FFF2-40B4-BE49-F238E27FC236}">
                      <a16:creationId xmlns:a16="http://schemas.microsoft.com/office/drawing/2014/main" id="{B3867FFC-41F3-423C-9867-6FA67301A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" y="1877"/>
                  <a:ext cx="33" cy="11"/>
                </a:xfrm>
                <a:custGeom>
                  <a:avLst/>
                  <a:gdLst>
                    <a:gd name="T0" fmla="*/ 1 w 66"/>
                    <a:gd name="T1" fmla="*/ 1 h 21"/>
                    <a:gd name="T2" fmla="*/ 1 w 66"/>
                    <a:gd name="T3" fmla="*/ 1 h 21"/>
                    <a:gd name="T4" fmla="*/ 0 w 66"/>
                    <a:gd name="T5" fmla="*/ 0 h 21"/>
                    <a:gd name="T6" fmla="*/ 0 w 66"/>
                    <a:gd name="T7" fmla="*/ 1 h 21"/>
                    <a:gd name="T8" fmla="*/ 1 w 66"/>
                    <a:gd name="T9" fmla="*/ 1 h 21"/>
                    <a:gd name="T10" fmla="*/ 1 w 66"/>
                    <a:gd name="T11" fmla="*/ 1 h 21"/>
                    <a:gd name="T12" fmla="*/ 1 w 66"/>
                    <a:gd name="T13" fmla="*/ 1 h 21"/>
                    <a:gd name="T14" fmla="*/ 1 w 66"/>
                    <a:gd name="T15" fmla="*/ 1 h 21"/>
                    <a:gd name="T16" fmla="*/ 1 w 66"/>
                    <a:gd name="T17" fmla="*/ 1 h 21"/>
                    <a:gd name="T18" fmla="*/ 1 w 66"/>
                    <a:gd name="T19" fmla="*/ 1 h 21"/>
                    <a:gd name="T20" fmla="*/ 1 w 66"/>
                    <a:gd name="T21" fmla="*/ 1 h 21"/>
                    <a:gd name="T22" fmla="*/ 1 w 66"/>
                    <a:gd name="T23" fmla="*/ 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21">
                      <a:moveTo>
                        <a:pt x="61" y="7"/>
                      </a:moveTo>
                      <a:lnTo>
                        <a:pt x="59" y="7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9" y="21"/>
                      </a:lnTo>
                      <a:lnTo>
                        <a:pt x="58" y="21"/>
                      </a:lnTo>
                      <a:lnTo>
                        <a:pt x="59" y="21"/>
                      </a:lnTo>
                      <a:lnTo>
                        <a:pt x="65" y="19"/>
                      </a:lnTo>
                      <a:lnTo>
                        <a:pt x="66" y="14"/>
                      </a:lnTo>
                      <a:lnTo>
                        <a:pt x="65" y="10"/>
                      </a:lnTo>
                      <a:lnTo>
                        <a:pt x="59" y="7"/>
                      </a:lnTo>
                      <a:lnTo>
                        <a:pt x="6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4" name="Freeform 611">
                <a:extLst>
                  <a:ext uri="{FF2B5EF4-FFF2-40B4-BE49-F238E27FC236}">
                    <a16:creationId xmlns:a16="http://schemas.microsoft.com/office/drawing/2014/main" id="{D8C505A3-32B4-4AB6-A197-8EC124CC2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1881"/>
                <a:ext cx="28" cy="13"/>
              </a:xfrm>
              <a:custGeom>
                <a:avLst/>
                <a:gdLst>
                  <a:gd name="T0" fmla="*/ 0 w 57"/>
                  <a:gd name="T1" fmla="*/ 0 h 28"/>
                  <a:gd name="T2" fmla="*/ 0 w 57"/>
                  <a:gd name="T3" fmla="*/ 0 h 28"/>
                  <a:gd name="T4" fmla="*/ 0 w 57"/>
                  <a:gd name="T5" fmla="*/ 0 h 28"/>
                  <a:gd name="T6" fmla="*/ 0 w 57"/>
                  <a:gd name="T7" fmla="*/ 0 h 28"/>
                  <a:gd name="T8" fmla="*/ 0 w 57"/>
                  <a:gd name="T9" fmla="*/ 0 h 28"/>
                  <a:gd name="T10" fmla="*/ 0 w 57"/>
                  <a:gd name="T11" fmla="*/ 0 h 28"/>
                  <a:gd name="T12" fmla="*/ 0 w 57"/>
                  <a:gd name="T13" fmla="*/ 0 h 28"/>
                  <a:gd name="T14" fmla="*/ 0 w 57"/>
                  <a:gd name="T15" fmla="*/ 0 h 28"/>
                  <a:gd name="T16" fmla="*/ 0 w 57"/>
                  <a:gd name="T17" fmla="*/ 0 h 28"/>
                  <a:gd name="T18" fmla="*/ 0 w 57"/>
                  <a:gd name="T19" fmla="*/ 0 h 28"/>
                  <a:gd name="T20" fmla="*/ 0 w 57"/>
                  <a:gd name="T21" fmla="*/ 0 h 28"/>
                  <a:gd name="T22" fmla="*/ 0 w 57"/>
                  <a:gd name="T23" fmla="*/ 0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7" h="28">
                    <a:moveTo>
                      <a:pt x="52" y="14"/>
                    </a:moveTo>
                    <a:lnTo>
                      <a:pt x="51" y="14"/>
                    </a:lnTo>
                    <a:lnTo>
                      <a:pt x="3" y="0"/>
                    </a:lnTo>
                    <a:lnTo>
                      <a:pt x="0" y="14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4" y="27"/>
                    </a:lnTo>
                    <a:lnTo>
                      <a:pt x="57" y="22"/>
                    </a:lnTo>
                    <a:lnTo>
                      <a:pt x="56" y="16"/>
                    </a:lnTo>
                    <a:lnTo>
                      <a:pt x="51" y="14"/>
                    </a:lnTo>
                    <a:lnTo>
                      <a:pt x="5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612">
                <a:extLst>
                  <a:ext uri="{FF2B5EF4-FFF2-40B4-BE49-F238E27FC236}">
                    <a16:creationId xmlns:a16="http://schemas.microsoft.com/office/drawing/2014/main" id="{AC8862AC-F517-426D-AFF3-FFE8FF377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" y="1888"/>
                <a:ext cx="24" cy="16"/>
              </a:xfrm>
              <a:custGeom>
                <a:avLst/>
                <a:gdLst>
                  <a:gd name="T0" fmla="*/ 1 w 48"/>
                  <a:gd name="T1" fmla="*/ 1 h 32"/>
                  <a:gd name="T2" fmla="*/ 1 w 48"/>
                  <a:gd name="T3" fmla="*/ 1 h 32"/>
                  <a:gd name="T4" fmla="*/ 1 w 48"/>
                  <a:gd name="T5" fmla="*/ 0 h 32"/>
                  <a:gd name="T6" fmla="*/ 0 w 48"/>
                  <a:gd name="T7" fmla="*/ 1 h 32"/>
                  <a:gd name="T8" fmla="*/ 1 w 48"/>
                  <a:gd name="T9" fmla="*/ 1 h 32"/>
                  <a:gd name="T10" fmla="*/ 1 w 48"/>
                  <a:gd name="T11" fmla="*/ 1 h 32"/>
                  <a:gd name="T12" fmla="*/ 1 w 48"/>
                  <a:gd name="T13" fmla="*/ 1 h 32"/>
                  <a:gd name="T14" fmla="*/ 1 w 48"/>
                  <a:gd name="T15" fmla="*/ 1 h 32"/>
                  <a:gd name="T16" fmla="*/ 1 w 48"/>
                  <a:gd name="T17" fmla="*/ 1 h 32"/>
                  <a:gd name="T18" fmla="*/ 1 w 48"/>
                  <a:gd name="T19" fmla="*/ 1 h 32"/>
                  <a:gd name="T20" fmla="*/ 1 w 48"/>
                  <a:gd name="T21" fmla="*/ 1 h 32"/>
                  <a:gd name="T22" fmla="*/ 1 w 48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32">
                    <a:moveTo>
                      <a:pt x="44" y="20"/>
                    </a:moveTo>
                    <a:lnTo>
                      <a:pt x="43" y="18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39" y="32"/>
                    </a:lnTo>
                    <a:lnTo>
                      <a:pt x="38" y="31"/>
                    </a:lnTo>
                    <a:lnTo>
                      <a:pt x="39" y="32"/>
                    </a:lnTo>
                    <a:lnTo>
                      <a:pt x="44" y="31"/>
                    </a:lnTo>
                    <a:lnTo>
                      <a:pt x="48" y="27"/>
                    </a:lnTo>
                    <a:lnTo>
                      <a:pt x="48" y="22"/>
                    </a:lnTo>
                    <a:lnTo>
                      <a:pt x="43" y="18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613">
                <a:extLst>
                  <a:ext uri="{FF2B5EF4-FFF2-40B4-BE49-F238E27FC236}">
                    <a16:creationId xmlns:a16="http://schemas.microsoft.com/office/drawing/2014/main" id="{6BF1436D-F44F-46DE-9133-6D9B7EFEE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" y="1897"/>
                <a:ext cx="19" cy="17"/>
              </a:xfrm>
              <a:custGeom>
                <a:avLst/>
                <a:gdLst>
                  <a:gd name="T0" fmla="*/ 0 w 39"/>
                  <a:gd name="T1" fmla="*/ 1 h 33"/>
                  <a:gd name="T2" fmla="*/ 0 w 39"/>
                  <a:gd name="T3" fmla="*/ 1 h 33"/>
                  <a:gd name="T4" fmla="*/ 0 w 39"/>
                  <a:gd name="T5" fmla="*/ 0 h 33"/>
                  <a:gd name="T6" fmla="*/ 0 w 39"/>
                  <a:gd name="T7" fmla="*/ 1 h 33"/>
                  <a:gd name="T8" fmla="*/ 0 w 39"/>
                  <a:gd name="T9" fmla="*/ 1 h 33"/>
                  <a:gd name="T10" fmla="*/ 0 w 39"/>
                  <a:gd name="T11" fmla="*/ 1 h 33"/>
                  <a:gd name="T12" fmla="*/ 0 w 39"/>
                  <a:gd name="T13" fmla="*/ 1 h 33"/>
                  <a:gd name="T14" fmla="*/ 0 w 39"/>
                  <a:gd name="T15" fmla="*/ 1 h 33"/>
                  <a:gd name="T16" fmla="*/ 0 w 39"/>
                  <a:gd name="T17" fmla="*/ 1 h 33"/>
                  <a:gd name="T18" fmla="*/ 0 w 39"/>
                  <a:gd name="T19" fmla="*/ 1 h 33"/>
                  <a:gd name="T20" fmla="*/ 0 w 39"/>
                  <a:gd name="T21" fmla="*/ 1 h 33"/>
                  <a:gd name="T22" fmla="*/ 0 w 39"/>
                  <a:gd name="T23" fmla="*/ 1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33">
                    <a:moveTo>
                      <a:pt x="39" y="22"/>
                    </a:moveTo>
                    <a:lnTo>
                      <a:pt x="36" y="2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30" y="32"/>
                    </a:lnTo>
                    <a:lnTo>
                      <a:pt x="27" y="31"/>
                    </a:lnTo>
                    <a:lnTo>
                      <a:pt x="30" y="32"/>
                    </a:lnTo>
                    <a:lnTo>
                      <a:pt x="34" y="33"/>
                    </a:lnTo>
                    <a:lnTo>
                      <a:pt x="39" y="30"/>
                    </a:lnTo>
                    <a:lnTo>
                      <a:pt x="39" y="25"/>
                    </a:lnTo>
                    <a:lnTo>
                      <a:pt x="36" y="20"/>
                    </a:lnTo>
                    <a:lnTo>
                      <a:pt x="3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614">
                <a:extLst>
                  <a:ext uri="{FF2B5EF4-FFF2-40B4-BE49-F238E27FC236}">
                    <a16:creationId xmlns:a16="http://schemas.microsoft.com/office/drawing/2014/main" id="{4A591701-E9EC-45FD-B673-345E04C38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" y="1908"/>
                <a:ext cx="17" cy="20"/>
              </a:xfrm>
              <a:custGeom>
                <a:avLst/>
                <a:gdLst>
                  <a:gd name="T0" fmla="*/ 0 w 36"/>
                  <a:gd name="T1" fmla="*/ 1 h 39"/>
                  <a:gd name="T2" fmla="*/ 0 w 36"/>
                  <a:gd name="T3" fmla="*/ 1 h 39"/>
                  <a:gd name="T4" fmla="*/ 0 w 36"/>
                  <a:gd name="T5" fmla="*/ 0 h 39"/>
                  <a:gd name="T6" fmla="*/ 0 w 36"/>
                  <a:gd name="T7" fmla="*/ 1 h 39"/>
                  <a:gd name="T8" fmla="*/ 0 w 36"/>
                  <a:gd name="T9" fmla="*/ 1 h 39"/>
                  <a:gd name="T10" fmla="*/ 0 w 36"/>
                  <a:gd name="T11" fmla="*/ 1 h 39"/>
                  <a:gd name="T12" fmla="*/ 0 w 36"/>
                  <a:gd name="T13" fmla="*/ 1 h 39"/>
                  <a:gd name="T14" fmla="*/ 0 w 36"/>
                  <a:gd name="T15" fmla="*/ 1 h 39"/>
                  <a:gd name="T16" fmla="*/ 0 w 36"/>
                  <a:gd name="T17" fmla="*/ 1 h 39"/>
                  <a:gd name="T18" fmla="*/ 0 w 36"/>
                  <a:gd name="T19" fmla="*/ 1 h 39"/>
                  <a:gd name="T20" fmla="*/ 0 w 36"/>
                  <a:gd name="T21" fmla="*/ 1 h 39"/>
                  <a:gd name="T22" fmla="*/ 0 w 36"/>
                  <a:gd name="T23" fmla="*/ 1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39">
                    <a:moveTo>
                      <a:pt x="35" y="28"/>
                    </a:moveTo>
                    <a:lnTo>
                      <a:pt x="35" y="27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8" y="39"/>
                    </a:lnTo>
                    <a:lnTo>
                      <a:pt x="34" y="36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5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615">
                <a:extLst>
                  <a:ext uri="{FF2B5EF4-FFF2-40B4-BE49-F238E27FC236}">
                    <a16:creationId xmlns:a16="http://schemas.microsoft.com/office/drawing/2014/main" id="{387CC14C-D0DA-4618-BD0A-49F28DE66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1923"/>
                <a:ext cx="16" cy="19"/>
              </a:xfrm>
              <a:custGeom>
                <a:avLst/>
                <a:gdLst>
                  <a:gd name="T0" fmla="*/ 1 w 31"/>
                  <a:gd name="T1" fmla="*/ 0 h 39"/>
                  <a:gd name="T2" fmla="*/ 1 w 31"/>
                  <a:gd name="T3" fmla="*/ 0 h 39"/>
                  <a:gd name="T4" fmla="*/ 1 w 31"/>
                  <a:gd name="T5" fmla="*/ 0 h 39"/>
                  <a:gd name="T6" fmla="*/ 0 w 31"/>
                  <a:gd name="T7" fmla="*/ 0 h 39"/>
                  <a:gd name="T8" fmla="*/ 1 w 31"/>
                  <a:gd name="T9" fmla="*/ 0 h 39"/>
                  <a:gd name="T10" fmla="*/ 1 w 31"/>
                  <a:gd name="T11" fmla="*/ 0 h 39"/>
                  <a:gd name="T12" fmla="*/ 1 w 31"/>
                  <a:gd name="T13" fmla="*/ 0 h 39"/>
                  <a:gd name="T14" fmla="*/ 1 w 31"/>
                  <a:gd name="T15" fmla="*/ 0 h 39"/>
                  <a:gd name="T16" fmla="*/ 1 w 31"/>
                  <a:gd name="T17" fmla="*/ 0 h 39"/>
                  <a:gd name="T18" fmla="*/ 1 w 31"/>
                  <a:gd name="T19" fmla="*/ 0 h 39"/>
                  <a:gd name="T20" fmla="*/ 1 w 31"/>
                  <a:gd name="T21" fmla="*/ 0 h 39"/>
                  <a:gd name="T22" fmla="*/ 1 w 31"/>
                  <a:gd name="T23" fmla="*/ 0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39">
                    <a:moveTo>
                      <a:pt x="31" y="30"/>
                    </a:moveTo>
                    <a:lnTo>
                      <a:pt x="30" y="30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3" y="39"/>
                    </a:lnTo>
                    <a:lnTo>
                      <a:pt x="28" y="38"/>
                    </a:lnTo>
                    <a:lnTo>
                      <a:pt x="31" y="35"/>
                    </a:lnTo>
                    <a:lnTo>
                      <a:pt x="30" y="30"/>
                    </a:lnTo>
                    <a:lnTo>
                      <a:pt x="3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616">
                <a:extLst>
                  <a:ext uri="{FF2B5EF4-FFF2-40B4-BE49-F238E27FC236}">
                    <a16:creationId xmlns:a16="http://schemas.microsoft.com/office/drawing/2014/main" id="{75336CD2-A3A2-44DA-B01F-DF773875C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1938"/>
                <a:ext cx="15" cy="22"/>
              </a:xfrm>
              <a:custGeom>
                <a:avLst/>
                <a:gdLst>
                  <a:gd name="T0" fmla="*/ 1 w 29"/>
                  <a:gd name="T1" fmla="*/ 1 h 44"/>
                  <a:gd name="T2" fmla="*/ 1 w 29"/>
                  <a:gd name="T3" fmla="*/ 1 h 44"/>
                  <a:gd name="T4" fmla="*/ 1 w 29"/>
                  <a:gd name="T5" fmla="*/ 0 h 44"/>
                  <a:gd name="T6" fmla="*/ 0 w 29"/>
                  <a:gd name="T7" fmla="*/ 1 h 44"/>
                  <a:gd name="T8" fmla="*/ 1 w 29"/>
                  <a:gd name="T9" fmla="*/ 1 h 44"/>
                  <a:gd name="T10" fmla="*/ 1 w 29"/>
                  <a:gd name="T11" fmla="*/ 1 h 44"/>
                  <a:gd name="T12" fmla="*/ 1 w 29"/>
                  <a:gd name="T13" fmla="*/ 1 h 44"/>
                  <a:gd name="T14" fmla="*/ 1 w 29"/>
                  <a:gd name="T15" fmla="*/ 1 h 44"/>
                  <a:gd name="T16" fmla="*/ 1 w 29"/>
                  <a:gd name="T17" fmla="*/ 1 h 44"/>
                  <a:gd name="T18" fmla="*/ 1 w 29"/>
                  <a:gd name="T19" fmla="*/ 1 h 44"/>
                  <a:gd name="T20" fmla="*/ 1 w 29"/>
                  <a:gd name="T21" fmla="*/ 1 h 44"/>
                  <a:gd name="T22" fmla="*/ 1 w 29"/>
                  <a:gd name="T23" fmla="*/ 1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44">
                    <a:moveTo>
                      <a:pt x="29" y="34"/>
                    </a:moveTo>
                    <a:lnTo>
                      <a:pt x="29" y="3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20" y="44"/>
                    </a:lnTo>
                    <a:lnTo>
                      <a:pt x="26" y="43"/>
                    </a:lnTo>
                    <a:lnTo>
                      <a:pt x="29" y="38"/>
                    </a:lnTo>
                    <a:lnTo>
                      <a:pt x="29" y="33"/>
                    </a:lnTo>
                    <a:lnTo>
                      <a:pt x="2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617">
                <a:extLst>
                  <a:ext uri="{FF2B5EF4-FFF2-40B4-BE49-F238E27FC236}">
                    <a16:creationId xmlns:a16="http://schemas.microsoft.com/office/drawing/2014/main" id="{867505F7-DFD9-4FBF-91E5-E792E7530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1954"/>
                <a:ext cx="13" cy="22"/>
              </a:xfrm>
              <a:custGeom>
                <a:avLst/>
                <a:gdLst>
                  <a:gd name="T0" fmla="*/ 1 w 25"/>
                  <a:gd name="T1" fmla="*/ 1 h 43"/>
                  <a:gd name="T2" fmla="*/ 1 w 25"/>
                  <a:gd name="T3" fmla="*/ 1 h 43"/>
                  <a:gd name="T4" fmla="*/ 1 w 25"/>
                  <a:gd name="T5" fmla="*/ 0 h 43"/>
                  <a:gd name="T6" fmla="*/ 0 w 25"/>
                  <a:gd name="T7" fmla="*/ 1 h 43"/>
                  <a:gd name="T8" fmla="*/ 1 w 25"/>
                  <a:gd name="T9" fmla="*/ 1 h 43"/>
                  <a:gd name="T10" fmla="*/ 1 w 25"/>
                  <a:gd name="T11" fmla="*/ 1 h 43"/>
                  <a:gd name="T12" fmla="*/ 1 w 25"/>
                  <a:gd name="T13" fmla="*/ 1 h 43"/>
                  <a:gd name="T14" fmla="*/ 1 w 25"/>
                  <a:gd name="T15" fmla="*/ 1 h 43"/>
                  <a:gd name="T16" fmla="*/ 1 w 25"/>
                  <a:gd name="T17" fmla="*/ 1 h 43"/>
                  <a:gd name="T18" fmla="*/ 1 w 25"/>
                  <a:gd name="T19" fmla="*/ 1 h 43"/>
                  <a:gd name="T20" fmla="*/ 1 w 25"/>
                  <a:gd name="T21" fmla="*/ 1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43">
                    <a:moveTo>
                      <a:pt x="25" y="34"/>
                    </a:moveTo>
                    <a:lnTo>
                      <a:pt x="25" y="34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11" y="39"/>
                    </a:lnTo>
                    <a:lnTo>
                      <a:pt x="15" y="43"/>
                    </a:lnTo>
                    <a:lnTo>
                      <a:pt x="20" y="43"/>
                    </a:lnTo>
                    <a:lnTo>
                      <a:pt x="24" y="40"/>
                    </a:lnTo>
                    <a:lnTo>
                      <a:pt x="2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618">
                <a:extLst>
                  <a:ext uri="{FF2B5EF4-FFF2-40B4-BE49-F238E27FC236}">
                    <a16:creationId xmlns:a16="http://schemas.microsoft.com/office/drawing/2014/main" id="{DD6EE0EC-49C7-46A5-A3B6-77C4451A7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" y="1972"/>
                <a:ext cx="11" cy="17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0 w 23"/>
                  <a:gd name="T5" fmla="*/ 0 h 35"/>
                  <a:gd name="T6" fmla="*/ 0 w 23"/>
                  <a:gd name="T7" fmla="*/ 0 h 35"/>
                  <a:gd name="T8" fmla="*/ 0 w 23"/>
                  <a:gd name="T9" fmla="*/ 0 h 35"/>
                  <a:gd name="T10" fmla="*/ 0 w 23"/>
                  <a:gd name="T11" fmla="*/ 0 h 35"/>
                  <a:gd name="T12" fmla="*/ 0 w 23"/>
                  <a:gd name="T13" fmla="*/ 0 h 35"/>
                  <a:gd name="T14" fmla="*/ 0 w 23"/>
                  <a:gd name="T15" fmla="*/ 0 h 35"/>
                  <a:gd name="T16" fmla="*/ 0 w 23"/>
                  <a:gd name="T17" fmla="*/ 0 h 35"/>
                  <a:gd name="T18" fmla="*/ 0 w 23"/>
                  <a:gd name="T19" fmla="*/ 0 h 35"/>
                  <a:gd name="T20" fmla="*/ 0 w 23"/>
                  <a:gd name="T21" fmla="*/ 0 h 35"/>
                  <a:gd name="T22" fmla="*/ 0 w 23"/>
                  <a:gd name="T23" fmla="*/ 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35">
                    <a:moveTo>
                      <a:pt x="22" y="23"/>
                    </a:moveTo>
                    <a:lnTo>
                      <a:pt x="23" y="26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9" y="30"/>
                    </a:lnTo>
                    <a:lnTo>
                      <a:pt x="13" y="35"/>
                    </a:lnTo>
                    <a:lnTo>
                      <a:pt x="19" y="35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619">
                <a:extLst>
                  <a:ext uri="{FF2B5EF4-FFF2-40B4-BE49-F238E27FC236}">
                    <a16:creationId xmlns:a16="http://schemas.microsoft.com/office/drawing/2014/main" id="{B137F68E-07F2-4F17-8959-29898E065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1983"/>
                <a:ext cx="15" cy="16"/>
              </a:xfrm>
              <a:custGeom>
                <a:avLst/>
                <a:gdLst>
                  <a:gd name="T0" fmla="*/ 0 w 31"/>
                  <a:gd name="T1" fmla="*/ 0 h 33"/>
                  <a:gd name="T2" fmla="*/ 0 w 31"/>
                  <a:gd name="T3" fmla="*/ 0 h 33"/>
                  <a:gd name="T4" fmla="*/ 0 w 31"/>
                  <a:gd name="T5" fmla="*/ 0 h 33"/>
                  <a:gd name="T6" fmla="*/ 0 w 31"/>
                  <a:gd name="T7" fmla="*/ 0 h 33"/>
                  <a:gd name="T8" fmla="*/ 0 w 31"/>
                  <a:gd name="T9" fmla="*/ 0 h 33"/>
                  <a:gd name="T10" fmla="*/ 0 w 31"/>
                  <a:gd name="T11" fmla="*/ 0 h 33"/>
                  <a:gd name="T12" fmla="*/ 0 w 31"/>
                  <a:gd name="T13" fmla="*/ 0 h 33"/>
                  <a:gd name="T14" fmla="*/ 0 w 31"/>
                  <a:gd name="T15" fmla="*/ 0 h 33"/>
                  <a:gd name="T16" fmla="*/ 0 w 31"/>
                  <a:gd name="T17" fmla="*/ 0 h 33"/>
                  <a:gd name="T18" fmla="*/ 0 w 31"/>
                  <a:gd name="T19" fmla="*/ 0 h 33"/>
                  <a:gd name="T20" fmla="*/ 0 w 31"/>
                  <a:gd name="T21" fmla="*/ 0 h 33"/>
                  <a:gd name="T22" fmla="*/ 0 w 31"/>
                  <a:gd name="T23" fmla="*/ 0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33">
                    <a:moveTo>
                      <a:pt x="27" y="20"/>
                    </a:moveTo>
                    <a:lnTo>
                      <a:pt x="30" y="21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18" y="30"/>
                    </a:lnTo>
                    <a:lnTo>
                      <a:pt x="20" y="31"/>
                    </a:lnTo>
                    <a:lnTo>
                      <a:pt x="18" y="30"/>
                    </a:lnTo>
                    <a:lnTo>
                      <a:pt x="23" y="33"/>
                    </a:lnTo>
                    <a:lnTo>
                      <a:pt x="28" y="30"/>
                    </a:lnTo>
                    <a:lnTo>
                      <a:pt x="31" y="27"/>
                    </a:lnTo>
                    <a:lnTo>
                      <a:pt x="30" y="21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620">
                <a:extLst>
                  <a:ext uri="{FF2B5EF4-FFF2-40B4-BE49-F238E27FC236}">
                    <a16:creationId xmlns:a16="http://schemas.microsoft.com/office/drawing/2014/main" id="{065F0424-3D1D-4F45-8C1C-80ADC83A0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" y="1993"/>
                <a:ext cx="16" cy="14"/>
              </a:xfrm>
              <a:custGeom>
                <a:avLst/>
                <a:gdLst>
                  <a:gd name="T0" fmla="*/ 0 w 33"/>
                  <a:gd name="T1" fmla="*/ 0 h 29"/>
                  <a:gd name="T2" fmla="*/ 0 w 33"/>
                  <a:gd name="T3" fmla="*/ 0 h 29"/>
                  <a:gd name="T4" fmla="*/ 0 w 33"/>
                  <a:gd name="T5" fmla="*/ 0 h 29"/>
                  <a:gd name="T6" fmla="*/ 0 w 33"/>
                  <a:gd name="T7" fmla="*/ 0 h 29"/>
                  <a:gd name="T8" fmla="*/ 0 w 33"/>
                  <a:gd name="T9" fmla="*/ 0 h 29"/>
                  <a:gd name="T10" fmla="*/ 0 w 33"/>
                  <a:gd name="T11" fmla="*/ 0 h 29"/>
                  <a:gd name="T12" fmla="*/ 0 w 33"/>
                  <a:gd name="T13" fmla="*/ 0 h 29"/>
                  <a:gd name="T14" fmla="*/ 0 w 33"/>
                  <a:gd name="T15" fmla="*/ 0 h 29"/>
                  <a:gd name="T16" fmla="*/ 0 w 33"/>
                  <a:gd name="T17" fmla="*/ 0 h 29"/>
                  <a:gd name="T18" fmla="*/ 0 w 33"/>
                  <a:gd name="T19" fmla="*/ 0 h 29"/>
                  <a:gd name="T20" fmla="*/ 0 w 33"/>
                  <a:gd name="T21" fmla="*/ 0 h 29"/>
                  <a:gd name="T22" fmla="*/ 0 w 33"/>
                  <a:gd name="T23" fmla="*/ 0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29">
                    <a:moveTo>
                      <a:pt x="30" y="15"/>
                    </a:moveTo>
                    <a:lnTo>
                      <a:pt x="30" y="16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8" y="29"/>
                    </a:lnTo>
                    <a:lnTo>
                      <a:pt x="33" y="25"/>
                    </a:lnTo>
                    <a:lnTo>
                      <a:pt x="33" y="21"/>
                    </a:lnTo>
                    <a:lnTo>
                      <a:pt x="30" y="16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621">
                <a:extLst>
                  <a:ext uri="{FF2B5EF4-FFF2-40B4-BE49-F238E27FC236}">
                    <a16:creationId xmlns:a16="http://schemas.microsoft.com/office/drawing/2014/main" id="{B61857DE-DD3F-4CA0-B1FD-5BD35353F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2000"/>
                <a:ext cx="19" cy="14"/>
              </a:xfrm>
              <a:custGeom>
                <a:avLst/>
                <a:gdLst>
                  <a:gd name="T0" fmla="*/ 0 w 40"/>
                  <a:gd name="T1" fmla="*/ 1 h 27"/>
                  <a:gd name="T2" fmla="*/ 0 w 40"/>
                  <a:gd name="T3" fmla="*/ 1 h 27"/>
                  <a:gd name="T4" fmla="*/ 0 w 40"/>
                  <a:gd name="T5" fmla="*/ 0 h 27"/>
                  <a:gd name="T6" fmla="*/ 0 w 40"/>
                  <a:gd name="T7" fmla="*/ 1 h 27"/>
                  <a:gd name="T8" fmla="*/ 0 w 40"/>
                  <a:gd name="T9" fmla="*/ 1 h 27"/>
                  <a:gd name="T10" fmla="*/ 0 w 40"/>
                  <a:gd name="T11" fmla="*/ 1 h 27"/>
                  <a:gd name="T12" fmla="*/ 0 w 40"/>
                  <a:gd name="T13" fmla="*/ 1 h 27"/>
                  <a:gd name="T14" fmla="*/ 0 w 40"/>
                  <a:gd name="T15" fmla="*/ 1 h 27"/>
                  <a:gd name="T16" fmla="*/ 0 w 40"/>
                  <a:gd name="T17" fmla="*/ 1 h 27"/>
                  <a:gd name="T18" fmla="*/ 0 w 40"/>
                  <a:gd name="T19" fmla="*/ 1 h 27"/>
                  <a:gd name="T20" fmla="*/ 0 w 40"/>
                  <a:gd name="T21" fmla="*/ 1 h 27"/>
                  <a:gd name="T22" fmla="*/ 0 w 40"/>
                  <a:gd name="T23" fmla="*/ 1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27">
                    <a:moveTo>
                      <a:pt x="34" y="14"/>
                    </a:moveTo>
                    <a:lnTo>
                      <a:pt x="35" y="14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34" y="27"/>
                    </a:lnTo>
                    <a:lnTo>
                      <a:pt x="38" y="24"/>
                    </a:lnTo>
                    <a:lnTo>
                      <a:pt x="40" y="18"/>
                    </a:lnTo>
                    <a:lnTo>
                      <a:pt x="35" y="14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622">
                <a:extLst>
                  <a:ext uri="{FF2B5EF4-FFF2-40B4-BE49-F238E27FC236}">
                    <a16:creationId xmlns:a16="http://schemas.microsoft.com/office/drawing/2014/main" id="{54A1618B-5310-4CAC-AF5D-7FCCE72EB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2007"/>
                <a:ext cx="22" cy="15"/>
              </a:xfrm>
              <a:custGeom>
                <a:avLst/>
                <a:gdLst>
                  <a:gd name="T0" fmla="*/ 1 w 44"/>
                  <a:gd name="T1" fmla="*/ 1 h 30"/>
                  <a:gd name="T2" fmla="*/ 1 w 44"/>
                  <a:gd name="T3" fmla="*/ 1 h 30"/>
                  <a:gd name="T4" fmla="*/ 1 w 44"/>
                  <a:gd name="T5" fmla="*/ 0 h 30"/>
                  <a:gd name="T6" fmla="*/ 0 w 44"/>
                  <a:gd name="T7" fmla="*/ 1 h 30"/>
                  <a:gd name="T8" fmla="*/ 1 w 44"/>
                  <a:gd name="T9" fmla="*/ 1 h 30"/>
                  <a:gd name="T10" fmla="*/ 1 w 44"/>
                  <a:gd name="T11" fmla="*/ 1 h 30"/>
                  <a:gd name="T12" fmla="*/ 1 w 44"/>
                  <a:gd name="T13" fmla="*/ 1 h 30"/>
                  <a:gd name="T14" fmla="*/ 1 w 44"/>
                  <a:gd name="T15" fmla="*/ 1 h 30"/>
                  <a:gd name="T16" fmla="*/ 1 w 44"/>
                  <a:gd name="T17" fmla="*/ 1 h 30"/>
                  <a:gd name="T18" fmla="*/ 1 w 44"/>
                  <a:gd name="T19" fmla="*/ 1 h 30"/>
                  <a:gd name="T20" fmla="*/ 1 w 44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30">
                    <a:moveTo>
                      <a:pt x="39" y="16"/>
                    </a:moveTo>
                    <a:lnTo>
                      <a:pt x="39" y="16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35" y="30"/>
                    </a:lnTo>
                    <a:lnTo>
                      <a:pt x="40" y="28"/>
                    </a:lnTo>
                    <a:lnTo>
                      <a:pt x="44" y="24"/>
                    </a:lnTo>
                    <a:lnTo>
                      <a:pt x="44" y="19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623">
                <a:extLst>
                  <a:ext uri="{FF2B5EF4-FFF2-40B4-BE49-F238E27FC236}">
                    <a16:creationId xmlns:a16="http://schemas.microsoft.com/office/drawing/2014/main" id="{379DBCF7-5DC1-4701-92D2-CE5A6149D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015"/>
                <a:ext cx="23" cy="14"/>
              </a:xfrm>
              <a:custGeom>
                <a:avLst/>
                <a:gdLst>
                  <a:gd name="T0" fmla="*/ 1 w 46"/>
                  <a:gd name="T1" fmla="*/ 1 h 27"/>
                  <a:gd name="T2" fmla="*/ 1 w 46"/>
                  <a:gd name="T3" fmla="*/ 1 h 27"/>
                  <a:gd name="T4" fmla="*/ 1 w 46"/>
                  <a:gd name="T5" fmla="*/ 0 h 27"/>
                  <a:gd name="T6" fmla="*/ 0 w 46"/>
                  <a:gd name="T7" fmla="*/ 1 h 27"/>
                  <a:gd name="T8" fmla="*/ 1 w 46"/>
                  <a:gd name="T9" fmla="*/ 1 h 27"/>
                  <a:gd name="T10" fmla="*/ 1 w 46"/>
                  <a:gd name="T11" fmla="*/ 1 h 27"/>
                  <a:gd name="T12" fmla="*/ 1 w 46"/>
                  <a:gd name="T13" fmla="*/ 1 h 27"/>
                  <a:gd name="T14" fmla="*/ 1 w 46"/>
                  <a:gd name="T15" fmla="*/ 1 h 27"/>
                  <a:gd name="T16" fmla="*/ 1 w 46"/>
                  <a:gd name="T17" fmla="*/ 1 h 27"/>
                  <a:gd name="T18" fmla="*/ 1 w 46"/>
                  <a:gd name="T19" fmla="*/ 1 h 27"/>
                  <a:gd name="T20" fmla="*/ 1 w 46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27">
                    <a:moveTo>
                      <a:pt x="41" y="14"/>
                    </a:moveTo>
                    <a:lnTo>
                      <a:pt x="41" y="14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37" y="27"/>
                    </a:lnTo>
                    <a:lnTo>
                      <a:pt x="42" y="26"/>
                    </a:lnTo>
                    <a:lnTo>
                      <a:pt x="46" y="22"/>
                    </a:lnTo>
                    <a:lnTo>
                      <a:pt x="46" y="17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624">
                <a:extLst>
                  <a:ext uri="{FF2B5EF4-FFF2-40B4-BE49-F238E27FC236}">
                    <a16:creationId xmlns:a16="http://schemas.microsoft.com/office/drawing/2014/main" id="{38ACFB77-05E3-490B-ACC9-FA72C3629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2022"/>
                <a:ext cx="25" cy="16"/>
              </a:xfrm>
              <a:custGeom>
                <a:avLst/>
                <a:gdLst>
                  <a:gd name="T0" fmla="*/ 1 w 50"/>
                  <a:gd name="T1" fmla="*/ 1 h 32"/>
                  <a:gd name="T2" fmla="*/ 1 w 50"/>
                  <a:gd name="T3" fmla="*/ 1 h 32"/>
                  <a:gd name="T4" fmla="*/ 1 w 50"/>
                  <a:gd name="T5" fmla="*/ 0 h 32"/>
                  <a:gd name="T6" fmla="*/ 0 w 50"/>
                  <a:gd name="T7" fmla="*/ 1 h 32"/>
                  <a:gd name="T8" fmla="*/ 1 w 50"/>
                  <a:gd name="T9" fmla="*/ 1 h 32"/>
                  <a:gd name="T10" fmla="*/ 1 w 50"/>
                  <a:gd name="T11" fmla="*/ 1 h 32"/>
                  <a:gd name="T12" fmla="*/ 1 w 50"/>
                  <a:gd name="T13" fmla="*/ 1 h 32"/>
                  <a:gd name="T14" fmla="*/ 1 w 50"/>
                  <a:gd name="T15" fmla="*/ 1 h 32"/>
                  <a:gd name="T16" fmla="*/ 1 w 50"/>
                  <a:gd name="T17" fmla="*/ 1 h 32"/>
                  <a:gd name="T18" fmla="*/ 1 w 50"/>
                  <a:gd name="T19" fmla="*/ 1 h 32"/>
                  <a:gd name="T20" fmla="*/ 1 w 50"/>
                  <a:gd name="T21" fmla="*/ 1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" h="32">
                    <a:moveTo>
                      <a:pt x="46" y="18"/>
                    </a:moveTo>
                    <a:lnTo>
                      <a:pt x="46" y="18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41" y="32"/>
                    </a:lnTo>
                    <a:lnTo>
                      <a:pt x="47" y="31"/>
                    </a:lnTo>
                    <a:lnTo>
                      <a:pt x="50" y="26"/>
                    </a:lnTo>
                    <a:lnTo>
                      <a:pt x="50" y="22"/>
                    </a:lnTo>
                    <a:lnTo>
                      <a:pt x="4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625">
                <a:extLst>
                  <a:ext uri="{FF2B5EF4-FFF2-40B4-BE49-F238E27FC236}">
                    <a16:creationId xmlns:a16="http://schemas.microsoft.com/office/drawing/2014/main" id="{184B684A-F6DF-4DFF-885F-C03E12F10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2032"/>
                <a:ext cx="26" cy="17"/>
              </a:xfrm>
              <a:custGeom>
                <a:avLst/>
                <a:gdLst>
                  <a:gd name="T0" fmla="*/ 0 w 53"/>
                  <a:gd name="T1" fmla="*/ 0 h 35"/>
                  <a:gd name="T2" fmla="*/ 0 w 53"/>
                  <a:gd name="T3" fmla="*/ 0 h 35"/>
                  <a:gd name="T4" fmla="*/ 0 w 53"/>
                  <a:gd name="T5" fmla="*/ 0 h 35"/>
                  <a:gd name="T6" fmla="*/ 0 w 53"/>
                  <a:gd name="T7" fmla="*/ 0 h 35"/>
                  <a:gd name="T8" fmla="*/ 0 w 53"/>
                  <a:gd name="T9" fmla="*/ 0 h 35"/>
                  <a:gd name="T10" fmla="*/ 0 w 53"/>
                  <a:gd name="T11" fmla="*/ 0 h 35"/>
                  <a:gd name="T12" fmla="*/ 0 w 53"/>
                  <a:gd name="T13" fmla="*/ 0 h 35"/>
                  <a:gd name="T14" fmla="*/ 0 w 53"/>
                  <a:gd name="T15" fmla="*/ 0 h 35"/>
                  <a:gd name="T16" fmla="*/ 0 w 53"/>
                  <a:gd name="T17" fmla="*/ 0 h 35"/>
                  <a:gd name="T18" fmla="*/ 0 w 53"/>
                  <a:gd name="T19" fmla="*/ 0 h 35"/>
                  <a:gd name="T20" fmla="*/ 0 w 53"/>
                  <a:gd name="T21" fmla="*/ 0 h 35"/>
                  <a:gd name="T22" fmla="*/ 0 w 53"/>
                  <a:gd name="T23" fmla="*/ 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" h="35">
                    <a:moveTo>
                      <a:pt x="50" y="21"/>
                    </a:moveTo>
                    <a:lnTo>
                      <a:pt x="48" y="21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50" y="33"/>
                    </a:lnTo>
                    <a:lnTo>
                      <a:pt x="53" y="29"/>
                    </a:lnTo>
                    <a:lnTo>
                      <a:pt x="53" y="24"/>
                    </a:lnTo>
                    <a:lnTo>
                      <a:pt x="48" y="21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626">
                <a:extLst>
                  <a:ext uri="{FF2B5EF4-FFF2-40B4-BE49-F238E27FC236}">
                    <a16:creationId xmlns:a16="http://schemas.microsoft.com/office/drawing/2014/main" id="{0556EF9A-3CB0-458D-B4D8-98309FEC2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042"/>
                <a:ext cx="14" cy="11"/>
              </a:xfrm>
              <a:custGeom>
                <a:avLst/>
                <a:gdLst>
                  <a:gd name="T0" fmla="*/ 1 w 27"/>
                  <a:gd name="T1" fmla="*/ 0 h 23"/>
                  <a:gd name="T2" fmla="*/ 1 w 27"/>
                  <a:gd name="T3" fmla="*/ 0 h 23"/>
                  <a:gd name="T4" fmla="*/ 1 w 27"/>
                  <a:gd name="T5" fmla="*/ 0 h 23"/>
                  <a:gd name="T6" fmla="*/ 0 w 27"/>
                  <a:gd name="T7" fmla="*/ 0 h 23"/>
                  <a:gd name="T8" fmla="*/ 1 w 27"/>
                  <a:gd name="T9" fmla="*/ 0 h 23"/>
                  <a:gd name="T10" fmla="*/ 1 w 27"/>
                  <a:gd name="T11" fmla="*/ 0 h 23"/>
                  <a:gd name="T12" fmla="*/ 1 w 27"/>
                  <a:gd name="T13" fmla="*/ 0 h 23"/>
                  <a:gd name="T14" fmla="*/ 1 w 27"/>
                  <a:gd name="T15" fmla="*/ 0 h 23"/>
                  <a:gd name="T16" fmla="*/ 1 w 27"/>
                  <a:gd name="T17" fmla="*/ 0 h 23"/>
                  <a:gd name="T18" fmla="*/ 1 w 27"/>
                  <a:gd name="T19" fmla="*/ 0 h 23"/>
                  <a:gd name="T20" fmla="*/ 1 w 27"/>
                  <a:gd name="T21" fmla="*/ 0 h 23"/>
                  <a:gd name="T22" fmla="*/ 1 w 27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23">
                    <a:moveTo>
                      <a:pt x="22" y="9"/>
                    </a:moveTo>
                    <a:lnTo>
                      <a:pt x="23" y="9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7" y="14"/>
                    </a:lnTo>
                    <a:lnTo>
                      <a:pt x="23" y="9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627">
                <a:extLst>
                  <a:ext uri="{FF2B5EF4-FFF2-40B4-BE49-F238E27FC236}">
                    <a16:creationId xmlns:a16="http://schemas.microsoft.com/office/drawing/2014/main" id="{FEB0FFAD-E675-4EC4-9ECF-B46A1F539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2047"/>
                <a:ext cx="20" cy="13"/>
              </a:xfrm>
              <a:custGeom>
                <a:avLst/>
                <a:gdLst>
                  <a:gd name="T0" fmla="*/ 1 w 39"/>
                  <a:gd name="T1" fmla="*/ 0 h 28"/>
                  <a:gd name="T2" fmla="*/ 1 w 39"/>
                  <a:gd name="T3" fmla="*/ 0 h 28"/>
                  <a:gd name="T4" fmla="*/ 1 w 39"/>
                  <a:gd name="T5" fmla="*/ 0 h 28"/>
                  <a:gd name="T6" fmla="*/ 0 w 39"/>
                  <a:gd name="T7" fmla="*/ 0 h 28"/>
                  <a:gd name="T8" fmla="*/ 1 w 39"/>
                  <a:gd name="T9" fmla="*/ 0 h 28"/>
                  <a:gd name="T10" fmla="*/ 1 w 39"/>
                  <a:gd name="T11" fmla="*/ 0 h 28"/>
                  <a:gd name="T12" fmla="*/ 1 w 39"/>
                  <a:gd name="T13" fmla="*/ 0 h 28"/>
                  <a:gd name="T14" fmla="*/ 1 w 39"/>
                  <a:gd name="T15" fmla="*/ 0 h 28"/>
                  <a:gd name="T16" fmla="*/ 1 w 39"/>
                  <a:gd name="T17" fmla="*/ 0 h 28"/>
                  <a:gd name="T18" fmla="*/ 1 w 39"/>
                  <a:gd name="T19" fmla="*/ 0 h 28"/>
                  <a:gd name="T20" fmla="*/ 1 w 3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28">
                    <a:moveTo>
                      <a:pt x="35" y="14"/>
                    </a:moveTo>
                    <a:lnTo>
                      <a:pt x="35" y="14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30" y="28"/>
                    </a:lnTo>
                    <a:lnTo>
                      <a:pt x="36" y="26"/>
                    </a:lnTo>
                    <a:lnTo>
                      <a:pt x="39" y="22"/>
                    </a:lnTo>
                    <a:lnTo>
                      <a:pt x="39" y="17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628">
                <a:extLst>
                  <a:ext uri="{FF2B5EF4-FFF2-40B4-BE49-F238E27FC236}">
                    <a16:creationId xmlns:a16="http://schemas.microsoft.com/office/drawing/2014/main" id="{68B8CE36-7A18-4096-AD01-41FBDE5B1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2053"/>
                <a:ext cx="26" cy="17"/>
              </a:xfrm>
              <a:custGeom>
                <a:avLst/>
                <a:gdLst>
                  <a:gd name="T0" fmla="*/ 1 w 51"/>
                  <a:gd name="T1" fmla="*/ 1 h 32"/>
                  <a:gd name="T2" fmla="*/ 1 w 51"/>
                  <a:gd name="T3" fmla="*/ 1 h 32"/>
                  <a:gd name="T4" fmla="*/ 1 w 51"/>
                  <a:gd name="T5" fmla="*/ 0 h 32"/>
                  <a:gd name="T6" fmla="*/ 0 w 51"/>
                  <a:gd name="T7" fmla="*/ 1 h 32"/>
                  <a:gd name="T8" fmla="*/ 1 w 51"/>
                  <a:gd name="T9" fmla="*/ 1 h 32"/>
                  <a:gd name="T10" fmla="*/ 1 w 51"/>
                  <a:gd name="T11" fmla="*/ 1 h 32"/>
                  <a:gd name="T12" fmla="*/ 1 w 51"/>
                  <a:gd name="T13" fmla="*/ 1 h 32"/>
                  <a:gd name="T14" fmla="*/ 1 w 51"/>
                  <a:gd name="T15" fmla="*/ 1 h 32"/>
                  <a:gd name="T16" fmla="*/ 1 w 51"/>
                  <a:gd name="T17" fmla="*/ 1 h 32"/>
                  <a:gd name="T18" fmla="*/ 1 w 51"/>
                  <a:gd name="T19" fmla="*/ 1 h 32"/>
                  <a:gd name="T20" fmla="*/ 1 w 51"/>
                  <a:gd name="T21" fmla="*/ 1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32">
                    <a:moveTo>
                      <a:pt x="46" y="18"/>
                    </a:moveTo>
                    <a:lnTo>
                      <a:pt x="46" y="18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41" y="32"/>
                    </a:lnTo>
                    <a:lnTo>
                      <a:pt x="47" y="31"/>
                    </a:lnTo>
                    <a:lnTo>
                      <a:pt x="51" y="26"/>
                    </a:lnTo>
                    <a:lnTo>
                      <a:pt x="51" y="22"/>
                    </a:lnTo>
                    <a:lnTo>
                      <a:pt x="4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629">
                <a:extLst>
                  <a:ext uri="{FF2B5EF4-FFF2-40B4-BE49-F238E27FC236}">
                    <a16:creationId xmlns:a16="http://schemas.microsoft.com/office/drawing/2014/main" id="{A5D5BC00-F10D-40CB-A85A-D5DE13C8D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2063"/>
                <a:ext cx="30" cy="18"/>
              </a:xfrm>
              <a:custGeom>
                <a:avLst/>
                <a:gdLst>
                  <a:gd name="T0" fmla="*/ 1 w 60"/>
                  <a:gd name="T1" fmla="*/ 0 h 37"/>
                  <a:gd name="T2" fmla="*/ 1 w 60"/>
                  <a:gd name="T3" fmla="*/ 0 h 37"/>
                  <a:gd name="T4" fmla="*/ 1 w 60"/>
                  <a:gd name="T5" fmla="*/ 0 h 37"/>
                  <a:gd name="T6" fmla="*/ 0 w 60"/>
                  <a:gd name="T7" fmla="*/ 0 h 37"/>
                  <a:gd name="T8" fmla="*/ 1 w 60"/>
                  <a:gd name="T9" fmla="*/ 0 h 37"/>
                  <a:gd name="T10" fmla="*/ 1 w 60"/>
                  <a:gd name="T11" fmla="*/ 0 h 37"/>
                  <a:gd name="T12" fmla="*/ 1 w 60"/>
                  <a:gd name="T13" fmla="*/ 0 h 37"/>
                  <a:gd name="T14" fmla="*/ 1 w 60"/>
                  <a:gd name="T15" fmla="*/ 0 h 37"/>
                  <a:gd name="T16" fmla="*/ 1 w 60"/>
                  <a:gd name="T17" fmla="*/ 0 h 37"/>
                  <a:gd name="T18" fmla="*/ 1 w 60"/>
                  <a:gd name="T19" fmla="*/ 0 h 37"/>
                  <a:gd name="T20" fmla="*/ 1 w 60"/>
                  <a:gd name="T21" fmla="*/ 0 h 37"/>
                  <a:gd name="T22" fmla="*/ 1 w 60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37">
                    <a:moveTo>
                      <a:pt x="57" y="23"/>
                    </a:moveTo>
                    <a:lnTo>
                      <a:pt x="56" y="23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7" y="36"/>
                    </a:lnTo>
                    <a:lnTo>
                      <a:pt x="60" y="31"/>
                    </a:lnTo>
                    <a:lnTo>
                      <a:pt x="60" y="27"/>
                    </a:lnTo>
                    <a:lnTo>
                      <a:pt x="56" y="23"/>
                    </a:lnTo>
                    <a:lnTo>
                      <a:pt x="5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630">
                <a:extLst>
                  <a:ext uri="{FF2B5EF4-FFF2-40B4-BE49-F238E27FC236}">
                    <a16:creationId xmlns:a16="http://schemas.microsoft.com/office/drawing/2014/main" id="{72F51264-46DC-4E72-9150-137F8D0E9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" y="2074"/>
                <a:ext cx="37" cy="22"/>
              </a:xfrm>
              <a:custGeom>
                <a:avLst/>
                <a:gdLst>
                  <a:gd name="T0" fmla="*/ 1 w 74"/>
                  <a:gd name="T1" fmla="*/ 1 h 44"/>
                  <a:gd name="T2" fmla="*/ 1 w 74"/>
                  <a:gd name="T3" fmla="*/ 1 h 44"/>
                  <a:gd name="T4" fmla="*/ 1 w 74"/>
                  <a:gd name="T5" fmla="*/ 0 h 44"/>
                  <a:gd name="T6" fmla="*/ 0 w 74"/>
                  <a:gd name="T7" fmla="*/ 1 h 44"/>
                  <a:gd name="T8" fmla="*/ 1 w 74"/>
                  <a:gd name="T9" fmla="*/ 1 h 44"/>
                  <a:gd name="T10" fmla="*/ 1 w 74"/>
                  <a:gd name="T11" fmla="*/ 1 h 44"/>
                  <a:gd name="T12" fmla="*/ 1 w 74"/>
                  <a:gd name="T13" fmla="*/ 1 h 44"/>
                  <a:gd name="T14" fmla="*/ 1 w 74"/>
                  <a:gd name="T15" fmla="*/ 1 h 44"/>
                  <a:gd name="T16" fmla="*/ 1 w 74"/>
                  <a:gd name="T17" fmla="*/ 1 h 44"/>
                  <a:gd name="T18" fmla="*/ 1 w 74"/>
                  <a:gd name="T19" fmla="*/ 1 h 44"/>
                  <a:gd name="T20" fmla="*/ 1 w 74"/>
                  <a:gd name="T21" fmla="*/ 1 h 44"/>
                  <a:gd name="T22" fmla="*/ 1 w 74"/>
                  <a:gd name="T23" fmla="*/ 1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44">
                    <a:moveTo>
                      <a:pt x="68" y="30"/>
                    </a:moveTo>
                    <a:lnTo>
                      <a:pt x="69" y="30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8" y="44"/>
                    </a:lnTo>
                    <a:lnTo>
                      <a:pt x="73" y="41"/>
                    </a:lnTo>
                    <a:lnTo>
                      <a:pt x="74" y="35"/>
                    </a:lnTo>
                    <a:lnTo>
                      <a:pt x="69" y="30"/>
                    </a:lnTo>
                    <a:lnTo>
                      <a:pt x="6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631">
                <a:extLst>
                  <a:ext uri="{FF2B5EF4-FFF2-40B4-BE49-F238E27FC236}">
                    <a16:creationId xmlns:a16="http://schemas.microsoft.com/office/drawing/2014/main" id="{ABA6936B-B26B-4836-9A53-542BE4CFB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2089"/>
                <a:ext cx="41" cy="22"/>
              </a:xfrm>
              <a:custGeom>
                <a:avLst/>
                <a:gdLst>
                  <a:gd name="T0" fmla="*/ 0 w 83"/>
                  <a:gd name="T1" fmla="*/ 1 h 44"/>
                  <a:gd name="T2" fmla="*/ 0 w 83"/>
                  <a:gd name="T3" fmla="*/ 1 h 44"/>
                  <a:gd name="T4" fmla="*/ 0 w 83"/>
                  <a:gd name="T5" fmla="*/ 0 h 44"/>
                  <a:gd name="T6" fmla="*/ 0 w 83"/>
                  <a:gd name="T7" fmla="*/ 1 h 44"/>
                  <a:gd name="T8" fmla="*/ 0 w 83"/>
                  <a:gd name="T9" fmla="*/ 1 h 44"/>
                  <a:gd name="T10" fmla="*/ 0 w 83"/>
                  <a:gd name="T11" fmla="*/ 1 h 44"/>
                  <a:gd name="T12" fmla="*/ 0 w 83"/>
                  <a:gd name="T13" fmla="*/ 1 h 44"/>
                  <a:gd name="T14" fmla="*/ 0 w 83"/>
                  <a:gd name="T15" fmla="*/ 1 h 44"/>
                  <a:gd name="T16" fmla="*/ 0 w 83"/>
                  <a:gd name="T17" fmla="*/ 1 h 44"/>
                  <a:gd name="T18" fmla="*/ 0 w 83"/>
                  <a:gd name="T19" fmla="*/ 1 h 44"/>
                  <a:gd name="T20" fmla="*/ 0 w 83"/>
                  <a:gd name="T21" fmla="*/ 1 h 44"/>
                  <a:gd name="T22" fmla="*/ 0 w 83"/>
                  <a:gd name="T23" fmla="*/ 1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" h="44">
                    <a:moveTo>
                      <a:pt x="80" y="30"/>
                    </a:moveTo>
                    <a:lnTo>
                      <a:pt x="79" y="30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74" y="44"/>
                    </a:lnTo>
                    <a:lnTo>
                      <a:pt x="73" y="44"/>
                    </a:lnTo>
                    <a:lnTo>
                      <a:pt x="74" y="44"/>
                    </a:lnTo>
                    <a:lnTo>
                      <a:pt x="80" y="43"/>
                    </a:lnTo>
                    <a:lnTo>
                      <a:pt x="83" y="38"/>
                    </a:lnTo>
                    <a:lnTo>
                      <a:pt x="83" y="34"/>
                    </a:lnTo>
                    <a:lnTo>
                      <a:pt x="79" y="30"/>
                    </a:lnTo>
                    <a:lnTo>
                      <a:pt x="8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632">
                <a:extLst>
                  <a:ext uri="{FF2B5EF4-FFF2-40B4-BE49-F238E27FC236}">
                    <a16:creationId xmlns:a16="http://schemas.microsoft.com/office/drawing/2014/main" id="{F4CB4492-D2E8-4694-B773-765FD99CE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2104"/>
                <a:ext cx="46" cy="27"/>
              </a:xfrm>
              <a:custGeom>
                <a:avLst/>
                <a:gdLst>
                  <a:gd name="T0" fmla="*/ 1 w 92"/>
                  <a:gd name="T1" fmla="*/ 1 h 53"/>
                  <a:gd name="T2" fmla="*/ 1 w 92"/>
                  <a:gd name="T3" fmla="*/ 1 h 53"/>
                  <a:gd name="T4" fmla="*/ 1 w 92"/>
                  <a:gd name="T5" fmla="*/ 0 h 53"/>
                  <a:gd name="T6" fmla="*/ 0 w 92"/>
                  <a:gd name="T7" fmla="*/ 1 h 53"/>
                  <a:gd name="T8" fmla="*/ 1 w 92"/>
                  <a:gd name="T9" fmla="*/ 1 h 53"/>
                  <a:gd name="T10" fmla="*/ 1 w 92"/>
                  <a:gd name="T11" fmla="*/ 1 h 53"/>
                  <a:gd name="T12" fmla="*/ 1 w 92"/>
                  <a:gd name="T13" fmla="*/ 1 h 53"/>
                  <a:gd name="T14" fmla="*/ 1 w 92"/>
                  <a:gd name="T15" fmla="*/ 1 h 53"/>
                  <a:gd name="T16" fmla="*/ 1 w 92"/>
                  <a:gd name="T17" fmla="*/ 1 h 53"/>
                  <a:gd name="T18" fmla="*/ 1 w 92"/>
                  <a:gd name="T19" fmla="*/ 1 h 53"/>
                  <a:gd name="T20" fmla="*/ 1 w 92"/>
                  <a:gd name="T21" fmla="*/ 1 h 53"/>
                  <a:gd name="T22" fmla="*/ 1 w 92"/>
                  <a:gd name="T23" fmla="*/ 1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2" h="53">
                    <a:moveTo>
                      <a:pt x="86" y="39"/>
                    </a:moveTo>
                    <a:lnTo>
                      <a:pt x="87" y="39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81" y="53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6" y="53"/>
                    </a:lnTo>
                    <a:lnTo>
                      <a:pt x="91" y="50"/>
                    </a:lnTo>
                    <a:lnTo>
                      <a:pt x="92" y="44"/>
                    </a:lnTo>
                    <a:lnTo>
                      <a:pt x="87" y="39"/>
                    </a:lnTo>
                    <a:lnTo>
                      <a:pt x="8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633">
                <a:extLst>
                  <a:ext uri="{FF2B5EF4-FFF2-40B4-BE49-F238E27FC236}">
                    <a16:creationId xmlns:a16="http://schemas.microsoft.com/office/drawing/2014/main" id="{4263E650-9FD8-4758-9F90-BB52CBE7A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124"/>
                <a:ext cx="48" cy="25"/>
              </a:xfrm>
              <a:custGeom>
                <a:avLst/>
                <a:gdLst>
                  <a:gd name="T0" fmla="*/ 1 w 96"/>
                  <a:gd name="T1" fmla="*/ 0 h 51"/>
                  <a:gd name="T2" fmla="*/ 1 w 96"/>
                  <a:gd name="T3" fmla="*/ 0 h 51"/>
                  <a:gd name="T4" fmla="*/ 1 w 96"/>
                  <a:gd name="T5" fmla="*/ 0 h 51"/>
                  <a:gd name="T6" fmla="*/ 0 w 96"/>
                  <a:gd name="T7" fmla="*/ 0 h 51"/>
                  <a:gd name="T8" fmla="*/ 1 w 96"/>
                  <a:gd name="T9" fmla="*/ 0 h 51"/>
                  <a:gd name="T10" fmla="*/ 1 w 96"/>
                  <a:gd name="T11" fmla="*/ 0 h 51"/>
                  <a:gd name="T12" fmla="*/ 1 w 96"/>
                  <a:gd name="T13" fmla="*/ 0 h 51"/>
                  <a:gd name="T14" fmla="*/ 1 w 96"/>
                  <a:gd name="T15" fmla="*/ 0 h 51"/>
                  <a:gd name="T16" fmla="*/ 1 w 96"/>
                  <a:gd name="T17" fmla="*/ 0 h 51"/>
                  <a:gd name="T18" fmla="*/ 1 w 96"/>
                  <a:gd name="T19" fmla="*/ 0 h 51"/>
                  <a:gd name="T20" fmla="*/ 1 w 96"/>
                  <a:gd name="T21" fmla="*/ 0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6" h="51">
                    <a:moveTo>
                      <a:pt x="92" y="37"/>
                    </a:moveTo>
                    <a:lnTo>
                      <a:pt x="92" y="37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87" y="51"/>
                    </a:lnTo>
                    <a:lnTo>
                      <a:pt x="93" y="50"/>
                    </a:lnTo>
                    <a:lnTo>
                      <a:pt x="96" y="45"/>
                    </a:lnTo>
                    <a:lnTo>
                      <a:pt x="96" y="41"/>
                    </a:lnTo>
                    <a:lnTo>
                      <a:pt x="9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634">
                <a:extLst>
                  <a:ext uri="{FF2B5EF4-FFF2-40B4-BE49-F238E27FC236}">
                    <a16:creationId xmlns:a16="http://schemas.microsoft.com/office/drawing/2014/main" id="{D19E25E6-F17D-4B77-B2DB-30CE7DFC3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2142"/>
                <a:ext cx="51" cy="28"/>
              </a:xfrm>
              <a:custGeom>
                <a:avLst/>
                <a:gdLst>
                  <a:gd name="T0" fmla="*/ 0 w 104"/>
                  <a:gd name="T1" fmla="*/ 1 h 56"/>
                  <a:gd name="T2" fmla="*/ 0 w 104"/>
                  <a:gd name="T3" fmla="*/ 1 h 56"/>
                  <a:gd name="T4" fmla="*/ 0 w 104"/>
                  <a:gd name="T5" fmla="*/ 0 h 56"/>
                  <a:gd name="T6" fmla="*/ 0 w 104"/>
                  <a:gd name="T7" fmla="*/ 1 h 56"/>
                  <a:gd name="T8" fmla="*/ 0 w 104"/>
                  <a:gd name="T9" fmla="*/ 1 h 56"/>
                  <a:gd name="T10" fmla="*/ 0 w 104"/>
                  <a:gd name="T11" fmla="*/ 1 h 56"/>
                  <a:gd name="T12" fmla="*/ 0 w 104"/>
                  <a:gd name="T13" fmla="*/ 1 h 56"/>
                  <a:gd name="T14" fmla="*/ 0 w 104"/>
                  <a:gd name="T15" fmla="*/ 1 h 56"/>
                  <a:gd name="T16" fmla="*/ 0 w 104"/>
                  <a:gd name="T17" fmla="*/ 1 h 56"/>
                  <a:gd name="T18" fmla="*/ 0 w 104"/>
                  <a:gd name="T19" fmla="*/ 1 h 56"/>
                  <a:gd name="T20" fmla="*/ 0 w 104"/>
                  <a:gd name="T21" fmla="*/ 1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4" h="56">
                    <a:moveTo>
                      <a:pt x="99" y="42"/>
                    </a:moveTo>
                    <a:lnTo>
                      <a:pt x="99" y="42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95" y="56"/>
                    </a:lnTo>
                    <a:lnTo>
                      <a:pt x="101" y="54"/>
                    </a:lnTo>
                    <a:lnTo>
                      <a:pt x="104" y="50"/>
                    </a:lnTo>
                    <a:lnTo>
                      <a:pt x="104" y="45"/>
                    </a:lnTo>
                    <a:lnTo>
                      <a:pt x="99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635">
                <a:extLst>
                  <a:ext uri="{FF2B5EF4-FFF2-40B4-BE49-F238E27FC236}">
                    <a16:creationId xmlns:a16="http://schemas.microsoft.com/office/drawing/2014/main" id="{3A9D2782-EF34-42A1-8A08-CF08C293A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2163"/>
                <a:ext cx="55" cy="29"/>
              </a:xfrm>
              <a:custGeom>
                <a:avLst/>
                <a:gdLst>
                  <a:gd name="T0" fmla="*/ 1 w 110"/>
                  <a:gd name="T1" fmla="*/ 1 h 57"/>
                  <a:gd name="T2" fmla="*/ 1 w 110"/>
                  <a:gd name="T3" fmla="*/ 1 h 57"/>
                  <a:gd name="T4" fmla="*/ 1 w 110"/>
                  <a:gd name="T5" fmla="*/ 0 h 57"/>
                  <a:gd name="T6" fmla="*/ 0 w 110"/>
                  <a:gd name="T7" fmla="*/ 1 h 57"/>
                  <a:gd name="T8" fmla="*/ 1 w 110"/>
                  <a:gd name="T9" fmla="*/ 1 h 57"/>
                  <a:gd name="T10" fmla="*/ 1 w 110"/>
                  <a:gd name="T11" fmla="*/ 1 h 57"/>
                  <a:gd name="T12" fmla="*/ 1 w 110"/>
                  <a:gd name="T13" fmla="*/ 1 h 57"/>
                  <a:gd name="T14" fmla="*/ 1 w 110"/>
                  <a:gd name="T15" fmla="*/ 1 h 57"/>
                  <a:gd name="T16" fmla="*/ 1 w 110"/>
                  <a:gd name="T17" fmla="*/ 1 h 57"/>
                  <a:gd name="T18" fmla="*/ 1 w 110"/>
                  <a:gd name="T19" fmla="*/ 1 h 57"/>
                  <a:gd name="T20" fmla="*/ 1 w 110"/>
                  <a:gd name="T21" fmla="*/ 1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0" h="57">
                    <a:moveTo>
                      <a:pt x="106" y="43"/>
                    </a:moveTo>
                    <a:lnTo>
                      <a:pt x="106" y="43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101" y="57"/>
                    </a:lnTo>
                    <a:lnTo>
                      <a:pt x="107" y="56"/>
                    </a:lnTo>
                    <a:lnTo>
                      <a:pt x="110" y="52"/>
                    </a:lnTo>
                    <a:lnTo>
                      <a:pt x="110" y="47"/>
                    </a:lnTo>
                    <a:lnTo>
                      <a:pt x="10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636">
                <a:extLst>
                  <a:ext uri="{FF2B5EF4-FFF2-40B4-BE49-F238E27FC236}">
                    <a16:creationId xmlns:a16="http://schemas.microsoft.com/office/drawing/2014/main" id="{1CF93FCF-3D2B-442D-82EC-A81CDB006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185"/>
                <a:ext cx="57" cy="30"/>
              </a:xfrm>
              <a:custGeom>
                <a:avLst/>
                <a:gdLst>
                  <a:gd name="T0" fmla="*/ 0 w 115"/>
                  <a:gd name="T1" fmla="*/ 1 h 60"/>
                  <a:gd name="T2" fmla="*/ 0 w 115"/>
                  <a:gd name="T3" fmla="*/ 1 h 60"/>
                  <a:gd name="T4" fmla="*/ 0 w 115"/>
                  <a:gd name="T5" fmla="*/ 0 h 60"/>
                  <a:gd name="T6" fmla="*/ 0 w 115"/>
                  <a:gd name="T7" fmla="*/ 1 h 60"/>
                  <a:gd name="T8" fmla="*/ 0 w 115"/>
                  <a:gd name="T9" fmla="*/ 1 h 60"/>
                  <a:gd name="T10" fmla="*/ 0 w 115"/>
                  <a:gd name="T11" fmla="*/ 1 h 60"/>
                  <a:gd name="T12" fmla="*/ 0 w 115"/>
                  <a:gd name="T13" fmla="*/ 1 h 60"/>
                  <a:gd name="T14" fmla="*/ 0 w 115"/>
                  <a:gd name="T15" fmla="*/ 1 h 60"/>
                  <a:gd name="T16" fmla="*/ 0 w 115"/>
                  <a:gd name="T17" fmla="*/ 1 h 60"/>
                  <a:gd name="T18" fmla="*/ 0 w 115"/>
                  <a:gd name="T19" fmla="*/ 1 h 60"/>
                  <a:gd name="T20" fmla="*/ 0 w 115"/>
                  <a:gd name="T21" fmla="*/ 1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60">
                    <a:moveTo>
                      <a:pt x="111" y="47"/>
                    </a:moveTo>
                    <a:lnTo>
                      <a:pt x="111" y="47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06" y="60"/>
                    </a:lnTo>
                    <a:lnTo>
                      <a:pt x="112" y="59"/>
                    </a:lnTo>
                    <a:lnTo>
                      <a:pt x="115" y="55"/>
                    </a:lnTo>
                    <a:lnTo>
                      <a:pt x="115" y="50"/>
                    </a:lnTo>
                    <a:lnTo>
                      <a:pt x="1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637">
                <a:extLst>
                  <a:ext uri="{FF2B5EF4-FFF2-40B4-BE49-F238E27FC236}">
                    <a16:creationId xmlns:a16="http://schemas.microsoft.com/office/drawing/2014/main" id="{E4B63917-0F64-4494-B604-9CC5DCD17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208"/>
                <a:ext cx="59" cy="31"/>
              </a:xfrm>
              <a:custGeom>
                <a:avLst/>
                <a:gdLst>
                  <a:gd name="T0" fmla="*/ 0 w 120"/>
                  <a:gd name="T1" fmla="*/ 1 h 62"/>
                  <a:gd name="T2" fmla="*/ 0 w 120"/>
                  <a:gd name="T3" fmla="*/ 1 h 62"/>
                  <a:gd name="T4" fmla="*/ 0 w 120"/>
                  <a:gd name="T5" fmla="*/ 0 h 62"/>
                  <a:gd name="T6" fmla="*/ 0 w 120"/>
                  <a:gd name="T7" fmla="*/ 1 h 62"/>
                  <a:gd name="T8" fmla="*/ 0 w 120"/>
                  <a:gd name="T9" fmla="*/ 1 h 62"/>
                  <a:gd name="T10" fmla="*/ 0 w 120"/>
                  <a:gd name="T11" fmla="*/ 1 h 62"/>
                  <a:gd name="T12" fmla="*/ 0 w 120"/>
                  <a:gd name="T13" fmla="*/ 1 h 62"/>
                  <a:gd name="T14" fmla="*/ 0 w 120"/>
                  <a:gd name="T15" fmla="*/ 1 h 62"/>
                  <a:gd name="T16" fmla="*/ 0 w 120"/>
                  <a:gd name="T17" fmla="*/ 1 h 62"/>
                  <a:gd name="T18" fmla="*/ 0 w 120"/>
                  <a:gd name="T19" fmla="*/ 1 h 62"/>
                  <a:gd name="T20" fmla="*/ 0 w 120"/>
                  <a:gd name="T21" fmla="*/ 1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0" h="62">
                    <a:moveTo>
                      <a:pt x="115" y="48"/>
                    </a:moveTo>
                    <a:lnTo>
                      <a:pt x="115" y="48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111" y="62"/>
                    </a:lnTo>
                    <a:lnTo>
                      <a:pt x="117" y="61"/>
                    </a:lnTo>
                    <a:lnTo>
                      <a:pt x="120" y="56"/>
                    </a:lnTo>
                    <a:lnTo>
                      <a:pt x="120" y="51"/>
                    </a:lnTo>
                    <a:lnTo>
                      <a:pt x="115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638">
                <a:extLst>
                  <a:ext uri="{FF2B5EF4-FFF2-40B4-BE49-F238E27FC236}">
                    <a16:creationId xmlns:a16="http://schemas.microsoft.com/office/drawing/2014/main" id="{B5029A65-C24A-4AA9-975A-3FF58038D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2232"/>
                <a:ext cx="63" cy="31"/>
              </a:xfrm>
              <a:custGeom>
                <a:avLst/>
                <a:gdLst>
                  <a:gd name="T0" fmla="*/ 1 w 126"/>
                  <a:gd name="T1" fmla="*/ 1 h 62"/>
                  <a:gd name="T2" fmla="*/ 1 w 126"/>
                  <a:gd name="T3" fmla="*/ 1 h 62"/>
                  <a:gd name="T4" fmla="*/ 1 w 126"/>
                  <a:gd name="T5" fmla="*/ 0 h 62"/>
                  <a:gd name="T6" fmla="*/ 0 w 126"/>
                  <a:gd name="T7" fmla="*/ 1 h 62"/>
                  <a:gd name="T8" fmla="*/ 1 w 126"/>
                  <a:gd name="T9" fmla="*/ 1 h 62"/>
                  <a:gd name="T10" fmla="*/ 1 w 126"/>
                  <a:gd name="T11" fmla="*/ 1 h 62"/>
                  <a:gd name="T12" fmla="*/ 1 w 126"/>
                  <a:gd name="T13" fmla="*/ 1 h 62"/>
                  <a:gd name="T14" fmla="*/ 1 w 126"/>
                  <a:gd name="T15" fmla="*/ 1 h 62"/>
                  <a:gd name="T16" fmla="*/ 1 w 126"/>
                  <a:gd name="T17" fmla="*/ 1 h 62"/>
                  <a:gd name="T18" fmla="*/ 1 w 126"/>
                  <a:gd name="T19" fmla="*/ 1 h 62"/>
                  <a:gd name="T20" fmla="*/ 1 w 126"/>
                  <a:gd name="T21" fmla="*/ 1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6" h="62">
                    <a:moveTo>
                      <a:pt x="122" y="48"/>
                    </a:moveTo>
                    <a:lnTo>
                      <a:pt x="122" y="48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117" y="62"/>
                    </a:lnTo>
                    <a:lnTo>
                      <a:pt x="123" y="61"/>
                    </a:lnTo>
                    <a:lnTo>
                      <a:pt x="126" y="56"/>
                    </a:lnTo>
                    <a:lnTo>
                      <a:pt x="126" y="52"/>
                    </a:lnTo>
                    <a:lnTo>
                      <a:pt x="12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639">
                <a:extLst>
                  <a:ext uri="{FF2B5EF4-FFF2-40B4-BE49-F238E27FC236}">
                    <a16:creationId xmlns:a16="http://schemas.microsoft.com/office/drawing/2014/main" id="{8DDBB923-8C9E-43E6-826C-DDC7362FE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256"/>
                <a:ext cx="62" cy="32"/>
              </a:xfrm>
              <a:custGeom>
                <a:avLst/>
                <a:gdLst>
                  <a:gd name="T0" fmla="*/ 0 w 125"/>
                  <a:gd name="T1" fmla="*/ 0 h 65"/>
                  <a:gd name="T2" fmla="*/ 0 w 125"/>
                  <a:gd name="T3" fmla="*/ 0 h 65"/>
                  <a:gd name="T4" fmla="*/ 0 w 125"/>
                  <a:gd name="T5" fmla="*/ 0 h 65"/>
                  <a:gd name="T6" fmla="*/ 0 w 125"/>
                  <a:gd name="T7" fmla="*/ 0 h 65"/>
                  <a:gd name="T8" fmla="*/ 0 w 125"/>
                  <a:gd name="T9" fmla="*/ 0 h 65"/>
                  <a:gd name="T10" fmla="*/ 0 w 125"/>
                  <a:gd name="T11" fmla="*/ 0 h 65"/>
                  <a:gd name="T12" fmla="*/ 0 w 125"/>
                  <a:gd name="T13" fmla="*/ 0 h 65"/>
                  <a:gd name="T14" fmla="*/ 0 w 125"/>
                  <a:gd name="T15" fmla="*/ 0 h 65"/>
                  <a:gd name="T16" fmla="*/ 0 w 125"/>
                  <a:gd name="T17" fmla="*/ 0 h 65"/>
                  <a:gd name="T18" fmla="*/ 0 w 125"/>
                  <a:gd name="T19" fmla="*/ 0 h 65"/>
                  <a:gd name="T20" fmla="*/ 0 w 125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5" h="65">
                    <a:moveTo>
                      <a:pt x="120" y="51"/>
                    </a:moveTo>
                    <a:lnTo>
                      <a:pt x="120" y="51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15" y="65"/>
                    </a:lnTo>
                    <a:lnTo>
                      <a:pt x="121" y="64"/>
                    </a:lnTo>
                    <a:lnTo>
                      <a:pt x="125" y="59"/>
                    </a:lnTo>
                    <a:lnTo>
                      <a:pt x="125" y="54"/>
                    </a:lnTo>
                    <a:lnTo>
                      <a:pt x="12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640">
                <a:extLst>
                  <a:ext uri="{FF2B5EF4-FFF2-40B4-BE49-F238E27FC236}">
                    <a16:creationId xmlns:a16="http://schemas.microsoft.com/office/drawing/2014/main" id="{CA20E089-E70F-4DA8-A6A9-F723A5979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282"/>
                <a:ext cx="64" cy="32"/>
              </a:xfrm>
              <a:custGeom>
                <a:avLst/>
                <a:gdLst>
                  <a:gd name="T0" fmla="*/ 1 w 127"/>
                  <a:gd name="T1" fmla="*/ 0 h 65"/>
                  <a:gd name="T2" fmla="*/ 1 w 127"/>
                  <a:gd name="T3" fmla="*/ 0 h 65"/>
                  <a:gd name="T4" fmla="*/ 1 w 127"/>
                  <a:gd name="T5" fmla="*/ 0 h 65"/>
                  <a:gd name="T6" fmla="*/ 0 w 127"/>
                  <a:gd name="T7" fmla="*/ 0 h 65"/>
                  <a:gd name="T8" fmla="*/ 1 w 127"/>
                  <a:gd name="T9" fmla="*/ 0 h 65"/>
                  <a:gd name="T10" fmla="*/ 1 w 127"/>
                  <a:gd name="T11" fmla="*/ 0 h 65"/>
                  <a:gd name="T12" fmla="*/ 1 w 127"/>
                  <a:gd name="T13" fmla="*/ 0 h 65"/>
                  <a:gd name="T14" fmla="*/ 1 w 127"/>
                  <a:gd name="T15" fmla="*/ 0 h 65"/>
                  <a:gd name="T16" fmla="*/ 1 w 127"/>
                  <a:gd name="T17" fmla="*/ 0 h 65"/>
                  <a:gd name="T18" fmla="*/ 1 w 127"/>
                  <a:gd name="T19" fmla="*/ 0 h 65"/>
                  <a:gd name="T20" fmla="*/ 1 w 127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7" h="65">
                    <a:moveTo>
                      <a:pt x="123" y="51"/>
                    </a:moveTo>
                    <a:lnTo>
                      <a:pt x="123" y="51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18" y="65"/>
                    </a:lnTo>
                    <a:lnTo>
                      <a:pt x="124" y="63"/>
                    </a:lnTo>
                    <a:lnTo>
                      <a:pt x="127" y="59"/>
                    </a:lnTo>
                    <a:lnTo>
                      <a:pt x="127" y="54"/>
                    </a:lnTo>
                    <a:lnTo>
                      <a:pt x="123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641">
                <a:extLst>
                  <a:ext uri="{FF2B5EF4-FFF2-40B4-BE49-F238E27FC236}">
                    <a16:creationId xmlns:a16="http://schemas.microsoft.com/office/drawing/2014/main" id="{BCA83AFC-E6E9-43D8-9D73-2D70B7C16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307"/>
                <a:ext cx="65" cy="32"/>
              </a:xfrm>
              <a:custGeom>
                <a:avLst/>
                <a:gdLst>
                  <a:gd name="T0" fmla="*/ 1 w 129"/>
                  <a:gd name="T1" fmla="*/ 1 h 64"/>
                  <a:gd name="T2" fmla="*/ 1 w 129"/>
                  <a:gd name="T3" fmla="*/ 1 h 64"/>
                  <a:gd name="T4" fmla="*/ 1 w 129"/>
                  <a:gd name="T5" fmla="*/ 0 h 64"/>
                  <a:gd name="T6" fmla="*/ 0 w 129"/>
                  <a:gd name="T7" fmla="*/ 1 h 64"/>
                  <a:gd name="T8" fmla="*/ 1 w 129"/>
                  <a:gd name="T9" fmla="*/ 1 h 64"/>
                  <a:gd name="T10" fmla="*/ 1 w 129"/>
                  <a:gd name="T11" fmla="*/ 1 h 64"/>
                  <a:gd name="T12" fmla="*/ 1 w 129"/>
                  <a:gd name="T13" fmla="*/ 1 h 64"/>
                  <a:gd name="T14" fmla="*/ 1 w 129"/>
                  <a:gd name="T15" fmla="*/ 1 h 64"/>
                  <a:gd name="T16" fmla="*/ 1 w 129"/>
                  <a:gd name="T17" fmla="*/ 1 h 64"/>
                  <a:gd name="T18" fmla="*/ 1 w 129"/>
                  <a:gd name="T19" fmla="*/ 1 h 64"/>
                  <a:gd name="T20" fmla="*/ 1 w 129"/>
                  <a:gd name="T21" fmla="*/ 1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9" h="64">
                    <a:moveTo>
                      <a:pt x="124" y="50"/>
                    </a:moveTo>
                    <a:lnTo>
                      <a:pt x="124" y="50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20" y="64"/>
                    </a:lnTo>
                    <a:lnTo>
                      <a:pt x="126" y="63"/>
                    </a:lnTo>
                    <a:lnTo>
                      <a:pt x="129" y="58"/>
                    </a:lnTo>
                    <a:lnTo>
                      <a:pt x="129" y="54"/>
                    </a:lnTo>
                    <a:lnTo>
                      <a:pt x="124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642">
                <a:extLst>
                  <a:ext uri="{FF2B5EF4-FFF2-40B4-BE49-F238E27FC236}">
                    <a16:creationId xmlns:a16="http://schemas.microsoft.com/office/drawing/2014/main" id="{6DBE7FF0-679B-4F4A-87A2-06A48FF77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332"/>
                <a:ext cx="64" cy="32"/>
              </a:xfrm>
              <a:custGeom>
                <a:avLst/>
                <a:gdLst>
                  <a:gd name="T0" fmla="*/ 0 w 129"/>
                  <a:gd name="T1" fmla="*/ 0 h 65"/>
                  <a:gd name="T2" fmla="*/ 0 w 129"/>
                  <a:gd name="T3" fmla="*/ 0 h 65"/>
                  <a:gd name="T4" fmla="*/ 0 w 129"/>
                  <a:gd name="T5" fmla="*/ 0 h 65"/>
                  <a:gd name="T6" fmla="*/ 0 w 129"/>
                  <a:gd name="T7" fmla="*/ 0 h 65"/>
                  <a:gd name="T8" fmla="*/ 0 w 129"/>
                  <a:gd name="T9" fmla="*/ 0 h 65"/>
                  <a:gd name="T10" fmla="*/ 0 w 129"/>
                  <a:gd name="T11" fmla="*/ 0 h 65"/>
                  <a:gd name="T12" fmla="*/ 0 w 129"/>
                  <a:gd name="T13" fmla="*/ 0 h 65"/>
                  <a:gd name="T14" fmla="*/ 0 w 129"/>
                  <a:gd name="T15" fmla="*/ 0 h 65"/>
                  <a:gd name="T16" fmla="*/ 0 w 129"/>
                  <a:gd name="T17" fmla="*/ 0 h 65"/>
                  <a:gd name="T18" fmla="*/ 0 w 129"/>
                  <a:gd name="T19" fmla="*/ 0 h 65"/>
                  <a:gd name="T20" fmla="*/ 0 w 12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9" h="65">
                    <a:moveTo>
                      <a:pt x="124" y="51"/>
                    </a:moveTo>
                    <a:lnTo>
                      <a:pt x="124" y="51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120" y="65"/>
                    </a:lnTo>
                    <a:lnTo>
                      <a:pt x="125" y="64"/>
                    </a:lnTo>
                    <a:lnTo>
                      <a:pt x="129" y="59"/>
                    </a:lnTo>
                    <a:lnTo>
                      <a:pt x="129" y="55"/>
                    </a:lnTo>
                    <a:lnTo>
                      <a:pt x="124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643">
                <a:extLst>
                  <a:ext uri="{FF2B5EF4-FFF2-40B4-BE49-F238E27FC236}">
                    <a16:creationId xmlns:a16="http://schemas.microsoft.com/office/drawing/2014/main" id="{B03D539F-A68A-45CB-9D6E-93D941D24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358"/>
                <a:ext cx="63" cy="33"/>
              </a:xfrm>
              <a:custGeom>
                <a:avLst/>
                <a:gdLst>
                  <a:gd name="T0" fmla="*/ 1 w 126"/>
                  <a:gd name="T1" fmla="*/ 0 h 67"/>
                  <a:gd name="T2" fmla="*/ 1 w 126"/>
                  <a:gd name="T3" fmla="*/ 0 h 67"/>
                  <a:gd name="T4" fmla="*/ 1 w 126"/>
                  <a:gd name="T5" fmla="*/ 0 h 67"/>
                  <a:gd name="T6" fmla="*/ 0 w 126"/>
                  <a:gd name="T7" fmla="*/ 0 h 67"/>
                  <a:gd name="T8" fmla="*/ 1 w 126"/>
                  <a:gd name="T9" fmla="*/ 0 h 67"/>
                  <a:gd name="T10" fmla="*/ 1 w 126"/>
                  <a:gd name="T11" fmla="*/ 0 h 67"/>
                  <a:gd name="T12" fmla="*/ 1 w 126"/>
                  <a:gd name="T13" fmla="*/ 0 h 67"/>
                  <a:gd name="T14" fmla="*/ 1 w 126"/>
                  <a:gd name="T15" fmla="*/ 0 h 67"/>
                  <a:gd name="T16" fmla="*/ 1 w 126"/>
                  <a:gd name="T17" fmla="*/ 0 h 67"/>
                  <a:gd name="T18" fmla="*/ 1 w 126"/>
                  <a:gd name="T19" fmla="*/ 0 h 67"/>
                  <a:gd name="T20" fmla="*/ 1 w 126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6" h="67">
                    <a:moveTo>
                      <a:pt x="122" y="53"/>
                    </a:moveTo>
                    <a:lnTo>
                      <a:pt x="122" y="53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117" y="67"/>
                    </a:lnTo>
                    <a:lnTo>
                      <a:pt x="123" y="66"/>
                    </a:lnTo>
                    <a:lnTo>
                      <a:pt x="126" y="61"/>
                    </a:lnTo>
                    <a:lnTo>
                      <a:pt x="126" y="57"/>
                    </a:lnTo>
                    <a:lnTo>
                      <a:pt x="122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644">
                <a:extLst>
                  <a:ext uri="{FF2B5EF4-FFF2-40B4-BE49-F238E27FC236}">
                    <a16:creationId xmlns:a16="http://schemas.microsoft.com/office/drawing/2014/main" id="{0757C752-E58B-4747-A601-69D5E6A00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2384"/>
                <a:ext cx="62" cy="32"/>
              </a:xfrm>
              <a:custGeom>
                <a:avLst/>
                <a:gdLst>
                  <a:gd name="T0" fmla="*/ 0 w 125"/>
                  <a:gd name="T1" fmla="*/ 0 h 65"/>
                  <a:gd name="T2" fmla="*/ 0 w 125"/>
                  <a:gd name="T3" fmla="*/ 0 h 65"/>
                  <a:gd name="T4" fmla="*/ 0 w 125"/>
                  <a:gd name="T5" fmla="*/ 0 h 65"/>
                  <a:gd name="T6" fmla="*/ 0 w 125"/>
                  <a:gd name="T7" fmla="*/ 0 h 65"/>
                  <a:gd name="T8" fmla="*/ 0 w 125"/>
                  <a:gd name="T9" fmla="*/ 0 h 65"/>
                  <a:gd name="T10" fmla="*/ 0 w 125"/>
                  <a:gd name="T11" fmla="*/ 0 h 65"/>
                  <a:gd name="T12" fmla="*/ 0 w 125"/>
                  <a:gd name="T13" fmla="*/ 0 h 65"/>
                  <a:gd name="T14" fmla="*/ 0 w 125"/>
                  <a:gd name="T15" fmla="*/ 0 h 65"/>
                  <a:gd name="T16" fmla="*/ 0 w 125"/>
                  <a:gd name="T17" fmla="*/ 0 h 65"/>
                  <a:gd name="T18" fmla="*/ 0 w 125"/>
                  <a:gd name="T19" fmla="*/ 0 h 65"/>
                  <a:gd name="T20" fmla="*/ 0 w 125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5" h="65">
                    <a:moveTo>
                      <a:pt x="120" y="51"/>
                    </a:moveTo>
                    <a:lnTo>
                      <a:pt x="120" y="51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15" y="65"/>
                    </a:lnTo>
                    <a:lnTo>
                      <a:pt x="121" y="63"/>
                    </a:lnTo>
                    <a:lnTo>
                      <a:pt x="125" y="59"/>
                    </a:lnTo>
                    <a:lnTo>
                      <a:pt x="125" y="54"/>
                    </a:lnTo>
                    <a:lnTo>
                      <a:pt x="12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645">
                <a:extLst>
                  <a:ext uri="{FF2B5EF4-FFF2-40B4-BE49-F238E27FC236}">
                    <a16:creationId xmlns:a16="http://schemas.microsoft.com/office/drawing/2014/main" id="{53EDF54C-B6AB-4D65-911E-443F2A668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2409"/>
                <a:ext cx="62" cy="31"/>
              </a:xfrm>
              <a:custGeom>
                <a:avLst/>
                <a:gdLst>
                  <a:gd name="T0" fmla="*/ 0 w 125"/>
                  <a:gd name="T1" fmla="*/ 1 h 62"/>
                  <a:gd name="T2" fmla="*/ 0 w 125"/>
                  <a:gd name="T3" fmla="*/ 1 h 62"/>
                  <a:gd name="T4" fmla="*/ 0 w 125"/>
                  <a:gd name="T5" fmla="*/ 0 h 62"/>
                  <a:gd name="T6" fmla="*/ 0 w 125"/>
                  <a:gd name="T7" fmla="*/ 1 h 62"/>
                  <a:gd name="T8" fmla="*/ 0 w 125"/>
                  <a:gd name="T9" fmla="*/ 1 h 62"/>
                  <a:gd name="T10" fmla="*/ 0 w 125"/>
                  <a:gd name="T11" fmla="*/ 1 h 62"/>
                  <a:gd name="T12" fmla="*/ 0 w 125"/>
                  <a:gd name="T13" fmla="*/ 1 h 62"/>
                  <a:gd name="T14" fmla="*/ 0 w 125"/>
                  <a:gd name="T15" fmla="*/ 1 h 62"/>
                  <a:gd name="T16" fmla="*/ 0 w 125"/>
                  <a:gd name="T17" fmla="*/ 1 h 62"/>
                  <a:gd name="T18" fmla="*/ 0 w 125"/>
                  <a:gd name="T19" fmla="*/ 1 h 62"/>
                  <a:gd name="T20" fmla="*/ 0 w 125"/>
                  <a:gd name="T21" fmla="*/ 1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5" h="62">
                    <a:moveTo>
                      <a:pt x="120" y="48"/>
                    </a:moveTo>
                    <a:lnTo>
                      <a:pt x="120" y="48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16" y="62"/>
                    </a:lnTo>
                    <a:lnTo>
                      <a:pt x="121" y="61"/>
                    </a:lnTo>
                    <a:lnTo>
                      <a:pt x="125" y="56"/>
                    </a:lnTo>
                    <a:lnTo>
                      <a:pt x="125" y="52"/>
                    </a:lnTo>
                    <a:lnTo>
                      <a:pt x="12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646">
                <a:extLst>
                  <a:ext uri="{FF2B5EF4-FFF2-40B4-BE49-F238E27FC236}">
                    <a16:creationId xmlns:a16="http://schemas.microsoft.com/office/drawing/2014/main" id="{1792A710-1B29-4998-8B62-5D5C1DB7C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434"/>
                <a:ext cx="59" cy="30"/>
              </a:xfrm>
              <a:custGeom>
                <a:avLst/>
                <a:gdLst>
                  <a:gd name="T0" fmla="*/ 1 w 117"/>
                  <a:gd name="T1" fmla="*/ 1 h 60"/>
                  <a:gd name="T2" fmla="*/ 1 w 117"/>
                  <a:gd name="T3" fmla="*/ 1 h 60"/>
                  <a:gd name="T4" fmla="*/ 1 w 117"/>
                  <a:gd name="T5" fmla="*/ 0 h 60"/>
                  <a:gd name="T6" fmla="*/ 0 w 117"/>
                  <a:gd name="T7" fmla="*/ 1 h 60"/>
                  <a:gd name="T8" fmla="*/ 1 w 117"/>
                  <a:gd name="T9" fmla="*/ 1 h 60"/>
                  <a:gd name="T10" fmla="*/ 1 w 117"/>
                  <a:gd name="T11" fmla="*/ 1 h 60"/>
                  <a:gd name="T12" fmla="*/ 1 w 117"/>
                  <a:gd name="T13" fmla="*/ 1 h 60"/>
                  <a:gd name="T14" fmla="*/ 1 w 117"/>
                  <a:gd name="T15" fmla="*/ 1 h 60"/>
                  <a:gd name="T16" fmla="*/ 1 w 117"/>
                  <a:gd name="T17" fmla="*/ 1 h 60"/>
                  <a:gd name="T18" fmla="*/ 1 w 117"/>
                  <a:gd name="T19" fmla="*/ 1 h 60"/>
                  <a:gd name="T20" fmla="*/ 1 w 117"/>
                  <a:gd name="T21" fmla="*/ 1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7" h="60">
                    <a:moveTo>
                      <a:pt x="113" y="46"/>
                    </a:moveTo>
                    <a:lnTo>
                      <a:pt x="113" y="46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108" y="60"/>
                    </a:lnTo>
                    <a:lnTo>
                      <a:pt x="114" y="59"/>
                    </a:lnTo>
                    <a:lnTo>
                      <a:pt x="117" y="54"/>
                    </a:lnTo>
                    <a:lnTo>
                      <a:pt x="117" y="50"/>
                    </a:lnTo>
                    <a:lnTo>
                      <a:pt x="113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647">
                <a:extLst>
                  <a:ext uri="{FF2B5EF4-FFF2-40B4-BE49-F238E27FC236}">
                    <a16:creationId xmlns:a16="http://schemas.microsoft.com/office/drawing/2014/main" id="{BB463890-A121-4D29-81A7-AA7F812AB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457"/>
                <a:ext cx="58" cy="30"/>
              </a:xfrm>
              <a:custGeom>
                <a:avLst/>
                <a:gdLst>
                  <a:gd name="T0" fmla="*/ 1 w 115"/>
                  <a:gd name="T1" fmla="*/ 1 h 60"/>
                  <a:gd name="T2" fmla="*/ 1 w 115"/>
                  <a:gd name="T3" fmla="*/ 1 h 60"/>
                  <a:gd name="T4" fmla="*/ 1 w 115"/>
                  <a:gd name="T5" fmla="*/ 0 h 60"/>
                  <a:gd name="T6" fmla="*/ 0 w 115"/>
                  <a:gd name="T7" fmla="*/ 1 h 60"/>
                  <a:gd name="T8" fmla="*/ 1 w 115"/>
                  <a:gd name="T9" fmla="*/ 1 h 60"/>
                  <a:gd name="T10" fmla="*/ 1 w 115"/>
                  <a:gd name="T11" fmla="*/ 1 h 60"/>
                  <a:gd name="T12" fmla="*/ 1 w 115"/>
                  <a:gd name="T13" fmla="*/ 1 h 60"/>
                  <a:gd name="T14" fmla="*/ 1 w 115"/>
                  <a:gd name="T15" fmla="*/ 1 h 60"/>
                  <a:gd name="T16" fmla="*/ 1 w 115"/>
                  <a:gd name="T17" fmla="*/ 1 h 60"/>
                  <a:gd name="T18" fmla="*/ 1 w 115"/>
                  <a:gd name="T19" fmla="*/ 1 h 60"/>
                  <a:gd name="T20" fmla="*/ 1 w 115"/>
                  <a:gd name="T21" fmla="*/ 1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60">
                    <a:moveTo>
                      <a:pt x="111" y="46"/>
                    </a:moveTo>
                    <a:lnTo>
                      <a:pt x="111" y="46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06" y="60"/>
                    </a:lnTo>
                    <a:lnTo>
                      <a:pt x="112" y="59"/>
                    </a:lnTo>
                    <a:lnTo>
                      <a:pt x="115" y="54"/>
                    </a:lnTo>
                    <a:lnTo>
                      <a:pt x="115" y="50"/>
                    </a:lnTo>
                    <a:lnTo>
                      <a:pt x="111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648">
                <a:extLst>
                  <a:ext uri="{FF2B5EF4-FFF2-40B4-BE49-F238E27FC236}">
                    <a16:creationId xmlns:a16="http://schemas.microsoft.com/office/drawing/2014/main" id="{DC9A2093-CDC6-4F77-A1AE-B235AC6FD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480"/>
                <a:ext cx="55" cy="28"/>
              </a:xfrm>
              <a:custGeom>
                <a:avLst/>
                <a:gdLst>
                  <a:gd name="T0" fmla="*/ 0 w 111"/>
                  <a:gd name="T1" fmla="*/ 0 h 58"/>
                  <a:gd name="T2" fmla="*/ 0 w 111"/>
                  <a:gd name="T3" fmla="*/ 0 h 58"/>
                  <a:gd name="T4" fmla="*/ 0 w 111"/>
                  <a:gd name="T5" fmla="*/ 0 h 58"/>
                  <a:gd name="T6" fmla="*/ 0 w 111"/>
                  <a:gd name="T7" fmla="*/ 0 h 58"/>
                  <a:gd name="T8" fmla="*/ 0 w 111"/>
                  <a:gd name="T9" fmla="*/ 0 h 58"/>
                  <a:gd name="T10" fmla="*/ 0 w 111"/>
                  <a:gd name="T11" fmla="*/ 0 h 58"/>
                  <a:gd name="T12" fmla="*/ 0 w 111"/>
                  <a:gd name="T13" fmla="*/ 0 h 58"/>
                  <a:gd name="T14" fmla="*/ 0 w 111"/>
                  <a:gd name="T15" fmla="*/ 0 h 58"/>
                  <a:gd name="T16" fmla="*/ 0 w 111"/>
                  <a:gd name="T17" fmla="*/ 0 h 58"/>
                  <a:gd name="T18" fmla="*/ 0 w 111"/>
                  <a:gd name="T19" fmla="*/ 0 h 58"/>
                  <a:gd name="T20" fmla="*/ 0 w 111"/>
                  <a:gd name="T21" fmla="*/ 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1" h="58">
                    <a:moveTo>
                      <a:pt x="106" y="44"/>
                    </a:moveTo>
                    <a:lnTo>
                      <a:pt x="106" y="44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01" y="58"/>
                    </a:lnTo>
                    <a:lnTo>
                      <a:pt x="107" y="57"/>
                    </a:lnTo>
                    <a:lnTo>
                      <a:pt x="111" y="52"/>
                    </a:lnTo>
                    <a:lnTo>
                      <a:pt x="111" y="48"/>
                    </a:lnTo>
                    <a:lnTo>
                      <a:pt x="106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649">
                <a:extLst>
                  <a:ext uri="{FF2B5EF4-FFF2-40B4-BE49-F238E27FC236}">
                    <a16:creationId xmlns:a16="http://schemas.microsoft.com/office/drawing/2014/main" id="{B355D981-C915-470B-9152-A005122AF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2502"/>
                <a:ext cx="52" cy="26"/>
              </a:xfrm>
              <a:custGeom>
                <a:avLst/>
                <a:gdLst>
                  <a:gd name="T0" fmla="*/ 1 w 104"/>
                  <a:gd name="T1" fmla="*/ 0 h 53"/>
                  <a:gd name="T2" fmla="*/ 1 w 104"/>
                  <a:gd name="T3" fmla="*/ 0 h 53"/>
                  <a:gd name="T4" fmla="*/ 1 w 104"/>
                  <a:gd name="T5" fmla="*/ 0 h 53"/>
                  <a:gd name="T6" fmla="*/ 0 w 104"/>
                  <a:gd name="T7" fmla="*/ 0 h 53"/>
                  <a:gd name="T8" fmla="*/ 1 w 104"/>
                  <a:gd name="T9" fmla="*/ 0 h 53"/>
                  <a:gd name="T10" fmla="*/ 1 w 104"/>
                  <a:gd name="T11" fmla="*/ 0 h 53"/>
                  <a:gd name="T12" fmla="*/ 1 w 104"/>
                  <a:gd name="T13" fmla="*/ 0 h 53"/>
                  <a:gd name="T14" fmla="*/ 1 w 104"/>
                  <a:gd name="T15" fmla="*/ 0 h 53"/>
                  <a:gd name="T16" fmla="*/ 1 w 104"/>
                  <a:gd name="T17" fmla="*/ 0 h 53"/>
                  <a:gd name="T18" fmla="*/ 1 w 104"/>
                  <a:gd name="T19" fmla="*/ 0 h 53"/>
                  <a:gd name="T20" fmla="*/ 1 w 104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4" h="53">
                    <a:moveTo>
                      <a:pt x="99" y="39"/>
                    </a:moveTo>
                    <a:lnTo>
                      <a:pt x="99" y="39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95" y="53"/>
                    </a:lnTo>
                    <a:lnTo>
                      <a:pt x="101" y="52"/>
                    </a:lnTo>
                    <a:lnTo>
                      <a:pt x="104" y="47"/>
                    </a:lnTo>
                    <a:lnTo>
                      <a:pt x="104" y="43"/>
                    </a:lnTo>
                    <a:lnTo>
                      <a:pt x="99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650">
                <a:extLst>
                  <a:ext uri="{FF2B5EF4-FFF2-40B4-BE49-F238E27FC236}">
                    <a16:creationId xmlns:a16="http://schemas.microsoft.com/office/drawing/2014/main" id="{BDF0AEB1-D097-43FB-BE3A-3E6AE95F8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" y="2521"/>
                <a:ext cx="48" cy="27"/>
              </a:xfrm>
              <a:custGeom>
                <a:avLst/>
                <a:gdLst>
                  <a:gd name="T0" fmla="*/ 0 w 97"/>
                  <a:gd name="T1" fmla="*/ 1 h 53"/>
                  <a:gd name="T2" fmla="*/ 0 w 97"/>
                  <a:gd name="T3" fmla="*/ 1 h 53"/>
                  <a:gd name="T4" fmla="*/ 0 w 97"/>
                  <a:gd name="T5" fmla="*/ 0 h 53"/>
                  <a:gd name="T6" fmla="*/ 0 w 97"/>
                  <a:gd name="T7" fmla="*/ 1 h 53"/>
                  <a:gd name="T8" fmla="*/ 0 w 97"/>
                  <a:gd name="T9" fmla="*/ 1 h 53"/>
                  <a:gd name="T10" fmla="*/ 0 w 97"/>
                  <a:gd name="T11" fmla="*/ 1 h 53"/>
                  <a:gd name="T12" fmla="*/ 0 w 97"/>
                  <a:gd name="T13" fmla="*/ 1 h 53"/>
                  <a:gd name="T14" fmla="*/ 0 w 97"/>
                  <a:gd name="T15" fmla="*/ 1 h 53"/>
                  <a:gd name="T16" fmla="*/ 0 w 97"/>
                  <a:gd name="T17" fmla="*/ 1 h 53"/>
                  <a:gd name="T18" fmla="*/ 0 w 97"/>
                  <a:gd name="T19" fmla="*/ 1 h 53"/>
                  <a:gd name="T20" fmla="*/ 0 w 97"/>
                  <a:gd name="T21" fmla="*/ 1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7" h="53">
                    <a:moveTo>
                      <a:pt x="92" y="39"/>
                    </a:moveTo>
                    <a:lnTo>
                      <a:pt x="92" y="39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87" y="53"/>
                    </a:lnTo>
                    <a:lnTo>
                      <a:pt x="93" y="52"/>
                    </a:lnTo>
                    <a:lnTo>
                      <a:pt x="97" y="48"/>
                    </a:lnTo>
                    <a:lnTo>
                      <a:pt x="97" y="43"/>
                    </a:lnTo>
                    <a:lnTo>
                      <a:pt x="9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651">
                <a:extLst>
                  <a:ext uri="{FF2B5EF4-FFF2-40B4-BE49-F238E27FC236}">
                    <a16:creationId xmlns:a16="http://schemas.microsoft.com/office/drawing/2014/main" id="{95E68D13-AEDE-4C59-B1B5-35DEB61DF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2541"/>
                <a:ext cx="45" cy="24"/>
              </a:xfrm>
              <a:custGeom>
                <a:avLst/>
                <a:gdLst>
                  <a:gd name="T0" fmla="*/ 1 w 90"/>
                  <a:gd name="T1" fmla="*/ 0 h 49"/>
                  <a:gd name="T2" fmla="*/ 1 w 90"/>
                  <a:gd name="T3" fmla="*/ 0 h 49"/>
                  <a:gd name="T4" fmla="*/ 1 w 90"/>
                  <a:gd name="T5" fmla="*/ 0 h 49"/>
                  <a:gd name="T6" fmla="*/ 0 w 90"/>
                  <a:gd name="T7" fmla="*/ 0 h 49"/>
                  <a:gd name="T8" fmla="*/ 1 w 90"/>
                  <a:gd name="T9" fmla="*/ 0 h 49"/>
                  <a:gd name="T10" fmla="*/ 1 w 90"/>
                  <a:gd name="T11" fmla="*/ 0 h 49"/>
                  <a:gd name="T12" fmla="*/ 1 w 90"/>
                  <a:gd name="T13" fmla="*/ 0 h 49"/>
                  <a:gd name="T14" fmla="*/ 1 w 90"/>
                  <a:gd name="T15" fmla="*/ 0 h 49"/>
                  <a:gd name="T16" fmla="*/ 1 w 90"/>
                  <a:gd name="T17" fmla="*/ 0 h 49"/>
                  <a:gd name="T18" fmla="*/ 1 w 90"/>
                  <a:gd name="T19" fmla="*/ 0 h 49"/>
                  <a:gd name="T20" fmla="*/ 1 w 90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0" h="49">
                    <a:moveTo>
                      <a:pt x="86" y="35"/>
                    </a:moveTo>
                    <a:lnTo>
                      <a:pt x="86" y="35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81" y="49"/>
                    </a:lnTo>
                    <a:lnTo>
                      <a:pt x="87" y="48"/>
                    </a:lnTo>
                    <a:lnTo>
                      <a:pt x="90" y="43"/>
                    </a:lnTo>
                    <a:lnTo>
                      <a:pt x="90" y="38"/>
                    </a:lnTo>
                    <a:lnTo>
                      <a:pt x="86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652">
                <a:extLst>
                  <a:ext uri="{FF2B5EF4-FFF2-40B4-BE49-F238E27FC236}">
                    <a16:creationId xmlns:a16="http://schemas.microsoft.com/office/drawing/2014/main" id="{9521CC7A-A7AC-45FA-8539-7D525DAC6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2558"/>
                <a:ext cx="39" cy="22"/>
              </a:xfrm>
              <a:custGeom>
                <a:avLst/>
                <a:gdLst>
                  <a:gd name="T0" fmla="*/ 1 w 78"/>
                  <a:gd name="T1" fmla="*/ 1 h 44"/>
                  <a:gd name="T2" fmla="*/ 1 w 78"/>
                  <a:gd name="T3" fmla="*/ 1 h 44"/>
                  <a:gd name="T4" fmla="*/ 1 w 78"/>
                  <a:gd name="T5" fmla="*/ 0 h 44"/>
                  <a:gd name="T6" fmla="*/ 0 w 78"/>
                  <a:gd name="T7" fmla="*/ 1 h 44"/>
                  <a:gd name="T8" fmla="*/ 1 w 78"/>
                  <a:gd name="T9" fmla="*/ 1 h 44"/>
                  <a:gd name="T10" fmla="*/ 1 w 78"/>
                  <a:gd name="T11" fmla="*/ 1 h 44"/>
                  <a:gd name="T12" fmla="*/ 1 w 78"/>
                  <a:gd name="T13" fmla="*/ 1 h 44"/>
                  <a:gd name="T14" fmla="*/ 1 w 78"/>
                  <a:gd name="T15" fmla="*/ 1 h 44"/>
                  <a:gd name="T16" fmla="*/ 1 w 78"/>
                  <a:gd name="T17" fmla="*/ 1 h 44"/>
                  <a:gd name="T18" fmla="*/ 1 w 78"/>
                  <a:gd name="T19" fmla="*/ 1 h 44"/>
                  <a:gd name="T20" fmla="*/ 1 w 78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8" h="44">
                    <a:moveTo>
                      <a:pt x="74" y="30"/>
                    </a:moveTo>
                    <a:lnTo>
                      <a:pt x="74" y="30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69" y="44"/>
                    </a:lnTo>
                    <a:lnTo>
                      <a:pt x="75" y="43"/>
                    </a:lnTo>
                    <a:lnTo>
                      <a:pt x="78" y="38"/>
                    </a:lnTo>
                    <a:lnTo>
                      <a:pt x="78" y="33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653">
                <a:extLst>
                  <a:ext uri="{FF2B5EF4-FFF2-40B4-BE49-F238E27FC236}">
                    <a16:creationId xmlns:a16="http://schemas.microsoft.com/office/drawing/2014/main" id="{D9F2A5D7-A53C-442E-BAA0-BE7E88B91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573"/>
                <a:ext cx="36" cy="21"/>
              </a:xfrm>
              <a:custGeom>
                <a:avLst/>
                <a:gdLst>
                  <a:gd name="T0" fmla="*/ 0 w 74"/>
                  <a:gd name="T1" fmla="*/ 1 h 41"/>
                  <a:gd name="T2" fmla="*/ 0 w 74"/>
                  <a:gd name="T3" fmla="*/ 1 h 41"/>
                  <a:gd name="T4" fmla="*/ 0 w 74"/>
                  <a:gd name="T5" fmla="*/ 0 h 41"/>
                  <a:gd name="T6" fmla="*/ 0 w 74"/>
                  <a:gd name="T7" fmla="*/ 1 h 41"/>
                  <a:gd name="T8" fmla="*/ 0 w 74"/>
                  <a:gd name="T9" fmla="*/ 1 h 41"/>
                  <a:gd name="T10" fmla="*/ 0 w 74"/>
                  <a:gd name="T11" fmla="*/ 1 h 41"/>
                  <a:gd name="T12" fmla="*/ 0 w 74"/>
                  <a:gd name="T13" fmla="*/ 1 h 41"/>
                  <a:gd name="T14" fmla="*/ 0 w 74"/>
                  <a:gd name="T15" fmla="*/ 1 h 41"/>
                  <a:gd name="T16" fmla="*/ 0 w 74"/>
                  <a:gd name="T17" fmla="*/ 1 h 41"/>
                  <a:gd name="T18" fmla="*/ 0 w 74"/>
                  <a:gd name="T19" fmla="*/ 1 h 41"/>
                  <a:gd name="T20" fmla="*/ 0 w 74"/>
                  <a:gd name="T21" fmla="*/ 1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4" h="41">
                    <a:moveTo>
                      <a:pt x="69" y="28"/>
                    </a:moveTo>
                    <a:lnTo>
                      <a:pt x="69" y="28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65" y="41"/>
                    </a:lnTo>
                    <a:lnTo>
                      <a:pt x="70" y="40"/>
                    </a:lnTo>
                    <a:lnTo>
                      <a:pt x="74" y="36"/>
                    </a:lnTo>
                    <a:lnTo>
                      <a:pt x="74" y="31"/>
                    </a:lnTo>
                    <a:lnTo>
                      <a:pt x="6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654">
                <a:extLst>
                  <a:ext uri="{FF2B5EF4-FFF2-40B4-BE49-F238E27FC236}">
                    <a16:creationId xmlns:a16="http://schemas.microsoft.com/office/drawing/2014/main" id="{09DFDD6D-4937-474C-843D-04A02144F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2587"/>
                <a:ext cx="30" cy="18"/>
              </a:xfrm>
              <a:custGeom>
                <a:avLst/>
                <a:gdLst>
                  <a:gd name="T0" fmla="*/ 1 w 60"/>
                  <a:gd name="T1" fmla="*/ 1 h 36"/>
                  <a:gd name="T2" fmla="*/ 1 w 60"/>
                  <a:gd name="T3" fmla="*/ 1 h 36"/>
                  <a:gd name="T4" fmla="*/ 1 w 60"/>
                  <a:gd name="T5" fmla="*/ 0 h 36"/>
                  <a:gd name="T6" fmla="*/ 0 w 60"/>
                  <a:gd name="T7" fmla="*/ 1 h 36"/>
                  <a:gd name="T8" fmla="*/ 1 w 60"/>
                  <a:gd name="T9" fmla="*/ 1 h 36"/>
                  <a:gd name="T10" fmla="*/ 1 w 60"/>
                  <a:gd name="T11" fmla="*/ 1 h 36"/>
                  <a:gd name="T12" fmla="*/ 1 w 60"/>
                  <a:gd name="T13" fmla="*/ 1 h 36"/>
                  <a:gd name="T14" fmla="*/ 1 w 60"/>
                  <a:gd name="T15" fmla="*/ 1 h 36"/>
                  <a:gd name="T16" fmla="*/ 1 w 60"/>
                  <a:gd name="T17" fmla="*/ 1 h 36"/>
                  <a:gd name="T18" fmla="*/ 1 w 60"/>
                  <a:gd name="T19" fmla="*/ 1 h 36"/>
                  <a:gd name="T20" fmla="*/ 1 w 60"/>
                  <a:gd name="T21" fmla="*/ 1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36">
                    <a:moveTo>
                      <a:pt x="55" y="23"/>
                    </a:moveTo>
                    <a:lnTo>
                      <a:pt x="55" y="23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50" y="36"/>
                    </a:lnTo>
                    <a:lnTo>
                      <a:pt x="56" y="35"/>
                    </a:lnTo>
                    <a:lnTo>
                      <a:pt x="60" y="31"/>
                    </a:lnTo>
                    <a:lnTo>
                      <a:pt x="60" y="26"/>
                    </a:lnTo>
                    <a:lnTo>
                      <a:pt x="5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655">
                <a:extLst>
                  <a:ext uri="{FF2B5EF4-FFF2-40B4-BE49-F238E27FC236}">
                    <a16:creationId xmlns:a16="http://schemas.microsoft.com/office/drawing/2014/main" id="{3ACFB796-018A-4BFF-8D90-E3BBD28EB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2598"/>
                <a:ext cx="26" cy="16"/>
              </a:xfrm>
              <a:custGeom>
                <a:avLst/>
                <a:gdLst>
                  <a:gd name="T0" fmla="*/ 1 w 51"/>
                  <a:gd name="T1" fmla="*/ 1 h 32"/>
                  <a:gd name="T2" fmla="*/ 1 w 51"/>
                  <a:gd name="T3" fmla="*/ 1 h 32"/>
                  <a:gd name="T4" fmla="*/ 1 w 51"/>
                  <a:gd name="T5" fmla="*/ 0 h 32"/>
                  <a:gd name="T6" fmla="*/ 0 w 51"/>
                  <a:gd name="T7" fmla="*/ 1 h 32"/>
                  <a:gd name="T8" fmla="*/ 1 w 51"/>
                  <a:gd name="T9" fmla="*/ 1 h 32"/>
                  <a:gd name="T10" fmla="*/ 1 w 51"/>
                  <a:gd name="T11" fmla="*/ 1 h 32"/>
                  <a:gd name="T12" fmla="*/ 1 w 51"/>
                  <a:gd name="T13" fmla="*/ 1 h 32"/>
                  <a:gd name="T14" fmla="*/ 1 w 51"/>
                  <a:gd name="T15" fmla="*/ 1 h 32"/>
                  <a:gd name="T16" fmla="*/ 1 w 51"/>
                  <a:gd name="T17" fmla="*/ 1 h 32"/>
                  <a:gd name="T18" fmla="*/ 1 w 51"/>
                  <a:gd name="T19" fmla="*/ 1 h 32"/>
                  <a:gd name="T20" fmla="*/ 1 w 51"/>
                  <a:gd name="T21" fmla="*/ 1 h 32"/>
                  <a:gd name="T22" fmla="*/ 1 w 51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" h="32">
                    <a:moveTo>
                      <a:pt x="48" y="18"/>
                    </a:moveTo>
                    <a:lnTo>
                      <a:pt x="46" y="18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8" y="31"/>
                    </a:lnTo>
                    <a:lnTo>
                      <a:pt x="51" y="26"/>
                    </a:lnTo>
                    <a:lnTo>
                      <a:pt x="51" y="22"/>
                    </a:lnTo>
                    <a:lnTo>
                      <a:pt x="46" y="1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656">
                <a:extLst>
                  <a:ext uri="{FF2B5EF4-FFF2-40B4-BE49-F238E27FC236}">
                    <a16:creationId xmlns:a16="http://schemas.microsoft.com/office/drawing/2014/main" id="{2AB27EE2-A117-410D-AEC2-B017047D2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608"/>
                <a:ext cx="20" cy="13"/>
              </a:xfrm>
              <a:custGeom>
                <a:avLst/>
                <a:gdLst>
                  <a:gd name="T0" fmla="*/ 1 w 39"/>
                  <a:gd name="T1" fmla="*/ 0 h 28"/>
                  <a:gd name="T2" fmla="*/ 1 w 39"/>
                  <a:gd name="T3" fmla="*/ 0 h 28"/>
                  <a:gd name="T4" fmla="*/ 1 w 39"/>
                  <a:gd name="T5" fmla="*/ 0 h 28"/>
                  <a:gd name="T6" fmla="*/ 0 w 39"/>
                  <a:gd name="T7" fmla="*/ 0 h 28"/>
                  <a:gd name="T8" fmla="*/ 1 w 39"/>
                  <a:gd name="T9" fmla="*/ 0 h 28"/>
                  <a:gd name="T10" fmla="*/ 1 w 39"/>
                  <a:gd name="T11" fmla="*/ 0 h 28"/>
                  <a:gd name="T12" fmla="*/ 1 w 39"/>
                  <a:gd name="T13" fmla="*/ 0 h 28"/>
                  <a:gd name="T14" fmla="*/ 1 w 39"/>
                  <a:gd name="T15" fmla="*/ 0 h 28"/>
                  <a:gd name="T16" fmla="*/ 1 w 39"/>
                  <a:gd name="T17" fmla="*/ 0 h 28"/>
                  <a:gd name="T18" fmla="*/ 1 w 39"/>
                  <a:gd name="T19" fmla="*/ 0 h 28"/>
                  <a:gd name="T20" fmla="*/ 1 w 3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28">
                    <a:moveTo>
                      <a:pt x="34" y="14"/>
                    </a:moveTo>
                    <a:lnTo>
                      <a:pt x="34" y="14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7" y="28"/>
                    </a:lnTo>
                    <a:lnTo>
                      <a:pt x="33" y="28"/>
                    </a:lnTo>
                    <a:lnTo>
                      <a:pt x="38" y="24"/>
                    </a:lnTo>
                    <a:lnTo>
                      <a:pt x="39" y="19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657">
                <a:extLst>
                  <a:ext uri="{FF2B5EF4-FFF2-40B4-BE49-F238E27FC236}">
                    <a16:creationId xmlns:a16="http://schemas.microsoft.com/office/drawing/2014/main" id="{C877E7E6-851F-4C65-A7CF-527D1BD41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614"/>
                <a:ext cx="13" cy="11"/>
              </a:xfrm>
              <a:custGeom>
                <a:avLst/>
                <a:gdLst>
                  <a:gd name="T0" fmla="*/ 1 w 26"/>
                  <a:gd name="T1" fmla="*/ 1 h 21"/>
                  <a:gd name="T2" fmla="*/ 1 w 26"/>
                  <a:gd name="T3" fmla="*/ 1 h 21"/>
                  <a:gd name="T4" fmla="*/ 1 w 26"/>
                  <a:gd name="T5" fmla="*/ 0 h 21"/>
                  <a:gd name="T6" fmla="*/ 0 w 26"/>
                  <a:gd name="T7" fmla="*/ 1 h 21"/>
                  <a:gd name="T8" fmla="*/ 1 w 26"/>
                  <a:gd name="T9" fmla="*/ 1 h 21"/>
                  <a:gd name="T10" fmla="*/ 1 w 26"/>
                  <a:gd name="T11" fmla="*/ 1 h 21"/>
                  <a:gd name="T12" fmla="*/ 1 w 26"/>
                  <a:gd name="T13" fmla="*/ 1 h 21"/>
                  <a:gd name="T14" fmla="*/ 1 w 26"/>
                  <a:gd name="T15" fmla="*/ 1 h 21"/>
                  <a:gd name="T16" fmla="*/ 1 w 26"/>
                  <a:gd name="T17" fmla="*/ 1 h 21"/>
                  <a:gd name="T18" fmla="*/ 1 w 26"/>
                  <a:gd name="T19" fmla="*/ 1 h 21"/>
                  <a:gd name="T20" fmla="*/ 1 w 26"/>
                  <a:gd name="T21" fmla="*/ 1 h 21"/>
                  <a:gd name="T22" fmla="*/ 1 w 26"/>
                  <a:gd name="T23" fmla="*/ 1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21">
                    <a:moveTo>
                      <a:pt x="21" y="8"/>
                    </a:moveTo>
                    <a:lnTo>
                      <a:pt x="21" y="7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20" y="21"/>
                    </a:lnTo>
                    <a:lnTo>
                      <a:pt x="25" y="17"/>
                    </a:lnTo>
                    <a:lnTo>
                      <a:pt x="26" y="11"/>
                    </a:lnTo>
                    <a:lnTo>
                      <a:pt x="21" y="7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658">
                <a:extLst>
                  <a:ext uri="{FF2B5EF4-FFF2-40B4-BE49-F238E27FC236}">
                    <a16:creationId xmlns:a16="http://schemas.microsoft.com/office/drawing/2014/main" id="{747C4B78-27B2-482B-9278-A3053C39D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618"/>
                <a:ext cx="12" cy="11"/>
              </a:xfrm>
              <a:custGeom>
                <a:avLst/>
                <a:gdLst>
                  <a:gd name="T0" fmla="*/ 1 w 23"/>
                  <a:gd name="T1" fmla="*/ 1 h 22"/>
                  <a:gd name="T2" fmla="*/ 1 w 23"/>
                  <a:gd name="T3" fmla="*/ 1 h 22"/>
                  <a:gd name="T4" fmla="*/ 1 w 23"/>
                  <a:gd name="T5" fmla="*/ 0 h 22"/>
                  <a:gd name="T6" fmla="*/ 0 w 23"/>
                  <a:gd name="T7" fmla="*/ 1 h 22"/>
                  <a:gd name="T8" fmla="*/ 1 w 23"/>
                  <a:gd name="T9" fmla="*/ 1 h 22"/>
                  <a:gd name="T10" fmla="*/ 1 w 23"/>
                  <a:gd name="T11" fmla="*/ 1 h 22"/>
                  <a:gd name="T12" fmla="*/ 1 w 23"/>
                  <a:gd name="T13" fmla="*/ 1 h 22"/>
                  <a:gd name="T14" fmla="*/ 1 w 23"/>
                  <a:gd name="T15" fmla="*/ 1 h 22"/>
                  <a:gd name="T16" fmla="*/ 1 w 23"/>
                  <a:gd name="T17" fmla="*/ 1 h 22"/>
                  <a:gd name="T18" fmla="*/ 1 w 23"/>
                  <a:gd name="T19" fmla="*/ 1 h 22"/>
                  <a:gd name="T20" fmla="*/ 1 w 23"/>
                  <a:gd name="T21" fmla="*/ 1 h 22"/>
                  <a:gd name="T22" fmla="*/ 1 w 23"/>
                  <a:gd name="T23" fmla="*/ 1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22">
                    <a:moveTo>
                      <a:pt x="21" y="8"/>
                    </a:moveTo>
                    <a:lnTo>
                      <a:pt x="21" y="9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9" y="22"/>
                    </a:lnTo>
                    <a:lnTo>
                      <a:pt x="23" y="18"/>
                    </a:lnTo>
                    <a:lnTo>
                      <a:pt x="23" y="14"/>
                    </a:lnTo>
                    <a:lnTo>
                      <a:pt x="21" y="9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659">
                <a:extLst>
                  <a:ext uri="{FF2B5EF4-FFF2-40B4-BE49-F238E27FC236}">
                    <a16:creationId xmlns:a16="http://schemas.microsoft.com/office/drawing/2014/main" id="{9C89A4EA-2ECF-4D14-86F5-EB569403F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623"/>
                <a:ext cx="14" cy="11"/>
              </a:xfrm>
              <a:custGeom>
                <a:avLst/>
                <a:gdLst>
                  <a:gd name="T0" fmla="*/ 1 w 28"/>
                  <a:gd name="T1" fmla="*/ 0 h 23"/>
                  <a:gd name="T2" fmla="*/ 1 w 28"/>
                  <a:gd name="T3" fmla="*/ 0 h 23"/>
                  <a:gd name="T4" fmla="*/ 1 w 28"/>
                  <a:gd name="T5" fmla="*/ 0 h 23"/>
                  <a:gd name="T6" fmla="*/ 0 w 28"/>
                  <a:gd name="T7" fmla="*/ 0 h 23"/>
                  <a:gd name="T8" fmla="*/ 1 w 28"/>
                  <a:gd name="T9" fmla="*/ 0 h 23"/>
                  <a:gd name="T10" fmla="*/ 1 w 28"/>
                  <a:gd name="T11" fmla="*/ 0 h 23"/>
                  <a:gd name="T12" fmla="*/ 1 w 28"/>
                  <a:gd name="T13" fmla="*/ 0 h 23"/>
                  <a:gd name="T14" fmla="*/ 1 w 28"/>
                  <a:gd name="T15" fmla="*/ 0 h 23"/>
                  <a:gd name="T16" fmla="*/ 1 w 28"/>
                  <a:gd name="T17" fmla="*/ 0 h 23"/>
                  <a:gd name="T18" fmla="*/ 1 w 28"/>
                  <a:gd name="T19" fmla="*/ 0 h 23"/>
                  <a:gd name="T20" fmla="*/ 1 w 28"/>
                  <a:gd name="T21" fmla="*/ 0 h 23"/>
                  <a:gd name="T22" fmla="*/ 1 w 28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23">
                    <a:moveTo>
                      <a:pt x="24" y="10"/>
                    </a:moveTo>
                    <a:lnTo>
                      <a:pt x="23" y="9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16" y="23"/>
                    </a:lnTo>
                    <a:lnTo>
                      <a:pt x="15" y="22"/>
                    </a:lnTo>
                    <a:lnTo>
                      <a:pt x="16" y="23"/>
                    </a:lnTo>
                    <a:lnTo>
                      <a:pt x="22" y="23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3" y="9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660">
                <a:extLst>
                  <a:ext uri="{FF2B5EF4-FFF2-40B4-BE49-F238E27FC236}">
                    <a16:creationId xmlns:a16="http://schemas.microsoft.com/office/drawing/2014/main" id="{4CF5D5C6-F751-4338-A7E1-1FF106B85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" y="2628"/>
                <a:ext cx="15" cy="13"/>
              </a:xfrm>
              <a:custGeom>
                <a:avLst/>
                <a:gdLst>
                  <a:gd name="T0" fmla="*/ 1 w 30"/>
                  <a:gd name="T1" fmla="*/ 0 h 27"/>
                  <a:gd name="T2" fmla="*/ 1 w 30"/>
                  <a:gd name="T3" fmla="*/ 0 h 27"/>
                  <a:gd name="T4" fmla="*/ 1 w 30"/>
                  <a:gd name="T5" fmla="*/ 0 h 27"/>
                  <a:gd name="T6" fmla="*/ 0 w 30"/>
                  <a:gd name="T7" fmla="*/ 0 h 27"/>
                  <a:gd name="T8" fmla="*/ 1 w 30"/>
                  <a:gd name="T9" fmla="*/ 0 h 27"/>
                  <a:gd name="T10" fmla="*/ 1 w 30"/>
                  <a:gd name="T11" fmla="*/ 0 h 27"/>
                  <a:gd name="T12" fmla="*/ 1 w 30"/>
                  <a:gd name="T13" fmla="*/ 0 h 27"/>
                  <a:gd name="T14" fmla="*/ 1 w 30"/>
                  <a:gd name="T15" fmla="*/ 0 h 27"/>
                  <a:gd name="T16" fmla="*/ 1 w 30"/>
                  <a:gd name="T17" fmla="*/ 0 h 27"/>
                  <a:gd name="T18" fmla="*/ 1 w 30"/>
                  <a:gd name="T19" fmla="*/ 0 h 27"/>
                  <a:gd name="T20" fmla="*/ 1 w 30"/>
                  <a:gd name="T21" fmla="*/ 0 h 27"/>
                  <a:gd name="T22" fmla="*/ 1 w 30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27">
                    <a:moveTo>
                      <a:pt x="25" y="13"/>
                    </a:moveTo>
                    <a:lnTo>
                      <a:pt x="28" y="14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8" y="26"/>
                    </a:lnTo>
                    <a:lnTo>
                      <a:pt x="21" y="27"/>
                    </a:lnTo>
                    <a:lnTo>
                      <a:pt x="18" y="26"/>
                    </a:lnTo>
                    <a:lnTo>
                      <a:pt x="24" y="27"/>
                    </a:lnTo>
                    <a:lnTo>
                      <a:pt x="29" y="25"/>
                    </a:lnTo>
                    <a:lnTo>
                      <a:pt x="30" y="19"/>
                    </a:lnTo>
                    <a:lnTo>
                      <a:pt x="28" y="14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661">
                <a:extLst>
                  <a:ext uri="{FF2B5EF4-FFF2-40B4-BE49-F238E27FC236}">
                    <a16:creationId xmlns:a16="http://schemas.microsoft.com/office/drawing/2014/main" id="{E8844110-DA74-44E8-8DB5-B15CB625A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634"/>
                <a:ext cx="15" cy="12"/>
              </a:xfrm>
              <a:custGeom>
                <a:avLst/>
                <a:gdLst>
                  <a:gd name="T0" fmla="*/ 1 w 30"/>
                  <a:gd name="T1" fmla="*/ 1 h 23"/>
                  <a:gd name="T2" fmla="*/ 1 w 30"/>
                  <a:gd name="T3" fmla="*/ 1 h 23"/>
                  <a:gd name="T4" fmla="*/ 1 w 30"/>
                  <a:gd name="T5" fmla="*/ 0 h 23"/>
                  <a:gd name="T6" fmla="*/ 0 w 30"/>
                  <a:gd name="T7" fmla="*/ 1 h 23"/>
                  <a:gd name="T8" fmla="*/ 1 w 30"/>
                  <a:gd name="T9" fmla="*/ 1 h 23"/>
                  <a:gd name="T10" fmla="*/ 1 w 30"/>
                  <a:gd name="T11" fmla="*/ 1 h 23"/>
                  <a:gd name="T12" fmla="*/ 1 w 30"/>
                  <a:gd name="T13" fmla="*/ 1 h 23"/>
                  <a:gd name="T14" fmla="*/ 1 w 30"/>
                  <a:gd name="T15" fmla="*/ 1 h 23"/>
                  <a:gd name="T16" fmla="*/ 1 w 30"/>
                  <a:gd name="T17" fmla="*/ 1 h 23"/>
                  <a:gd name="T18" fmla="*/ 1 w 30"/>
                  <a:gd name="T19" fmla="*/ 1 h 23"/>
                  <a:gd name="T20" fmla="*/ 1 w 30"/>
                  <a:gd name="T21" fmla="*/ 1 h 23"/>
                  <a:gd name="T22" fmla="*/ 1 w 30"/>
                  <a:gd name="T23" fmla="*/ 1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23">
                    <a:moveTo>
                      <a:pt x="26" y="10"/>
                    </a:moveTo>
                    <a:lnTo>
                      <a:pt x="25" y="9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20" y="23"/>
                    </a:lnTo>
                    <a:lnTo>
                      <a:pt x="26" y="22"/>
                    </a:lnTo>
                    <a:lnTo>
                      <a:pt x="30" y="17"/>
                    </a:lnTo>
                    <a:lnTo>
                      <a:pt x="30" y="13"/>
                    </a:lnTo>
                    <a:lnTo>
                      <a:pt x="25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662">
                <a:extLst>
                  <a:ext uri="{FF2B5EF4-FFF2-40B4-BE49-F238E27FC236}">
                    <a16:creationId xmlns:a16="http://schemas.microsoft.com/office/drawing/2014/main" id="{2887DA3C-96E0-4185-8236-9AD0F5D69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2639"/>
                <a:ext cx="13" cy="12"/>
              </a:xfrm>
              <a:custGeom>
                <a:avLst/>
                <a:gdLst>
                  <a:gd name="T0" fmla="*/ 0 w 28"/>
                  <a:gd name="T1" fmla="*/ 0 h 25"/>
                  <a:gd name="T2" fmla="*/ 0 w 28"/>
                  <a:gd name="T3" fmla="*/ 0 h 25"/>
                  <a:gd name="T4" fmla="*/ 0 w 28"/>
                  <a:gd name="T5" fmla="*/ 0 h 25"/>
                  <a:gd name="T6" fmla="*/ 0 w 28"/>
                  <a:gd name="T7" fmla="*/ 0 h 25"/>
                  <a:gd name="T8" fmla="*/ 0 w 28"/>
                  <a:gd name="T9" fmla="*/ 0 h 25"/>
                  <a:gd name="T10" fmla="*/ 0 w 28"/>
                  <a:gd name="T11" fmla="*/ 0 h 25"/>
                  <a:gd name="T12" fmla="*/ 0 w 28"/>
                  <a:gd name="T13" fmla="*/ 0 h 25"/>
                  <a:gd name="T14" fmla="*/ 0 w 28"/>
                  <a:gd name="T15" fmla="*/ 0 h 25"/>
                  <a:gd name="T16" fmla="*/ 0 w 28"/>
                  <a:gd name="T17" fmla="*/ 0 h 25"/>
                  <a:gd name="T18" fmla="*/ 0 w 28"/>
                  <a:gd name="T19" fmla="*/ 0 h 25"/>
                  <a:gd name="T20" fmla="*/ 0 w 28"/>
                  <a:gd name="T21" fmla="*/ 0 h 25"/>
                  <a:gd name="T22" fmla="*/ 0 w 28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25">
                    <a:moveTo>
                      <a:pt x="27" y="12"/>
                    </a:moveTo>
                    <a:lnTo>
                      <a:pt x="26" y="12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3" y="25"/>
                    </a:lnTo>
                    <a:lnTo>
                      <a:pt x="28" y="21"/>
                    </a:lnTo>
                    <a:lnTo>
                      <a:pt x="28" y="17"/>
                    </a:lnTo>
                    <a:lnTo>
                      <a:pt x="26" y="12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663">
                <a:extLst>
                  <a:ext uri="{FF2B5EF4-FFF2-40B4-BE49-F238E27FC236}">
                    <a16:creationId xmlns:a16="http://schemas.microsoft.com/office/drawing/2014/main" id="{A3AF410B-D076-4735-AD1F-B2C6FD30D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2645"/>
                <a:ext cx="14" cy="12"/>
              </a:xfrm>
              <a:custGeom>
                <a:avLst/>
                <a:gdLst>
                  <a:gd name="T0" fmla="*/ 1 w 27"/>
                  <a:gd name="T1" fmla="*/ 1 h 24"/>
                  <a:gd name="T2" fmla="*/ 1 w 27"/>
                  <a:gd name="T3" fmla="*/ 1 h 24"/>
                  <a:gd name="T4" fmla="*/ 1 w 27"/>
                  <a:gd name="T5" fmla="*/ 0 h 24"/>
                  <a:gd name="T6" fmla="*/ 0 w 27"/>
                  <a:gd name="T7" fmla="*/ 1 h 24"/>
                  <a:gd name="T8" fmla="*/ 1 w 27"/>
                  <a:gd name="T9" fmla="*/ 1 h 24"/>
                  <a:gd name="T10" fmla="*/ 1 w 27"/>
                  <a:gd name="T11" fmla="*/ 1 h 24"/>
                  <a:gd name="T12" fmla="*/ 1 w 27"/>
                  <a:gd name="T13" fmla="*/ 1 h 24"/>
                  <a:gd name="T14" fmla="*/ 1 w 27"/>
                  <a:gd name="T15" fmla="*/ 1 h 24"/>
                  <a:gd name="T16" fmla="*/ 1 w 27"/>
                  <a:gd name="T17" fmla="*/ 1 h 24"/>
                  <a:gd name="T18" fmla="*/ 1 w 27"/>
                  <a:gd name="T19" fmla="*/ 1 h 24"/>
                  <a:gd name="T20" fmla="*/ 1 w 27"/>
                  <a:gd name="T21" fmla="*/ 1 h 24"/>
                  <a:gd name="T22" fmla="*/ 1 w 27"/>
                  <a:gd name="T23" fmla="*/ 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24">
                    <a:moveTo>
                      <a:pt x="24" y="11"/>
                    </a:moveTo>
                    <a:lnTo>
                      <a:pt x="25" y="11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21" y="24"/>
                    </a:lnTo>
                    <a:lnTo>
                      <a:pt x="26" y="22"/>
                    </a:lnTo>
                    <a:lnTo>
                      <a:pt x="27" y="16"/>
                    </a:lnTo>
                    <a:lnTo>
                      <a:pt x="25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664">
                <a:extLst>
                  <a:ext uri="{FF2B5EF4-FFF2-40B4-BE49-F238E27FC236}">
                    <a16:creationId xmlns:a16="http://schemas.microsoft.com/office/drawing/2014/main" id="{A5B5434D-0EED-4996-A748-9B743DBBE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651"/>
                <a:ext cx="11" cy="11"/>
              </a:xfrm>
              <a:custGeom>
                <a:avLst/>
                <a:gdLst>
                  <a:gd name="T0" fmla="*/ 0 w 23"/>
                  <a:gd name="T1" fmla="*/ 1 h 22"/>
                  <a:gd name="T2" fmla="*/ 0 w 23"/>
                  <a:gd name="T3" fmla="*/ 1 h 22"/>
                  <a:gd name="T4" fmla="*/ 0 w 23"/>
                  <a:gd name="T5" fmla="*/ 0 h 22"/>
                  <a:gd name="T6" fmla="*/ 0 w 23"/>
                  <a:gd name="T7" fmla="*/ 1 h 22"/>
                  <a:gd name="T8" fmla="*/ 0 w 23"/>
                  <a:gd name="T9" fmla="*/ 1 h 22"/>
                  <a:gd name="T10" fmla="*/ 0 w 23"/>
                  <a:gd name="T11" fmla="*/ 1 h 22"/>
                  <a:gd name="T12" fmla="*/ 0 w 23"/>
                  <a:gd name="T13" fmla="*/ 1 h 22"/>
                  <a:gd name="T14" fmla="*/ 0 w 23"/>
                  <a:gd name="T15" fmla="*/ 1 h 22"/>
                  <a:gd name="T16" fmla="*/ 0 w 23"/>
                  <a:gd name="T17" fmla="*/ 1 h 22"/>
                  <a:gd name="T18" fmla="*/ 0 w 23"/>
                  <a:gd name="T19" fmla="*/ 1 h 22"/>
                  <a:gd name="T20" fmla="*/ 0 w 23"/>
                  <a:gd name="T21" fmla="*/ 1 h 22"/>
                  <a:gd name="T22" fmla="*/ 0 w 23"/>
                  <a:gd name="T23" fmla="*/ 1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22">
                    <a:moveTo>
                      <a:pt x="22" y="10"/>
                    </a:moveTo>
                    <a:lnTo>
                      <a:pt x="21" y="1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8" y="22"/>
                    </a:lnTo>
                    <a:lnTo>
                      <a:pt x="23" y="19"/>
                    </a:lnTo>
                    <a:lnTo>
                      <a:pt x="23" y="14"/>
                    </a:lnTo>
                    <a:lnTo>
                      <a:pt x="21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665">
                <a:extLst>
                  <a:ext uri="{FF2B5EF4-FFF2-40B4-BE49-F238E27FC236}">
                    <a16:creationId xmlns:a16="http://schemas.microsoft.com/office/drawing/2014/main" id="{B3384487-8399-41F9-837D-DE4DF15E8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655"/>
                <a:ext cx="11" cy="10"/>
              </a:xfrm>
              <a:custGeom>
                <a:avLst/>
                <a:gdLst>
                  <a:gd name="T0" fmla="*/ 1 w 20"/>
                  <a:gd name="T1" fmla="*/ 1 h 19"/>
                  <a:gd name="T2" fmla="*/ 1 w 20"/>
                  <a:gd name="T3" fmla="*/ 1 h 19"/>
                  <a:gd name="T4" fmla="*/ 1 w 20"/>
                  <a:gd name="T5" fmla="*/ 0 h 19"/>
                  <a:gd name="T6" fmla="*/ 0 w 20"/>
                  <a:gd name="T7" fmla="*/ 1 h 19"/>
                  <a:gd name="T8" fmla="*/ 1 w 20"/>
                  <a:gd name="T9" fmla="*/ 1 h 19"/>
                  <a:gd name="T10" fmla="*/ 1 w 20"/>
                  <a:gd name="T11" fmla="*/ 1 h 19"/>
                  <a:gd name="T12" fmla="*/ 1 w 20"/>
                  <a:gd name="T13" fmla="*/ 1 h 19"/>
                  <a:gd name="T14" fmla="*/ 1 w 20"/>
                  <a:gd name="T15" fmla="*/ 1 h 19"/>
                  <a:gd name="T16" fmla="*/ 1 w 20"/>
                  <a:gd name="T17" fmla="*/ 1 h 19"/>
                  <a:gd name="T18" fmla="*/ 1 w 20"/>
                  <a:gd name="T19" fmla="*/ 1 h 19"/>
                  <a:gd name="T20" fmla="*/ 1 w 20"/>
                  <a:gd name="T21" fmla="*/ 1 h 19"/>
                  <a:gd name="T22" fmla="*/ 1 w 20"/>
                  <a:gd name="T23" fmla="*/ 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19">
                    <a:moveTo>
                      <a:pt x="19" y="8"/>
                    </a:moveTo>
                    <a:lnTo>
                      <a:pt x="18" y="7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5" y="19"/>
                    </a:lnTo>
                    <a:lnTo>
                      <a:pt x="19" y="17"/>
                    </a:lnTo>
                    <a:lnTo>
                      <a:pt x="20" y="11"/>
                    </a:lnTo>
                    <a:lnTo>
                      <a:pt x="18" y="7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666">
                <a:extLst>
                  <a:ext uri="{FF2B5EF4-FFF2-40B4-BE49-F238E27FC236}">
                    <a16:creationId xmlns:a16="http://schemas.microsoft.com/office/drawing/2014/main" id="{FE9CE59D-CA0C-41D7-8F78-22CD78A9B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2659"/>
                <a:ext cx="18" cy="19"/>
              </a:xfrm>
              <a:custGeom>
                <a:avLst/>
                <a:gdLst>
                  <a:gd name="T0" fmla="*/ 1 w 35"/>
                  <a:gd name="T1" fmla="*/ 1 h 37"/>
                  <a:gd name="T2" fmla="*/ 1 w 35"/>
                  <a:gd name="T3" fmla="*/ 1 h 37"/>
                  <a:gd name="T4" fmla="*/ 1 w 35"/>
                  <a:gd name="T5" fmla="*/ 0 h 37"/>
                  <a:gd name="T6" fmla="*/ 0 w 35"/>
                  <a:gd name="T7" fmla="*/ 1 h 37"/>
                  <a:gd name="T8" fmla="*/ 1 w 35"/>
                  <a:gd name="T9" fmla="*/ 1 h 37"/>
                  <a:gd name="T10" fmla="*/ 1 w 35"/>
                  <a:gd name="T11" fmla="*/ 1 h 37"/>
                  <a:gd name="T12" fmla="*/ 1 w 35"/>
                  <a:gd name="T13" fmla="*/ 1 h 37"/>
                  <a:gd name="T14" fmla="*/ 1 w 35"/>
                  <a:gd name="T15" fmla="*/ 1 h 37"/>
                  <a:gd name="T16" fmla="*/ 1 w 35"/>
                  <a:gd name="T17" fmla="*/ 1 h 37"/>
                  <a:gd name="T18" fmla="*/ 1 w 35"/>
                  <a:gd name="T19" fmla="*/ 1 h 37"/>
                  <a:gd name="T20" fmla="*/ 1 w 35"/>
                  <a:gd name="T21" fmla="*/ 1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5" h="37">
                    <a:moveTo>
                      <a:pt x="34" y="25"/>
                    </a:moveTo>
                    <a:lnTo>
                      <a:pt x="34" y="25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23" y="34"/>
                    </a:lnTo>
                    <a:lnTo>
                      <a:pt x="27" y="37"/>
                    </a:lnTo>
                    <a:lnTo>
                      <a:pt x="33" y="34"/>
                    </a:lnTo>
                    <a:lnTo>
                      <a:pt x="35" y="31"/>
                    </a:lnTo>
                    <a:lnTo>
                      <a:pt x="3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667">
                <a:extLst>
                  <a:ext uri="{FF2B5EF4-FFF2-40B4-BE49-F238E27FC236}">
                    <a16:creationId xmlns:a16="http://schemas.microsoft.com/office/drawing/2014/main" id="{06B7552E-E291-4399-8A73-09A890E7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672"/>
                <a:ext cx="19" cy="22"/>
              </a:xfrm>
              <a:custGeom>
                <a:avLst/>
                <a:gdLst>
                  <a:gd name="T0" fmla="*/ 1 w 38"/>
                  <a:gd name="T1" fmla="*/ 1 h 44"/>
                  <a:gd name="T2" fmla="*/ 1 w 38"/>
                  <a:gd name="T3" fmla="*/ 1 h 44"/>
                  <a:gd name="T4" fmla="*/ 1 w 38"/>
                  <a:gd name="T5" fmla="*/ 0 h 44"/>
                  <a:gd name="T6" fmla="*/ 0 w 38"/>
                  <a:gd name="T7" fmla="*/ 1 h 44"/>
                  <a:gd name="T8" fmla="*/ 1 w 38"/>
                  <a:gd name="T9" fmla="*/ 1 h 44"/>
                  <a:gd name="T10" fmla="*/ 1 w 38"/>
                  <a:gd name="T11" fmla="*/ 1 h 44"/>
                  <a:gd name="T12" fmla="*/ 1 w 38"/>
                  <a:gd name="T13" fmla="*/ 1 h 44"/>
                  <a:gd name="T14" fmla="*/ 1 w 38"/>
                  <a:gd name="T15" fmla="*/ 1 h 44"/>
                  <a:gd name="T16" fmla="*/ 1 w 38"/>
                  <a:gd name="T17" fmla="*/ 1 h 44"/>
                  <a:gd name="T18" fmla="*/ 1 w 38"/>
                  <a:gd name="T19" fmla="*/ 1 h 44"/>
                  <a:gd name="T20" fmla="*/ 1 w 38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44">
                    <a:moveTo>
                      <a:pt x="37" y="32"/>
                    </a:moveTo>
                    <a:lnTo>
                      <a:pt x="37" y="32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25" y="42"/>
                    </a:lnTo>
                    <a:lnTo>
                      <a:pt x="30" y="44"/>
                    </a:lnTo>
                    <a:lnTo>
                      <a:pt x="35" y="42"/>
                    </a:lnTo>
                    <a:lnTo>
                      <a:pt x="38" y="38"/>
                    </a:ln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668">
                <a:extLst>
                  <a:ext uri="{FF2B5EF4-FFF2-40B4-BE49-F238E27FC236}">
                    <a16:creationId xmlns:a16="http://schemas.microsoft.com/office/drawing/2014/main" id="{A6A13030-CF95-4D60-88B0-2765E99C6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" y="2688"/>
                <a:ext cx="20" cy="24"/>
              </a:xfrm>
              <a:custGeom>
                <a:avLst/>
                <a:gdLst>
                  <a:gd name="T0" fmla="*/ 1 w 40"/>
                  <a:gd name="T1" fmla="*/ 0 h 49"/>
                  <a:gd name="T2" fmla="*/ 1 w 40"/>
                  <a:gd name="T3" fmla="*/ 0 h 49"/>
                  <a:gd name="T4" fmla="*/ 1 w 40"/>
                  <a:gd name="T5" fmla="*/ 0 h 49"/>
                  <a:gd name="T6" fmla="*/ 0 w 40"/>
                  <a:gd name="T7" fmla="*/ 0 h 49"/>
                  <a:gd name="T8" fmla="*/ 1 w 40"/>
                  <a:gd name="T9" fmla="*/ 0 h 49"/>
                  <a:gd name="T10" fmla="*/ 1 w 40"/>
                  <a:gd name="T11" fmla="*/ 0 h 49"/>
                  <a:gd name="T12" fmla="*/ 1 w 40"/>
                  <a:gd name="T13" fmla="*/ 0 h 49"/>
                  <a:gd name="T14" fmla="*/ 1 w 40"/>
                  <a:gd name="T15" fmla="*/ 0 h 49"/>
                  <a:gd name="T16" fmla="*/ 1 w 40"/>
                  <a:gd name="T17" fmla="*/ 0 h 49"/>
                  <a:gd name="T18" fmla="*/ 1 w 40"/>
                  <a:gd name="T19" fmla="*/ 0 h 49"/>
                  <a:gd name="T20" fmla="*/ 1 w 40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49">
                    <a:moveTo>
                      <a:pt x="39" y="37"/>
                    </a:moveTo>
                    <a:lnTo>
                      <a:pt x="39" y="37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28" y="46"/>
                    </a:lnTo>
                    <a:lnTo>
                      <a:pt x="32" y="49"/>
                    </a:lnTo>
                    <a:lnTo>
                      <a:pt x="38" y="46"/>
                    </a:lnTo>
                    <a:lnTo>
                      <a:pt x="40" y="43"/>
                    </a:lnTo>
                    <a:lnTo>
                      <a:pt x="39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669">
                <a:extLst>
                  <a:ext uri="{FF2B5EF4-FFF2-40B4-BE49-F238E27FC236}">
                    <a16:creationId xmlns:a16="http://schemas.microsoft.com/office/drawing/2014/main" id="{11D7314B-98A9-48C7-A61B-426D7645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707"/>
                <a:ext cx="20" cy="25"/>
              </a:xfrm>
              <a:custGeom>
                <a:avLst/>
                <a:gdLst>
                  <a:gd name="T0" fmla="*/ 1 w 40"/>
                  <a:gd name="T1" fmla="*/ 0 h 51"/>
                  <a:gd name="T2" fmla="*/ 1 w 40"/>
                  <a:gd name="T3" fmla="*/ 0 h 51"/>
                  <a:gd name="T4" fmla="*/ 1 w 40"/>
                  <a:gd name="T5" fmla="*/ 0 h 51"/>
                  <a:gd name="T6" fmla="*/ 0 w 40"/>
                  <a:gd name="T7" fmla="*/ 0 h 51"/>
                  <a:gd name="T8" fmla="*/ 1 w 40"/>
                  <a:gd name="T9" fmla="*/ 0 h 51"/>
                  <a:gd name="T10" fmla="*/ 1 w 40"/>
                  <a:gd name="T11" fmla="*/ 0 h 51"/>
                  <a:gd name="T12" fmla="*/ 1 w 40"/>
                  <a:gd name="T13" fmla="*/ 0 h 51"/>
                  <a:gd name="T14" fmla="*/ 1 w 40"/>
                  <a:gd name="T15" fmla="*/ 0 h 51"/>
                  <a:gd name="T16" fmla="*/ 1 w 40"/>
                  <a:gd name="T17" fmla="*/ 0 h 51"/>
                  <a:gd name="T18" fmla="*/ 1 w 40"/>
                  <a:gd name="T19" fmla="*/ 0 h 51"/>
                  <a:gd name="T20" fmla="*/ 1 w 40"/>
                  <a:gd name="T21" fmla="*/ 0 h 51"/>
                  <a:gd name="T22" fmla="*/ 1 w 40"/>
                  <a:gd name="T23" fmla="*/ 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51">
                    <a:moveTo>
                      <a:pt x="39" y="41"/>
                    </a:moveTo>
                    <a:lnTo>
                      <a:pt x="39" y="39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32" y="51"/>
                    </a:lnTo>
                    <a:lnTo>
                      <a:pt x="38" y="49"/>
                    </a:lnTo>
                    <a:lnTo>
                      <a:pt x="40" y="45"/>
                    </a:lnTo>
                    <a:lnTo>
                      <a:pt x="39" y="39"/>
                    </a:lnTo>
                    <a:lnTo>
                      <a:pt x="39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670">
                <a:extLst>
                  <a:ext uri="{FF2B5EF4-FFF2-40B4-BE49-F238E27FC236}">
                    <a16:creationId xmlns:a16="http://schemas.microsoft.com/office/drawing/2014/main" id="{FFBDA412-06EE-445E-AFC4-C2E094A5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2727"/>
                <a:ext cx="21" cy="26"/>
              </a:xfrm>
              <a:custGeom>
                <a:avLst/>
                <a:gdLst>
                  <a:gd name="T0" fmla="*/ 0 w 43"/>
                  <a:gd name="T1" fmla="*/ 0 h 53"/>
                  <a:gd name="T2" fmla="*/ 0 w 43"/>
                  <a:gd name="T3" fmla="*/ 0 h 53"/>
                  <a:gd name="T4" fmla="*/ 0 w 43"/>
                  <a:gd name="T5" fmla="*/ 0 h 53"/>
                  <a:gd name="T6" fmla="*/ 0 w 43"/>
                  <a:gd name="T7" fmla="*/ 0 h 53"/>
                  <a:gd name="T8" fmla="*/ 0 w 43"/>
                  <a:gd name="T9" fmla="*/ 0 h 53"/>
                  <a:gd name="T10" fmla="*/ 0 w 43"/>
                  <a:gd name="T11" fmla="*/ 0 h 53"/>
                  <a:gd name="T12" fmla="*/ 0 w 43"/>
                  <a:gd name="T13" fmla="*/ 0 h 53"/>
                  <a:gd name="T14" fmla="*/ 0 w 43"/>
                  <a:gd name="T15" fmla="*/ 0 h 53"/>
                  <a:gd name="T16" fmla="*/ 0 w 43"/>
                  <a:gd name="T17" fmla="*/ 0 h 53"/>
                  <a:gd name="T18" fmla="*/ 0 w 43"/>
                  <a:gd name="T19" fmla="*/ 0 h 53"/>
                  <a:gd name="T20" fmla="*/ 0 w 43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53">
                    <a:moveTo>
                      <a:pt x="42" y="43"/>
                    </a:moveTo>
                    <a:lnTo>
                      <a:pt x="42" y="43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0" y="50"/>
                    </a:lnTo>
                    <a:lnTo>
                      <a:pt x="35" y="53"/>
                    </a:lnTo>
                    <a:lnTo>
                      <a:pt x="39" y="51"/>
                    </a:lnTo>
                    <a:lnTo>
                      <a:pt x="43" y="48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671">
                <a:extLst>
                  <a:ext uri="{FF2B5EF4-FFF2-40B4-BE49-F238E27FC236}">
                    <a16:creationId xmlns:a16="http://schemas.microsoft.com/office/drawing/2014/main" id="{5EC2B231-14BA-43B4-900A-0B1C706B3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749"/>
                <a:ext cx="21" cy="27"/>
              </a:xfrm>
              <a:custGeom>
                <a:avLst/>
                <a:gdLst>
                  <a:gd name="T0" fmla="*/ 0 w 43"/>
                  <a:gd name="T1" fmla="*/ 0 h 56"/>
                  <a:gd name="T2" fmla="*/ 0 w 43"/>
                  <a:gd name="T3" fmla="*/ 0 h 56"/>
                  <a:gd name="T4" fmla="*/ 0 w 43"/>
                  <a:gd name="T5" fmla="*/ 0 h 56"/>
                  <a:gd name="T6" fmla="*/ 0 w 43"/>
                  <a:gd name="T7" fmla="*/ 0 h 56"/>
                  <a:gd name="T8" fmla="*/ 0 w 43"/>
                  <a:gd name="T9" fmla="*/ 0 h 56"/>
                  <a:gd name="T10" fmla="*/ 0 w 43"/>
                  <a:gd name="T11" fmla="*/ 0 h 56"/>
                  <a:gd name="T12" fmla="*/ 0 w 43"/>
                  <a:gd name="T13" fmla="*/ 0 h 56"/>
                  <a:gd name="T14" fmla="*/ 0 w 43"/>
                  <a:gd name="T15" fmla="*/ 0 h 56"/>
                  <a:gd name="T16" fmla="*/ 0 w 43"/>
                  <a:gd name="T17" fmla="*/ 0 h 56"/>
                  <a:gd name="T18" fmla="*/ 0 w 43"/>
                  <a:gd name="T19" fmla="*/ 0 h 56"/>
                  <a:gd name="T20" fmla="*/ 0 w 43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56">
                    <a:moveTo>
                      <a:pt x="42" y="46"/>
                    </a:moveTo>
                    <a:lnTo>
                      <a:pt x="42" y="46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30" y="53"/>
                    </a:lnTo>
                    <a:lnTo>
                      <a:pt x="35" y="56"/>
                    </a:lnTo>
                    <a:lnTo>
                      <a:pt x="39" y="54"/>
                    </a:lnTo>
                    <a:lnTo>
                      <a:pt x="43" y="51"/>
                    </a:ln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672">
                <a:extLst>
                  <a:ext uri="{FF2B5EF4-FFF2-40B4-BE49-F238E27FC236}">
                    <a16:creationId xmlns:a16="http://schemas.microsoft.com/office/drawing/2014/main" id="{3EBF3421-72C9-4080-8F28-ABC59E0BF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2772"/>
                <a:ext cx="21" cy="29"/>
              </a:xfrm>
              <a:custGeom>
                <a:avLst/>
                <a:gdLst>
                  <a:gd name="T0" fmla="*/ 0 w 43"/>
                  <a:gd name="T1" fmla="*/ 1 h 58"/>
                  <a:gd name="T2" fmla="*/ 0 w 43"/>
                  <a:gd name="T3" fmla="*/ 1 h 58"/>
                  <a:gd name="T4" fmla="*/ 0 w 43"/>
                  <a:gd name="T5" fmla="*/ 0 h 58"/>
                  <a:gd name="T6" fmla="*/ 0 w 43"/>
                  <a:gd name="T7" fmla="*/ 1 h 58"/>
                  <a:gd name="T8" fmla="*/ 0 w 43"/>
                  <a:gd name="T9" fmla="*/ 1 h 58"/>
                  <a:gd name="T10" fmla="*/ 0 w 43"/>
                  <a:gd name="T11" fmla="*/ 1 h 58"/>
                  <a:gd name="T12" fmla="*/ 0 w 43"/>
                  <a:gd name="T13" fmla="*/ 1 h 58"/>
                  <a:gd name="T14" fmla="*/ 0 w 43"/>
                  <a:gd name="T15" fmla="*/ 1 h 58"/>
                  <a:gd name="T16" fmla="*/ 0 w 43"/>
                  <a:gd name="T17" fmla="*/ 1 h 58"/>
                  <a:gd name="T18" fmla="*/ 0 w 43"/>
                  <a:gd name="T19" fmla="*/ 1 h 58"/>
                  <a:gd name="T20" fmla="*/ 0 w 43"/>
                  <a:gd name="T21" fmla="*/ 1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58">
                    <a:moveTo>
                      <a:pt x="42" y="49"/>
                    </a:moveTo>
                    <a:lnTo>
                      <a:pt x="42" y="49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30" y="56"/>
                    </a:lnTo>
                    <a:lnTo>
                      <a:pt x="35" y="58"/>
                    </a:lnTo>
                    <a:lnTo>
                      <a:pt x="39" y="57"/>
                    </a:lnTo>
                    <a:lnTo>
                      <a:pt x="43" y="53"/>
                    </a:lnTo>
                    <a:lnTo>
                      <a:pt x="42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673">
                <a:extLst>
                  <a:ext uri="{FF2B5EF4-FFF2-40B4-BE49-F238E27FC236}">
                    <a16:creationId xmlns:a16="http://schemas.microsoft.com/office/drawing/2014/main" id="{63702FF4-D34C-40F3-9DFC-8A0D90A7D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796"/>
                <a:ext cx="23" cy="29"/>
              </a:xfrm>
              <a:custGeom>
                <a:avLst/>
                <a:gdLst>
                  <a:gd name="T0" fmla="*/ 1 w 45"/>
                  <a:gd name="T1" fmla="*/ 1 h 57"/>
                  <a:gd name="T2" fmla="*/ 1 w 45"/>
                  <a:gd name="T3" fmla="*/ 1 h 57"/>
                  <a:gd name="T4" fmla="*/ 1 w 45"/>
                  <a:gd name="T5" fmla="*/ 0 h 57"/>
                  <a:gd name="T6" fmla="*/ 0 w 45"/>
                  <a:gd name="T7" fmla="*/ 1 h 57"/>
                  <a:gd name="T8" fmla="*/ 1 w 45"/>
                  <a:gd name="T9" fmla="*/ 1 h 57"/>
                  <a:gd name="T10" fmla="*/ 1 w 45"/>
                  <a:gd name="T11" fmla="*/ 1 h 57"/>
                  <a:gd name="T12" fmla="*/ 1 w 45"/>
                  <a:gd name="T13" fmla="*/ 1 h 57"/>
                  <a:gd name="T14" fmla="*/ 1 w 45"/>
                  <a:gd name="T15" fmla="*/ 1 h 57"/>
                  <a:gd name="T16" fmla="*/ 1 w 45"/>
                  <a:gd name="T17" fmla="*/ 1 h 57"/>
                  <a:gd name="T18" fmla="*/ 1 w 45"/>
                  <a:gd name="T19" fmla="*/ 1 h 57"/>
                  <a:gd name="T20" fmla="*/ 1 w 45"/>
                  <a:gd name="T21" fmla="*/ 1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" h="57">
                    <a:moveTo>
                      <a:pt x="44" y="48"/>
                    </a:moveTo>
                    <a:lnTo>
                      <a:pt x="44" y="48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32" y="55"/>
                    </a:lnTo>
                    <a:lnTo>
                      <a:pt x="37" y="57"/>
                    </a:lnTo>
                    <a:lnTo>
                      <a:pt x="42" y="56"/>
                    </a:lnTo>
                    <a:lnTo>
                      <a:pt x="45" y="53"/>
                    </a:lnTo>
                    <a:lnTo>
                      <a:pt x="4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674">
                <a:extLst>
                  <a:ext uri="{FF2B5EF4-FFF2-40B4-BE49-F238E27FC236}">
                    <a16:creationId xmlns:a16="http://schemas.microsoft.com/office/drawing/2014/main" id="{E442304E-A131-4259-894A-1E37BACF6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2820"/>
                <a:ext cx="22" cy="28"/>
              </a:xfrm>
              <a:custGeom>
                <a:avLst/>
                <a:gdLst>
                  <a:gd name="T0" fmla="*/ 1 w 43"/>
                  <a:gd name="T1" fmla="*/ 1 h 55"/>
                  <a:gd name="T2" fmla="*/ 1 w 43"/>
                  <a:gd name="T3" fmla="*/ 1 h 55"/>
                  <a:gd name="T4" fmla="*/ 1 w 43"/>
                  <a:gd name="T5" fmla="*/ 0 h 55"/>
                  <a:gd name="T6" fmla="*/ 0 w 43"/>
                  <a:gd name="T7" fmla="*/ 1 h 55"/>
                  <a:gd name="T8" fmla="*/ 1 w 43"/>
                  <a:gd name="T9" fmla="*/ 1 h 55"/>
                  <a:gd name="T10" fmla="*/ 1 w 43"/>
                  <a:gd name="T11" fmla="*/ 1 h 55"/>
                  <a:gd name="T12" fmla="*/ 1 w 43"/>
                  <a:gd name="T13" fmla="*/ 1 h 55"/>
                  <a:gd name="T14" fmla="*/ 1 w 43"/>
                  <a:gd name="T15" fmla="*/ 1 h 55"/>
                  <a:gd name="T16" fmla="*/ 1 w 43"/>
                  <a:gd name="T17" fmla="*/ 1 h 55"/>
                  <a:gd name="T18" fmla="*/ 1 w 43"/>
                  <a:gd name="T19" fmla="*/ 1 h 55"/>
                  <a:gd name="T20" fmla="*/ 1 w 43"/>
                  <a:gd name="T21" fmla="*/ 1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55">
                    <a:moveTo>
                      <a:pt x="42" y="46"/>
                    </a:moveTo>
                    <a:lnTo>
                      <a:pt x="42" y="46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30" y="53"/>
                    </a:lnTo>
                    <a:lnTo>
                      <a:pt x="35" y="55"/>
                    </a:lnTo>
                    <a:lnTo>
                      <a:pt x="40" y="54"/>
                    </a:lnTo>
                    <a:lnTo>
                      <a:pt x="43" y="51"/>
                    </a:ln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675">
                <a:extLst>
                  <a:ext uri="{FF2B5EF4-FFF2-40B4-BE49-F238E27FC236}">
                    <a16:creationId xmlns:a16="http://schemas.microsoft.com/office/drawing/2014/main" id="{88BBB5E6-21B9-487C-B1CB-F0937E72E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2843"/>
                <a:ext cx="23" cy="28"/>
              </a:xfrm>
              <a:custGeom>
                <a:avLst/>
                <a:gdLst>
                  <a:gd name="T0" fmla="*/ 1 w 45"/>
                  <a:gd name="T1" fmla="*/ 1 h 56"/>
                  <a:gd name="T2" fmla="*/ 1 w 45"/>
                  <a:gd name="T3" fmla="*/ 1 h 56"/>
                  <a:gd name="T4" fmla="*/ 1 w 45"/>
                  <a:gd name="T5" fmla="*/ 0 h 56"/>
                  <a:gd name="T6" fmla="*/ 0 w 45"/>
                  <a:gd name="T7" fmla="*/ 1 h 56"/>
                  <a:gd name="T8" fmla="*/ 1 w 45"/>
                  <a:gd name="T9" fmla="*/ 1 h 56"/>
                  <a:gd name="T10" fmla="*/ 1 w 45"/>
                  <a:gd name="T11" fmla="*/ 1 h 56"/>
                  <a:gd name="T12" fmla="*/ 1 w 45"/>
                  <a:gd name="T13" fmla="*/ 1 h 56"/>
                  <a:gd name="T14" fmla="*/ 1 w 45"/>
                  <a:gd name="T15" fmla="*/ 1 h 56"/>
                  <a:gd name="T16" fmla="*/ 1 w 45"/>
                  <a:gd name="T17" fmla="*/ 1 h 56"/>
                  <a:gd name="T18" fmla="*/ 1 w 45"/>
                  <a:gd name="T19" fmla="*/ 1 h 56"/>
                  <a:gd name="T20" fmla="*/ 1 w 45"/>
                  <a:gd name="T21" fmla="*/ 1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5" h="56">
                    <a:moveTo>
                      <a:pt x="44" y="46"/>
                    </a:moveTo>
                    <a:lnTo>
                      <a:pt x="44" y="46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33" y="53"/>
                    </a:lnTo>
                    <a:lnTo>
                      <a:pt x="37" y="56"/>
                    </a:lnTo>
                    <a:lnTo>
                      <a:pt x="42" y="54"/>
                    </a:lnTo>
                    <a:lnTo>
                      <a:pt x="45" y="51"/>
                    </a:lnTo>
                    <a:lnTo>
                      <a:pt x="44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676">
                <a:extLst>
                  <a:ext uri="{FF2B5EF4-FFF2-40B4-BE49-F238E27FC236}">
                    <a16:creationId xmlns:a16="http://schemas.microsoft.com/office/drawing/2014/main" id="{A477D998-00D3-4DD1-8077-32EC39153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2866"/>
                <a:ext cx="20" cy="28"/>
              </a:xfrm>
              <a:custGeom>
                <a:avLst/>
                <a:gdLst>
                  <a:gd name="T0" fmla="*/ 1 w 40"/>
                  <a:gd name="T1" fmla="*/ 1 h 56"/>
                  <a:gd name="T2" fmla="*/ 1 w 40"/>
                  <a:gd name="T3" fmla="*/ 1 h 56"/>
                  <a:gd name="T4" fmla="*/ 1 w 40"/>
                  <a:gd name="T5" fmla="*/ 0 h 56"/>
                  <a:gd name="T6" fmla="*/ 0 w 40"/>
                  <a:gd name="T7" fmla="*/ 1 h 56"/>
                  <a:gd name="T8" fmla="*/ 1 w 40"/>
                  <a:gd name="T9" fmla="*/ 1 h 56"/>
                  <a:gd name="T10" fmla="*/ 1 w 40"/>
                  <a:gd name="T11" fmla="*/ 1 h 56"/>
                  <a:gd name="T12" fmla="*/ 1 w 40"/>
                  <a:gd name="T13" fmla="*/ 1 h 56"/>
                  <a:gd name="T14" fmla="*/ 1 w 40"/>
                  <a:gd name="T15" fmla="*/ 1 h 56"/>
                  <a:gd name="T16" fmla="*/ 1 w 40"/>
                  <a:gd name="T17" fmla="*/ 1 h 56"/>
                  <a:gd name="T18" fmla="*/ 1 w 40"/>
                  <a:gd name="T19" fmla="*/ 1 h 56"/>
                  <a:gd name="T20" fmla="*/ 1 w 40"/>
                  <a:gd name="T21" fmla="*/ 1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56">
                    <a:moveTo>
                      <a:pt x="39" y="46"/>
                    </a:moveTo>
                    <a:lnTo>
                      <a:pt x="39" y="46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27" y="53"/>
                    </a:lnTo>
                    <a:lnTo>
                      <a:pt x="32" y="56"/>
                    </a:lnTo>
                    <a:lnTo>
                      <a:pt x="37" y="54"/>
                    </a:lnTo>
                    <a:lnTo>
                      <a:pt x="40" y="51"/>
                    </a:lnTo>
                    <a:lnTo>
                      <a:pt x="39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677">
                <a:extLst>
                  <a:ext uri="{FF2B5EF4-FFF2-40B4-BE49-F238E27FC236}">
                    <a16:creationId xmlns:a16="http://schemas.microsoft.com/office/drawing/2014/main" id="{D6CBB136-04D2-4DBE-8D2C-627E1CD0E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2889"/>
                <a:ext cx="21" cy="27"/>
              </a:xfrm>
              <a:custGeom>
                <a:avLst/>
                <a:gdLst>
                  <a:gd name="T0" fmla="*/ 0 w 43"/>
                  <a:gd name="T1" fmla="*/ 1 h 53"/>
                  <a:gd name="T2" fmla="*/ 0 w 43"/>
                  <a:gd name="T3" fmla="*/ 1 h 53"/>
                  <a:gd name="T4" fmla="*/ 0 w 43"/>
                  <a:gd name="T5" fmla="*/ 0 h 53"/>
                  <a:gd name="T6" fmla="*/ 0 w 43"/>
                  <a:gd name="T7" fmla="*/ 1 h 53"/>
                  <a:gd name="T8" fmla="*/ 0 w 43"/>
                  <a:gd name="T9" fmla="*/ 1 h 53"/>
                  <a:gd name="T10" fmla="*/ 0 w 43"/>
                  <a:gd name="T11" fmla="*/ 1 h 53"/>
                  <a:gd name="T12" fmla="*/ 0 w 43"/>
                  <a:gd name="T13" fmla="*/ 1 h 53"/>
                  <a:gd name="T14" fmla="*/ 0 w 43"/>
                  <a:gd name="T15" fmla="*/ 1 h 53"/>
                  <a:gd name="T16" fmla="*/ 0 w 43"/>
                  <a:gd name="T17" fmla="*/ 1 h 53"/>
                  <a:gd name="T18" fmla="*/ 0 w 43"/>
                  <a:gd name="T19" fmla="*/ 1 h 53"/>
                  <a:gd name="T20" fmla="*/ 0 w 43"/>
                  <a:gd name="T21" fmla="*/ 1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53">
                    <a:moveTo>
                      <a:pt x="42" y="44"/>
                    </a:moveTo>
                    <a:lnTo>
                      <a:pt x="42" y="44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30" y="51"/>
                    </a:lnTo>
                    <a:lnTo>
                      <a:pt x="35" y="53"/>
                    </a:lnTo>
                    <a:lnTo>
                      <a:pt x="39" y="52"/>
                    </a:lnTo>
                    <a:lnTo>
                      <a:pt x="43" y="49"/>
                    </a:lnTo>
                    <a:lnTo>
                      <a:pt x="4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678">
                <a:extLst>
                  <a:ext uri="{FF2B5EF4-FFF2-40B4-BE49-F238E27FC236}">
                    <a16:creationId xmlns:a16="http://schemas.microsoft.com/office/drawing/2014/main" id="{0F17C1C6-909B-439F-9D47-A948533BA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2911"/>
                <a:ext cx="19" cy="23"/>
              </a:xfrm>
              <a:custGeom>
                <a:avLst/>
                <a:gdLst>
                  <a:gd name="T0" fmla="*/ 1 w 38"/>
                  <a:gd name="T1" fmla="*/ 1 h 46"/>
                  <a:gd name="T2" fmla="*/ 1 w 38"/>
                  <a:gd name="T3" fmla="*/ 1 h 46"/>
                  <a:gd name="T4" fmla="*/ 1 w 38"/>
                  <a:gd name="T5" fmla="*/ 0 h 46"/>
                  <a:gd name="T6" fmla="*/ 0 w 38"/>
                  <a:gd name="T7" fmla="*/ 1 h 46"/>
                  <a:gd name="T8" fmla="*/ 1 w 38"/>
                  <a:gd name="T9" fmla="*/ 1 h 46"/>
                  <a:gd name="T10" fmla="*/ 1 w 38"/>
                  <a:gd name="T11" fmla="*/ 1 h 46"/>
                  <a:gd name="T12" fmla="*/ 1 w 38"/>
                  <a:gd name="T13" fmla="*/ 1 h 46"/>
                  <a:gd name="T14" fmla="*/ 1 w 38"/>
                  <a:gd name="T15" fmla="*/ 1 h 46"/>
                  <a:gd name="T16" fmla="*/ 1 w 38"/>
                  <a:gd name="T17" fmla="*/ 1 h 46"/>
                  <a:gd name="T18" fmla="*/ 1 w 38"/>
                  <a:gd name="T19" fmla="*/ 1 h 46"/>
                  <a:gd name="T20" fmla="*/ 1 w 38"/>
                  <a:gd name="T21" fmla="*/ 1 h 46"/>
                  <a:gd name="T22" fmla="*/ 1 w 38"/>
                  <a:gd name="T23" fmla="*/ 1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46">
                    <a:moveTo>
                      <a:pt x="37" y="36"/>
                    </a:moveTo>
                    <a:lnTo>
                      <a:pt x="37" y="37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6" y="44"/>
                    </a:lnTo>
                    <a:lnTo>
                      <a:pt x="30" y="46"/>
                    </a:lnTo>
                    <a:lnTo>
                      <a:pt x="35" y="45"/>
                    </a:lnTo>
                    <a:lnTo>
                      <a:pt x="38" y="42"/>
                    </a:lnTo>
                    <a:lnTo>
                      <a:pt x="37" y="37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679">
                <a:extLst>
                  <a:ext uri="{FF2B5EF4-FFF2-40B4-BE49-F238E27FC236}">
                    <a16:creationId xmlns:a16="http://schemas.microsoft.com/office/drawing/2014/main" id="{93019475-0B51-4645-9CB9-7895BF04C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2929"/>
                <a:ext cx="19" cy="23"/>
              </a:xfrm>
              <a:custGeom>
                <a:avLst/>
                <a:gdLst>
                  <a:gd name="T0" fmla="*/ 1 w 38"/>
                  <a:gd name="T1" fmla="*/ 1 h 46"/>
                  <a:gd name="T2" fmla="*/ 1 w 38"/>
                  <a:gd name="T3" fmla="*/ 1 h 46"/>
                  <a:gd name="T4" fmla="*/ 1 w 38"/>
                  <a:gd name="T5" fmla="*/ 0 h 46"/>
                  <a:gd name="T6" fmla="*/ 0 w 38"/>
                  <a:gd name="T7" fmla="*/ 1 h 46"/>
                  <a:gd name="T8" fmla="*/ 1 w 38"/>
                  <a:gd name="T9" fmla="*/ 1 h 46"/>
                  <a:gd name="T10" fmla="*/ 1 w 38"/>
                  <a:gd name="T11" fmla="*/ 1 h 46"/>
                  <a:gd name="T12" fmla="*/ 1 w 38"/>
                  <a:gd name="T13" fmla="*/ 1 h 46"/>
                  <a:gd name="T14" fmla="*/ 1 w 38"/>
                  <a:gd name="T15" fmla="*/ 1 h 46"/>
                  <a:gd name="T16" fmla="*/ 1 w 38"/>
                  <a:gd name="T17" fmla="*/ 1 h 46"/>
                  <a:gd name="T18" fmla="*/ 1 w 38"/>
                  <a:gd name="T19" fmla="*/ 1 h 46"/>
                  <a:gd name="T20" fmla="*/ 1 w 38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46">
                    <a:moveTo>
                      <a:pt x="36" y="34"/>
                    </a:moveTo>
                    <a:lnTo>
                      <a:pt x="36" y="34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25" y="44"/>
                    </a:lnTo>
                    <a:lnTo>
                      <a:pt x="30" y="46"/>
                    </a:lnTo>
                    <a:lnTo>
                      <a:pt x="35" y="44"/>
                    </a:lnTo>
                    <a:lnTo>
                      <a:pt x="38" y="4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680">
                <a:extLst>
                  <a:ext uri="{FF2B5EF4-FFF2-40B4-BE49-F238E27FC236}">
                    <a16:creationId xmlns:a16="http://schemas.microsoft.com/office/drawing/2014/main" id="{0EB84DD1-F6F6-4149-A235-28B9734F3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946"/>
                <a:ext cx="17" cy="20"/>
              </a:xfrm>
              <a:custGeom>
                <a:avLst/>
                <a:gdLst>
                  <a:gd name="T0" fmla="*/ 1 w 33"/>
                  <a:gd name="T1" fmla="*/ 1 h 40"/>
                  <a:gd name="T2" fmla="*/ 1 w 33"/>
                  <a:gd name="T3" fmla="*/ 1 h 40"/>
                  <a:gd name="T4" fmla="*/ 1 w 33"/>
                  <a:gd name="T5" fmla="*/ 0 h 40"/>
                  <a:gd name="T6" fmla="*/ 0 w 33"/>
                  <a:gd name="T7" fmla="*/ 1 h 40"/>
                  <a:gd name="T8" fmla="*/ 1 w 33"/>
                  <a:gd name="T9" fmla="*/ 1 h 40"/>
                  <a:gd name="T10" fmla="*/ 1 w 33"/>
                  <a:gd name="T11" fmla="*/ 1 h 40"/>
                  <a:gd name="T12" fmla="*/ 1 w 33"/>
                  <a:gd name="T13" fmla="*/ 1 h 40"/>
                  <a:gd name="T14" fmla="*/ 1 w 33"/>
                  <a:gd name="T15" fmla="*/ 1 h 40"/>
                  <a:gd name="T16" fmla="*/ 1 w 33"/>
                  <a:gd name="T17" fmla="*/ 1 h 40"/>
                  <a:gd name="T18" fmla="*/ 1 w 33"/>
                  <a:gd name="T19" fmla="*/ 1 h 40"/>
                  <a:gd name="T20" fmla="*/ 1 w 33"/>
                  <a:gd name="T21" fmla="*/ 1 h 40"/>
                  <a:gd name="T22" fmla="*/ 1 w 33"/>
                  <a:gd name="T23" fmla="*/ 1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40">
                    <a:moveTo>
                      <a:pt x="31" y="28"/>
                    </a:moveTo>
                    <a:lnTo>
                      <a:pt x="32" y="28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5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2" y="28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681">
                <a:extLst>
                  <a:ext uri="{FF2B5EF4-FFF2-40B4-BE49-F238E27FC236}">
                    <a16:creationId xmlns:a16="http://schemas.microsoft.com/office/drawing/2014/main" id="{7E2B503E-7B31-44B4-B7CD-E0302F88B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2960"/>
                <a:ext cx="17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0 h 32"/>
                  <a:gd name="T6" fmla="*/ 0 w 32"/>
                  <a:gd name="T7" fmla="*/ 1 h 32"/>
                  <a:gd name="T8" fmla="*/ 1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1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32">
                    <a:moveTo>
                      <a:pt x="31" y="21"/>
                    </a:moveTo>
                    <a:lnTo>
                      <a:pt x="30" y="21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5" y="32"/>
                    </a:lnTo>
                    <a:lnTo>
                      <a:pt x="30" y="30"/>
                    </a:lnTo>
                    <a:lnTo>
                      <a:pt x="32" y="25"/>
                    </a:lnTo>
                    <a:lnTo>
                      <a:pt x="30" y="21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682">
                <a:extLst>
                  <a:ext uri="{FF2B5EF4-FFF2-40B4-BE49-F238E27FC236}">
                    <a16:creationId xmlns:a16="http://schemas.microsoft.com/office/drawing/2014/main" id="{D2BFF1C7-6398-4908-9971-1AA169DE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2970"/>
                <a:ext cx="24" cy="27"/>
              </a:xfrm>
              <a:custGeom>
                <a:avLst/>
                <a:gdLst>
                  <a:gd name="T0" fmla="*/ 1 w 48"/>
                  <a:gd name="T1" fmla="*/ 1 h 53"/>
                  <a:gd name="T2" fmla="*/ 1 w 48"/>
                  <a:gd name="T3" fmla="*/ 1 h 53"/>
                  <a:gd name="T4" fmla="*/ 1 w 48"/>
                  <a:gd name="T5" fmla="*/ 0 h 53"/>
                  <a:gd name="T6" fmla="*/ 0 w 48"/>
                  <a:gd name="T7" fmla="*/ 1 h 53"/>
                  <a:gd name="T8" fmla="*/ 1 w 48"/>
                  <a:gd name="T9" fmla="*/ 1 h 53"/>
                  <a:gd name="T10" fmla="*/ 1 w 48"/>
                  <a:gd name="T11" fmla="*/ 1 h 53"/>
                  <a:gd name="T12" fmla="*/ 1 w 48"/>
                  <a:gd name="T13" fmla="*/ 1 h 53"/>
                  <a:gd name="T14" fmla="*/ 1 w 48"/>
                  <a:gd name="T15" fmla="*/ 1 h 53"/>
                  <a:gd name="T16" fmla="*/ 1 w 48"/>
                  <a:gd name="T17" fmla="*/ 1 h 53"/>
                  <a:gd name="T18" fmla="*/ 1 w 48"/>
                  <a:gd name="T19" fmla="*/ 1 h 53"/>
                  <a:gd name="T20" fmla="*/ 1 w 48"/>
                  <a:gd name="T21" fmla="*/ 1 h 53"/>
                  <a:gd name="T22" fmla="*/ 1 w 48"/>
                  <a:gd name="T23" fmla="*/ 1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53">
                    <a:moveTo>
                      <a:pt x="48" y="42"/>
                    </a:moveTo>
                    <a:lnTo>
                      <a:pt x="47" y="41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35" y="51"/>
                    </a:lnTo>
                    <a:lnTo>
                      <a:pt x="34" y="49"/>
                    </a:lnTo>
                    <a:lnTo>
                      <a:pt x="35" y="51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48" y="47"/>
                    </a:lnTo>
                    <a:lnTo>
                      <a:pt x="47" y="41"/>
                    </a:ln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683">
                <a:extLst>
                  <a:ext uri="{FF2B5EF4-FFF2-40B4-BE49-F238E27FC236}">
                    <a16:creationId xmlns:a16="http://schemas.microsoft.com/office/drawing/2014/main" id="{73F72F61-D807-4D7E-8368-8ED7EBE46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2992"/>
                <a:ext cx="21" cy="30"/>
              </a:xfrm>
              <a:custGeom>
                <a:avLst/>
                <a:gdLst>
                  <a:gd name="T0" fmla="*/ 1 w 41"/>
                  <a:gd name="T1" fmla="*/ 1 h 60"/>
                  <a:gd name="T2" fmla="*/ 1 w 41"/>
                  <a:gd name="T3" fmla="*/ 1 h 60"/>
                  <a:gd name="T4" fmla="*/ 1 w 41"/>
                  <a:gd name="T5" fmla="*/ 0 h 60"/>
                  <a:gd name="T6" fmla="*/ 0 w 41"/>
                  <a:gd name="T7" fmla="*/ 1 h 60"/>
                  <a:gd name="T8" fmla="*/ 1 w 41"/>
                  <a:gd name="T9" fmla="*/ 1 h 60"/>
                  <a:gd name="T10" fmla="*/ 1 w 41"/>
                  <a:gd name="T11" fmla="*/ 1 h 60"/>
                  <a:gd name="T12" fmla="*/ 1 w 41"/>
                  <a:gd name="T13" fmla="*/ 1 h 60"/>
                  <a:gd name="T14" fmla="*/ 1 w 41"/>
                  <a:gd name="T15" fmla="*/ 1 h 60"/>
                  <a:gd name="T16" fmla="*/ 1 w 41"/>
                  <a:gd name="T17" fmla="*/ 1 h 60"/>
                  <a:gd name="T18" fmla="*/ 1 w 41"/>
                  <a:gd name="T19" fmla="*/ 1 h 60"/>
                  <a:gd name="T20" fmla="*/ 1 w 41"/>
                  <a:gd name="T21" fmla="*/ 1 h 60"/>
                  <a:gd name="T22" fmla="*/ 1 w 41"/>
                  <a:gd name="T23" fmla="*/ 1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60">
                    <a:moveTo>
                      <a:pt x="41" y="50"/>
                    </a:moveTo>
                    <a:lnTo>
                      <a:pt x="41" y="49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28" y="56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32" y="60"/>
                    </a:lnTo>
                    <a:lnTo>
                      <a:pt x="38" y="59"/>
                    </a:lnTo>
                    <a:lnTo>
                      <a:pt x="41" y="55"/>
                    </a:lnTo>
                    <a:lnTo>
                      <a:pt x="41" y="49"/>
                    </a:lnTo>
                    <a:lnTo>
                      <a:pt x="4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684">
                <a:extLst>
                  <a:ext uri="{FF2B5EF4-FFF2-40B4-BE49-F238E27FC236}">
                    <a16:creationId xmlns:a16="http://schemas.microsoft.com/office/drawing/2014/main" id="{5C2C1556-4071-4C0D-8D42-437563A50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3017"/>
                <a:ext cx="17" cy="31"/>
              </a:xfrm>
              <a:custGeom>
                <a:avLst/>
                <a:gdLst>
                  <a:gd name="T0" fmla="*/ 1 w 34"/>
                  <a:gd name="T1" fmla="*/ 1 h 62"/>
                  <a:gd name="T2" fmla="*/ 1 w 34"/>
                  <a:gd name="T3" fmla="*/ 1 h 62"/>
                  <a:gd name="T4" fmla="*/ 1 w 34"/>
                  <a:gd name="T5" fmla="*/ 0 h 62"/>
                  <a:gd name="T6" fmla="*/ 0 w 34"/>
                  <a:gd name="T7" fmla="*/ 1 h 62"/>
                  <a:gd name="T8" fmla="*/ 1 w 34"/>
                  <a:gd name="T9" fmla="*/ 1 h 62"/>
                  <a:gd name="T10" fmla="*/ 1 w 34"/>
                  <a:gd name="T11" fmla="*/ 1 h 62"/>
                  <a:gd name="T12" fmla="*/ 1 w 34"/>
                  <a:gd name="T13" fmla="*/ 1 h 62"/>
                  <a:gd name="T14" fmla="*/ 1 w 34"/>
                  <a:gd name="T15" fmla="*/ 1 h 62"/>
                  <a:gd name="T16" fmla="*/ 1 w 34"/>
                  <a:gd name="T17" fmla="*/ 1 h 62"/>
                  <a:gd name="T18" fmla="*/ 1 w 34"/>
                  <a:gd name="T19" fmla="*/ 1 h 62"/>
                  <a:gd name="T20" fmla="*/ 1 w 34"/>
                  <a:gd name="T21" fmla="*/ 1 h 62"/>
                  <a:gd name="T22" fmla="*/ 1 w 34"/>
                  <a:gd name="T23" fmla="*/ 1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62">
                    <a:moveTo>
                      <a:pt x="34" y="54"/>
                    </a:moveTo>
                    <a:lnTo>
                      <a:pt x="34" y="53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20" y="58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24" y="62"/>
                    </a:lnTo>
                    <a:lnTo>
                      <a:pt x="29" y="62"/>
                    </a:lnTo>
                    <a:lnTo>
                      <a:pt x="33" y="59"/>
                    </a:lnTo>
                    <a:lnTo>
                      <a:pt x="34" y="53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685">
                <a:extLst>
                  <a:ext uri="{FF2B5EF4-FFF2-40B4-BE49-F238E27FC236}">
                    <a16:creationId xmlns:a16="http://schemas.microsoft.com/office/drawing/2014/main" id="{F08BD655-7077-498F-913C-DEC6927BB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3044"/>
                <a:ext cx="13" cy="30"/>
              </a:xfrm>
              <a:custGeom>
                <a:avLst/>
                <a:gdLst>
                  <a:gd name="T0" fmla="*/ 1 w 26"/>
                  <a:gd name="T1" fmla="*/ 0 h 61"/>
                  <a:gd name="T2" fmla="*/ 1 w 26"/>
                  <a:gd name="T3" fmla="*/ 0 h 61"/>
                  <a:gd name="T4" fmla="*/ 1 w 26"/>
                  <a:gd name="T5" fmla="*/ 0 h 61"/>
                  <a:gd name="T6" fmla="*/ 0 w 26"/>
                  <a:gd name="T7" fmla="*/ 0 h 61"/>
                  <a:gd name="T8" fmla="*/ 1 w 26"/>
                  <a:gd name="T9" fmla="*/ 0 h 61"/>
                  <a:gd name="T10" fmla="*/ 1 w 26"/>
                  <a:gd name="T11" fmla="*/ 0 h 61"/>
                  <a:gd name="T12" fmla="*/ 1 w 26"/>
                  <a:gd name="T13" fmla="*/ 0 h 61"/>
                  <a:gd name="T14" fmla="*/ 1 w 26"/>
                  <a:gd name="T15" fmla="*/ 0 h 61"/>
                  <a:gd name="T16" fmla="*/ 1 w 26"/>
                  <a:gd name="T17" fmla="*/ 0 h 61"/>
                  <a:gd name="T18" fmla="*/ 1 w 26"/>
                  <a:gd name="T19" fmla="*/ 0 h 61"/>
                  <a:gd name="T20" fmla="*/ 1 w 26"/>
                  <a:gd name="T21" fmla="*/ 0 h 61"/>
                  <a:gd name="T22" fmla="*/ 1 w 26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61">
                    <a:moveTo>
                      <a:pt x="26" y="54"/>
                    </a:moveTo>
                    <a:lnTo>
                      <a:pt x="26" y="53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2" y="55"/>
                    </a:lnTo>
                    <a:lnTo>
                      <a:pt x="12" y="54"/>
                    </a:lnTo>
                    <a:lnTo>
                      <a:pt x="12" y="55"/>
                    </a:lnTo>
                    <a:lnTo>
                      <a:pt x="14" y="60"/>
                    </a:lnTo>
                    <a:lnTo>
                      <a:pt x="20" y="61"/>
                    </a:lnTo>
                    <a:lnTo>
                      <a:pt x="24" y="59"/>
                    </a:lnTo>
                    <a:lnTo>
                      <a:pt x="26" y="53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686">
                <a:extLst>
                  <a:ext uri="{FF2B5EF4-FFF2-40B4-BE49-F238E27FC236}">
                    <a16:creationId xmlns:a16="http://schemas.microsoft.com/office/drawing/2014/main" id="{48813359-949C-4669-9A50-A05B9335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3071"/>
                <a:ext cx="11" cy="31"/>
              </a:xfrm>
              <a:custGeom>
                <a:avLst/>
                <a:gdLst>
                  <a:gd name="T0" fmla="*/ 1 w 22"/>
                  <a:gd name="T1" fmla="*/ 0 h 63"/>
                  <a:gd name="T2" fmla="*/ 1 w 22"/>
                  <a:gd name="T3" fmla="*/ 0 h 63"/>
                  <a:gd name="T4" fmla="*/ 1 w 22"/>
                  <a:gd name="T5" fmla="*/ 0 h 63"/>
                  <a:gd name="T6" fmla="*/ 0 w 22"/>
                  <a:gd name="T7" fmla="*/ 0 h 63"/>
                  <a:gd name="T8" fmla="*/ 1 w 22"/>
                  <a:gd name="T9" fmla="*/ 0 h 63"/>
                  <a:gd name="T10" fmla="*/ 1 w 22"/>
                  <a:gd name="T11" fmla="*/ 0 h 63"/>
                  <a:gd name="T12" fmla="*/ 1 w 22"/>
                  <a:gd name="T13" fmla="*/ 0 h 63"/>
                  <a:gd name="T14" fmla="*/ 1 w 22"/>
                  <a:gd name="T15" fmla="*/ 0 h 63"/>
                  <a:gd name="T16" fmla="*/ 1 w 22"/>
                  <a:gd name="T17" fmla="*/ 0 h 63"/>
                  <a:gd name="T18" fmla="*/ 1 w 22"/>
                  <a:gd name="T19" fmla="*/ 0 h 63"/>
                  <a:gd name="T20" fmla="*/ 1 w 22"/>
                  <a:gd name="T21" fmla="*/ 0 h 63"/>
                  <a:gd name="T22" fmla="*/ 1 w 22"/>
                  <a:gd name="T23" fmla="*/ 0 h 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63">
                    <a:moveTo>
                      <a:pt x="22" y="56"/>
                    </a:moveTo>
                    <a:lnTo>
                      <a:pt x="21" y="5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7" y="56"/>
                    </a:lnTo>
                    <a:lnTo>
                      <a:pt x="6" y="56"/>
                    </a:lnTo>
                    <a:lnTo>
                      <a:pt x="7" y="56"/>
                    </a:lnTo>
                    <a:lnTo>
                      <a:pt x="9" y="60"/>
                    </a:lnTo>
                    <a:lnTo>
                      <a:pt x="14" y="63"/>
                    </a:lnTo>
                    <a:lnTo>
                      <a:pt x="18" y="60"/>
                    </a:lnTo>
                    <a:lnTo>
                      <a:pt x="21" y="56"/>
                    </a:lnTo>
                    <a:lnTo>
                      <a:pt x="22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687">
                <a:extLst>
                  <a:ext uri="{FF2B5EF4-FFF2-40B4-BE49-F238E27FC236}">
                    <a16:creationId xmlns:a16="http://schemas.microsoft.com/office/drawing/2014/main" id="{6B2536D9-D80B-4243-9E3F-18B57D619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3098"/>
                <a:ext cx="8" cy="29"/>
              </a:xfrm>
              <a:custGeom>
                <a:avLst/>
                <a:gdLst>
                  <a:gd name="T0" fmla="*/ 1 w 16"/>
                  <a:gd name="T1" fmla="*/ 1 h 56"/>
                  <a:gd name="T2" fmla="*/ 1 w 16"/>
                  <a:gd name="T3" fmla="*/ 1 h 56"/>
                  <a:gd name="T4" fmla="*/ 1 w 16"/>
                  <a:gd name="T5" fmla="*/ 0 h 56"/>
                  <a:gd name="T6" fmla="*/ 0 w 16"/>
                  <a:gd name="T7" fmla="*/ 0 h 56"/>
                  <a:gd name="T8" fmla="*/ 0 w 16"/>
                  <a:gd name="T9" fmla="*/ 1 h 56"/>
                  <a:gd name="T10" fmla="*/ 1 w 16"/>
                  <a:gd name="T11" fmla="*/ 1 h 56"/>
                  <a:gd name="T12" fmla="*/ 0 w 16"/>
                  <a:gd name="T13" fmla="*/ 1 h 56"/>
                  <a:gd name="T14" fmla="*/ 1 w 16"/>
                  <a:gd name="T15" fmla="*/ 1 h 56"/>
                  <a:gd name="T16" fmla="*/ 1 w 16"/>
                  <a:gd name="T17" fmla="*/ 1 h 56"/>
                  <a:gd name="T18" fmla="*/ 1 w 16"/>
                  <a:gd name="T19" fmla="*/ 1 h 56"/>
                  <a:gd name="T20" fmla="*/ 1 w 16"/>
                  <a:gd name="T21" fmla="*/ 1 h 56"/>
                  <a:gd name="T22" fmla="*/ 1 w 16"/>
                  <a:gd name="T23" fmla="*/ 1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56">
                    <a:moveTo>
                      <a:pt x="15" y="49"/>
                    </a:moveTo>
                    <a:lnTo>
                      <a:pt x="16" y="4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2" y="54"/>
                    </a:lnTo>
                    <a:lnTo>
                      <a:pt x="8" y="56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688">
                <a:extLst>
                  <a:ext uri="{FF2B5EF4-FFF2-40B4-BE49-F238E27FC236}">
                    <a16:creationId xmlns:a16="http://schemas.microsoft.com/office/drawing/2014/main" id="{B4377B0D-2893-4622-B9E8-1459AC7E6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3122"/>
                <a:ext cx="10" cy="26"/>
              </a:xfrm>
              <a:custGeom>
                <a:avLst/>
                <a:gdLst>
                  <a:gd name="T0" fmla="*/ 0 w 21"/>
                  <a:gd name="T1" fmla="*/ 1 h 52"/>
                  <a:gd name="T2" fmla="*/ 0 w 21"/>
                  <a:gd name="T3" fmla="*/ 1 h 52"/>
                  <a:gd name="T4" fmla="*/ 0 w 21"/>
                  <a:gd name="T5" fmla="*/ 1 h 52"/>
                  <a:gd name="T6" fmla="*/ 0 w 21"/>
                  <a:gd name="T7" fmla="*/ 0 h 52"/>
                  <a:gd name="T8" fmla="*/ 0 w 21"/>
                  <a:gd name="T9" fmla="*/ 1 h 52"/>
                  <a:gd name="T10" fmla="*/ 0 w 21"/>
                  <a:gd name="T11" fmla="*/ 1 h 52"/>
                  <a:gd name="T12" fmla="*/ 0 w 21"/>
                  <a:gd name="T13" fmla="*/ 1 h 52"/>
                  <a:gd name="T14" fmla="*/ 0 w 21"/>
                  <a:gd name="T15" fmla="*/ 1 h 52"/>
                  <a:gd name="T16" fmla="*/ 0 w 21"/>
                  <a:gd name="T17" fmla="*/ 1 h 52"/>
                  <a:gd name="T18" fmla="*/ 0 w 21"/>
                  <a:gd name="T19" fmla="*/ 1 h 52"/>
                  <a:gd name="T20" fmla="*/ 0 w 21"/>
                  <a:gd name="T21" fmla="*/ 1 h 52"/>
                  <a:gd name="T22" fmla="*/ 0 w 21"/>
                  <a:gd name="T23" fmla="*/ 1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52">
                    <a:moveTo>
                      <a:pt x="14" y="47"/>
                    </a:moveTo>
                    <a:lnTo>
                      <a:pt x="14" y="46"/>
                    </a:lnTo>
                    <a:lnTo>
                      <a:pt x="21" y="2"/>
                    </a:lnTo>
                    <a:lnTo>
                      <a:pt x="7" y="0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1" y="49"/>
                    </a:lnTo>
                    <a:lnTo>
                      <a:pt x="6" y="52"/>
                    </a:lnTo>
                    <a:lnTo>
                      <a:pt x="11" y="51"/>
                    </a:lnTo>
                    <a:lnTo>
                      <a:pt x="14" y="46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689">
                <a:extLst>
                  <a:ext uri="{FF2B5EF4-FFF2-40B4-BE49-F238E27FC236}">
                    <a16:creationId xmlns:a16="http://schemas.microsoft.com/office/drawing/2014/main" id="{59C4321B-DB16-4A2C-9BC0-E7328A623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3143"/>
                <a:ext cx="13" cy="23"/>
              </a:xfrm>
              <a:custGeom>
                <a:avLst/>
                <a:gdLst>
                  <a:gd name="T0" fmla="*/ 1 w 26"/>
                  <a:gd name="T1" fmla="*/ 0 h 47"/>
                  <a:gd name="T2" fmla="*/ 1 w 26"/>
                  <a:gd name="T3" fmla="*/ 0 h 47"/>
                  <a:gd name="T4" fmla="*/ 1 w 26"/>
                  <a:gd name="T5" fmla="*/ 0 h 47"/>
                  <a:gd name="T6" fmla="*/ 1 w 26"/>
                  <a:gd name="T7" fmla="*/ 0 h 47"/>
                  <a:gd name="T8" fmla="*/ 0 w 26"/>
                  <a:gd name="T9" fmla="*/ 0 h 47"/>
                  <a:gd name="T10" fmla="*/ 1 w 26"/>
                  <a:gd name="T11" fmla="*/ 0 h 47"/>
                  <a:gd name="T12" fmla="*/ 0 w 26"/>
                  <a:gd name="T13" fmla="*/ 0 h 47"/>
                  <a:gd name="T14" fmla="*/ 1 w 26"/>
                  <a:gd name="T15" fmla="*/ 0 h 47"/>
                  <a:gd name="T16" fmla="*/ 1 w 26"/>
                  <a:gd name="T17" fmla="*/ 0 h 47"/>
                  <a:gd name="T18" fmla="*/ 1 w 26"/>
                  <a:gd name="T19" fmla="*/ 0 h 47"/>
                  <a:gd name="T20" fmla="*/ 1 w 26"/>
                  <a:gd name="T21" fmla="*/ 0 h 47"/>
                  <a:gd name="T22" fmla="*/ 1 w 26"/>
                  <a:gd name="T23" fmla="*/ 0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47">
                    <a:moveTo>
                      <a:pt x="13" y="43"/>
                    </a:moveTo>
                    <a:lnTo>
                      <a:pt x="14" y="42"/>
                    </a:lnTo>
                    <a:lnTo>
                      <a:pt x="26" y="5"/>
                    </a:lnTo>
                    <a:lnTo>
                      <a:pt x="12" y="0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6" y="47"/>
                    </a:lnTo>
                    <a:lnTo>
                      <a:pt x="11" y="47"/>
                    </a:lnTo>
                    <a:lnTo>
                      <a:pt x="14" y="42"/>
                    </a:lnTo>
                    <a:lnTo>
                      <a:pt x="1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690">
                <a:extLst>
                  <a:ext uri="{FF2B5EF4-FFF2-40B4-BE49-F238E27FC236}">
                    <a16:creationId xmlns:a16="http://schemas.microsoft.com/office/drawing/2014/main" id="{AB4AC5BA-76C9-4155-9FF6-96DD28D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3161"/>
                <a:ext cx="16" cy="21"/>
              </a:xfrm>
              <a:custGeom>
                <a:avLst/>
                <a:gdLst>
                  <a:gd name="T0" fmla="*/ 0 w 33"/>
                  <a:gd name="T1" fmla="*/ 1 h 42"/>
                  <a:gd name="T2" fmla="*/ 0 w 33"/>
                  <a:gd name="T3" fmla="*/ 1 h 42"/>
                  <a:gd name="T4" fmla="*/ 0 w 33"/>
                  <a:gd name="T5" fmla="*/ 1 h 42"/>
                  <a:gd name="T6" fmla="*/ 0 w 33"/>
                  <a:gd name="T7" fmla="*/ 0 h 42"/>
                  <a:gd name="T8" fmla="*/ 0 w 33"/>
                  <a:gd name="T9" fmla="*/ 1 h 42"/>
                  <a:gd name="T10" fmla="*/ 0 w 33"/>
                  <a:gd name="T11" fmla="*/ 1 h 42"/>
                  <a:gd name="T12" fmla="*/ 0 w 33"/>
                  <a:gd name="T13" fmla="*/ 1 h 42"/>
                  <a:gd name="T14" fmla="*/ 0 w 33"/>
                  <a:gd name="T15" fmla="*/ 1 h 42"/>
                  <a:gd name="T16" fmla="*/ 0 w 33"/>
                  <a:gd name="T17" fmla="*/ 1 h 42"/>
                  <a:gd name="T18" fmla="*/ 0 w 33"/>
                  <a:gd name="T19" fmla="*/ 1 h 42"/>
                  <a:gd name="T20" fmla="*/ 0 w 33"/>
                  <a:gd name="T21" fmla="*/ 1 h 42"/>
                  <a:gd name="T22" fmla="*/ 0 w 33"/>
                  <a:gd name="T23" fmla="*/ 1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42">
                    <a:moveTo>
                      <a:pt x="13" y="39"/>
                    </a:moveTo>
                    <a:lnTo>
                      <a:pt x="12" y="39"/>
                    </a:lnTo>
                    <a:lnTo>
                      <a:pt x="33" y="7"/>
                    </a:lnTo>
                    <a:lnTo>
                      <a:pt x="21" y="0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3" y="41"/>
                    </a:lnTo>
                    <a:lnTo>
                      <a:pt x="8" y="42"/>
                    </a:lnTo>
                    <a:lnTo>
                      <a:pt x="12" y="39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691">
                <a:extLst>
                  <a:ext uri="{FF2B5EF4-FFF2-40B4-BE49-F238E27FC236}">
                    <a16:creationId xmlns:a16="http://schemas.microsoft.com/office/drawing/2014/main" id="{CDA0A33F-35F1-4263-A109-D81D09E44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3177"/>
                <a:ext cx="19" cy="26"/>
              </a:xfrm>
              <a:custGeom>
                <a:avLst/>
                <a:gdLst>
                  <a:gd name="T0" fmla="*/ 1 w 37"/>
                  <a:gd name="T1" fmla="*/ 1 h 51"/>
                  <a:gd name="T2" fmla="*/ 1 w 37"/>
                  <a:gd name="T3" fmla="*/ 1 h 51"/>
                  <a:gd name="T4" fmla="*/ 1 w 37"/>
                  <a:gd name="T5" fmla="*/ 1 h 51"/>
                  <a:gd name="T6" fmla="*/ 1 w 37"/>
                  <a:gd name="T7" fmla="*/ 0 h 51"/>
                  <a:gd name="T8" fmla="*/ 0 w 37"/>
                  <a:gd name="T9" fmla="*/ 1 h 51"/>
                  <a:gd name="T10" fmla="*/ 1 w 37"/>
                  <a:gd name="T11" fmla="*/ 1 h 51"/>
                  <a:gd name="T12" fmla="*/ 0 w 37"/>
                  <a:gd name="T13" fmla="*/ 1 h 51"/>
                  <a:gd name="T14" fmla="*/ 0 w 37"/>
                  <a:gd name="T15" fmla="*/ 1 h 51"/>
                  <a:gd name="T16" fmla="*/ 1 w 37"/>
                  <a:gd name="T17" fmla="*/ 1 h 51"/>
                  <a:gd name="T18" fmla="*/ 1 w 37"/>
                  <a:gd name="T19" fmla="*/ 1 h 51"/>
                  <a:gd name="T20" fmla="*/ 1 w 37"/>
                  <a:gd name="T21" fmla="*/ 1 h 51"/>
                  <a:gd name="T22" fmla="*/ 1 w 37"/>
                  <a:gd name="T23" fmla="*/ 1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51">
                    <a:moveTo>
                      <a:pt x="13" y="47"/>
                    </a:moveTo>
                    <a:lnTo>
                      <a:pt x="14" y="47"/>
                    </a:lnTo>
                    <a:lnTo>
                      <a:pt x="37" y="7"/>
                    </a:lnTo>
                    <a:lnTo>
                      <a:pt x="24" y="0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4" y="50"/>
                    </a:lnTo>
                    <a:lnTo>
                      <a:pt x="10" y="51"/>
                    </a:lnTo>
                    <a:lnTo>
                      <a:pt x="14" y="47"/>
                    </a:lnTo>
                    <a:lnTo>
                      <a:pt x="1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692">
                <a:extLst>
                  <a:ext uri="{FF2B5EF4-FFF2-40B4-BE49-F238E27FC236}">
                    <a16:creationId xmlns:a16="http://schemas.microsoft.com/office/drawing/2014/main" id="{349EA69A-A92D-4CF1-8B57-F7284BB57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97"/>
                <a:ext cx="21" cy="26"/>
              </a:xfrm>
              <a:custGeom>
                <a:avLst/>
                <a:gdLst>
                  <a:gd name="T0" fmla="*/ 1 w 40"/>
                  <a:gd name="T1" fmla="*/ 0 h 53"/>
                  <a:gd name="T2" fmla="*/ 1 w 40"/>
                  <a:gd name="T3" fmla="*/ 0 h 53"/>
                  <a:gd name="T4" fmla="*/ 1 w 40"/>
                  <a:gd name="T5" fmla="*/ 0 h 53"/>
                  <a:gd name="T6" fmla="*/ 1 w 40"/>
                  <a:gd name="T7" fmla="*/ 0 h 53"/>
                  <a:gd name="T8" fmla="*/ 1 w 40"/>
                  <a:gd name="T9" fmla="*/ 0 h 53"/>
                  <a:gd name="T10" fmla="*/ 0 w 40"/>
                  <a:gd name="T11" fmla="*/ 0 h 53"/>
                  <a:gd name="T12" fmla="*/ 1 w 40"/>
                  <a:gd name="T13" fmla="*/ 0 h 53"/>
                  <a:gd name="T14" fmla="*/ 0 w 40"/>
                  <a:gd name="T15" fmla="*/ 0 h 53"/>
                  <a:gd name="T16" fmla="*/ 1 w 40"/>
                  <a:gd name="T17" fmla="*/ 0 h 53"/>
                  <a:gd name="T18" fmla="*/ 1 w 40"/>
                  <a:gd name="T19" fmla="*/ 0 h 53"/>
                  <a:gd name="T20" fmla="*/ 1 w 40"/>
                  <a:gd name="T21" fmla="*/ 0 h 53"/>
                  <a:gd name="T22" fmla="*/ 1 w 40"/>
                  <a:gd name="T23" fmla="*/ 0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53">
                    <a:moveTo>
                      <a:pt x="14" y="50"/>
                    </a:moveTo>
                    <a:lnTo>
                      <a:pt x="12" y="50"/>
                    </a:lnTo>
                    <a:lnTo>
                      <a:pt x="40" y="7"/>
                    </a:lnTo>
                    <a:lnTo>
                      <a:pt x="29" y="0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8" y="53"/>
                    </a:lnTo>
                    <a:lnTo>
                      <a:pt x="12" y="50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693">
                <a:extLst>
                  <a:ext uri="{FF2B5EF4-FFF2-40B4-BE49-F238E27FC236}">
                    <a16:creationId xmlns:a16="http://schemas.microsoft.com/office/drawing/2014/main" id="{3E8F7CE6-9928-4D85-9C0F-CCA5F8A46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219"/>
                <a:ext cx="20" cy="30"/>
              </a:xfrm>
              <a:custGeom>
                <a:avLst/>
                <a:gdLst>
                  <a:gd name="T0" fmla="*/ 0 w 42"/>
                  <a:gd name="T1" fmla="*/ 1 h 60"/>
                  <a:gd name="T2" fmla="*/ 0 w 42"/>
                  <a:gd name="T3" fmla="*/ 1 h 60"/>
                  <a:gd name="T4" fmla="*/ 0 w 42"/>
                  <a:gd name="T5" fmla="*/ 1 h 60"/>
                  <a:gd name="T6" fmla="*/ 0 w 42"/>
                  <a:gd name="T7" fmla="*/ 0 h 60"/>
                  <a:gd name="T8" fmla="*/ 0 w 42"/>
                  <a:gd name="T9" fmla="*/ 1 h 60"/>
                  <a:gd name="T10" fmla="*/ 0 w 42"/>
                  <a:gd name="T11" fmla="*/ 1 h 60"/>
                  <a:gd name="T12" fmla="*/ 0 w 42"/>
                  <a:gd name="T13" fmla="*/ 1 h 60"/>
                  <a:gd name="T14" fmla="*/ 0 w 42"/>
                  <a:gd name="T15" fmla="*/ 1 h 60"/>
                  <a:gd name="T16" fmla="*/ 0 w 42"/>
                  <a:gd name="T17" fmla="*/ 1 h 60"/>
                  <a:gd name="T18" fmla="*/ 0 w 42"/>
                  <a:gd name="T19" fmla="*/ 1 h 60"/>
                  <a:gd name="T20" fmla="*/ 0 w 42"/>
                  <a:gd name="T21" fmla="*/ 1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60">
                    <a:moveTo>
                      <a:pt x="14" y="56"/>
                    </a:moveTo>
                    <a:lnTo>
                      <a:pt x="14" y="56"/>
                    </a:lnTo>
                    <a:lnTo>
                      <a:pt x="42" y="7"/>
                    </a:lnTo>
                    <a:lnTo>
                      <a:pt x="28" y="0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4" y="59"/>
                    </a:lnTo>
                    <a:lnTo>
                      <a:pt x="9" y="60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694">
                <a:extLst>
                  <a:ext uri="{FF2B5EF4-FFF2-40B4-BE49-F238E27FC236}">
                    <a16:creationId xmlns:a16="http://schemas.microsoft.com/office/drawing/2014/main" id="{1C8A3A7B-C584-4175-AA98-F57911080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3243"/>
                <a:ext cx="20" cy="31"/>
              </a:xfrm>
              <a:custGeom>
                <a:avLst/>
                <a:gdLst>
                  <a:gd name="T0" fmla="*/ 0 w 41"/>
                  <a:gd name="T1" fmla="*/ 1 h 62"/>
                  <a:gd name="T2" fmla="*/ 0 w 41"/>
                  <a:gd name="T3" fmla="*/ 1 h 62"/>
                  <a:gd name="T4" fmla="*/ 0 w 41"/>
                  <a:gd name="T5" fmla="*/ 1 h 62"/>
                  <a:gd name="T6" fmla="*/ 0 w 41"/>
                  <a:gd name="T7" fmla="*/ 0 h 62"/>
                  <a:gd name="T8" fmla="*/ 0 w 41"/>
                  <a:gd name="T9" fmla="*/ 1 h 62"/>
                  <a:gd name="T10" fmla="*/ 0 w 41"/>
                  <a:gd name="T11" fmla="*/ 1 h 62"/>
                  <a:gd name="T12" fmla="*/ 0 w 41"/>
                  <a:gd name="T13" fmla="*/ 1 h 62"/>
                  <a:gd name="T14" fmla="*/ 0 w 41"/>
                  <a:gd name="T15" fmla="*/ 1 h 62"/>
                  <a:gd name="T16" fmla="*/ 0 w 41"/>
                  <a:gd name="T17" fmla="*/ 1 h 62"/>
                  <a:gd name="T18" fmla="*/ 0 w 41"/>
                  <a:gd name="T19" fmla="*/ 1 h 62"/>
                  <a:gd name="T20" fmla="*/ 0 w 41"/>
                  <a:gd name="T21" fmla="*/ 1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62">
                    <a:moveTo>
                      <a:pt x="13" y="57"/>
                    </a:moveTo>
                    <a:lnTo>
                      <a:pt x="13" y="57"/>
                    </a:lnTo>
                    <a:lnTo>
                      <a:pt x="41" y="7"/>
                    </a:lnTo>
                    <a:lnTo>
                      <a:pt x="27" y="0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3" y="61"/>
                    </a:lnTo>
                    <a:lnTo>
                      <a:pt x="9" y="62"/>
                    </a:lnTo>
                    <a:lnTo>
                      <a:pt x="13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695">
                <a:extLst>
                  <a:ext uri="{FF2B5EF4-FFF2-40B4-BE49-F238E27FC236}">
                    <a16:creationId xmlns:a16="http://schemas.microsoft.com/office/drawing/2014/main" id="{149223C2-FE5F-4A07-9503-D18401A01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3268"/>
                <a:ext cx="21" cy="30"/>
              </a:xfrm>
              <a:custGeom>
                <a:avLst/>
                <a:gdLst>
                  <a:gd name="T0" fmla="*/ 1 w 41"/>
                  <a:gd name="T1" fmla="*/ 1 h 60"/>
                  <a:gd name="T2" fmla="*/ 1 w 41"/>
                  <a:gd name="T3" fmla="*/ 1 h 60"/>
                  <a:gd name="T4" fmla="*/ 1 w 41"/>
                  <a:gd name="T5" fmla="*/ 1 h 60"/>
                  <a:gd name="T6" fmla="*/ 1 w 41"/>
                  <a:gd name="T7" fmla="*/ 0 h 60"/>
                  <a:gd name="T8" fmla="*/ 0 w 41"/>
                  <a:gd name="T9" fmla="*/ 1 h 60"/>
                  <a:gd name="T10" fmla="*/ 0 w 41"/>
                  <a:gd name="T11" fmla="*/ 1 h 60"/>
                  <a:gd name="T12" fmla="*/ 0 w 41"/>
                  <a:gd name="T13" fmla="*/ 1 h 60"/>
                  <a:gd name="T14" fmla="*/ 0 w 41"/>
                  <a:gd name="T15" fmla="*/ 1 h 60"/>
                  <a:gd name="T16" fmla="*/ 1 w 41"/>
                  <a:gd name="T17" fmla="*/ 1 h 60"/>
                  <a:gd name="T18" fmla="*/ 1 w 41"/>
                  <a:gd name="T19" fmla="*/ 1 h 60"/>
                  <a:gd name="T20" fmla="*/ 1 w 41"/>
                  <a:gd name="T21" fmla="*/ 1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60">
                    <a:moveTo>
                      <a:pt x="14" y="56"/>
                    </a:moveTo>
                    <a:lnTo>
                      <a:pt x="14" y="56"/>
                    </a:lnTo>
                    <a:lnTo>
                      <a:pt x="41" y="7"/>
                    </a:lnTo>
                    <a:lnTo>
                      <a:pt x="28" y="0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3" y="59"/>
                    </a:lnTo>
                    <a:lnTo>
                      <a:pt x="9" y="60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696">
                <a:extLst>
                  <a:ext uri="{FF2B5EF4-FFF2-40B4-BE49-F238E27FC236}">
                    <a16:creationId xmlns:a16="http://schemas.microsoft.com/office/drawing/2014/main" id="{D8966D8F-16C8-46E9-BC2B-D42FEC08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3292"/>
                <a:ext cx="20" cy="29"/>
              </a:xfrm>
              <a:custGeom>
                <a:avLst/>
                <a:gdLst>
                  <a:gd name="T0" fmla="*/ 1 w 39"/>
                  <a:gd name="T1" fmla="*/ 1 h 57"/>
                  <a:gd name="T2" fmla="*/ 1 w 39"/>
                  <a:gd name="T3" fmla="*/ 1 h 57"/>
                  <a:gd name="T4" fmla="*/ 1 w 39"/>
                  <a:gd name="T5" fmla="*/ 1 h 57"/>
                  <a:gd name="T6" fmla="*/ 1 w 39"/>
                  <a:gd name="T7" fmla="*/ 0 h 57"/>
                  <a:gd name="T8" fmla="*/ 0 w 39"/>
                  <a:gd name="T9" fmla="*/ 1 h 57"/>
                  <a:gd name="T10" fmla="*/ 0 w 39"/>
                  <a:gd name="T11" fmla="*/ 1 h 57"/>
                  <a:gd name="T12" fmla="*/ 0 w 39"/>
                  <a:gd name="T13" fmla="*/ 1 h 57"/>
                  <a:gd name="T14" fmla="*/ 0 w 39"/>
                  <a:gd name="T15" fmla="*/ 1 h 57"/>
                  <a:gd name="T16" fmla="*/ 1 w 39"/>
                  <a:gd name="T17" fmla="*/ 1 h 57"/>
                  <a:gd name="T18" fmla="*/ 1 w 39"/>
                  <a:gd name="T19" fmla="*/ 1 h 57"/>
                  <a:gd name="T20" fmla="*/ 1 w 39"/>
                  <a:gd name="T21" fmla="*/ 1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57">
                    <a:moveTo>
                      <a:pt x="13" y="53"/>
                    </a:moveTo>
                    <a:lnTo>
                      <a:pt x="13" y="53"/>
                    </a:lnTo>
                    <a:lnTo>
                      <a:pt x="39" y="7"/>
                    </a:lnTo>
                    <a:lnTo>
                      <a:pt x="25" y="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3" y="56"/>
                    </a:lnTo>
                    <a:lnTo>
                      <a:pt x="9" y="57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697">
                <a:extLst>
                  <a:ext uri="{FF2B5EF4-FFF2-40B4-BE49-F238E27FC236}">
                    <a16:creationId xmlns:a16="http://schemas.microsoft.com/office/drawing/2014/main" id="{0EFA4404-5E56-464B-808D-FAD519B59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3315"/>
                <a:ext cx="18" cy="26"/>
              </a:xfrm>
              <a:custGeom>
                <a:avLst/>
                <a:gdLst>
                  <a:gd name="T0" fmla="*/ 0 w 37"/>
                  <a:gd name="T1" fmla="*/ 1 h 51"/>
                  <a:gd name="T2" fmla="*/ 0 w 37"/>
                  <a:gd name="T3" fmla="*/ 1 h 51"/>
                  <a:gd name="T4" fmla="*/ 0 w 37"/>
                  <a:gd name="T5" fmla="*/ 1 h 51"/>
                  <a:gd name="T6" fmla="*/ 0 w 37"/>
                  <a:gd name="T7" fmla="*/ 0 h 51"/>
                  <a:gd name="T8" fmla="*/ 0 w 37"/>
                  <a:gd name="T9" fmla="*/ 1 h 51"/>
                  <a:gd name="T10" fmla="*/ 0 w 37"/>
                  <a:gd name="T11" fmla="*/ 1 h 51"/>
                  <a:gd name="T12" fmla="*/ 0 w 37"/>
                  <a:gd name="T13" fmla="*/ 1 h 51"/>
                  <a:gd name="T14" fmla="*/ 0 w 37"/>
                  <a:gd name="T15" fmla="*/ 1 h 51"/>
                  <a:gd name="T16" fmla="*/ 0 w 37"/>
                  <a:gd name="T17" fmla="*/ 1 h 51"/>
                  <a:gd name="T18" fmla="*/ 0 w 37"/>
                  <a:gd name="T19" fmla="*/ 1 h 51"/>
                  <a:gd name="T20" fmla="*/ 0 w 37"/>
                  <a:gd name="T21" fmla="*/ 1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" h="51">
                    <a:moveTo>
                      <a:pt x="14" y="46"/>
                    </a:moveTo>
                    <a:lnTo>
                      <a:pt x="14" y="46"/>
                    </a:lnTo>
                    <a:lnTo>
                      <a:pt x="37" y="7"/>
                    </a:lnTo>
                    <a:lnTo>
                      <a:pt x="24" y="0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4" y="49"/>
                    </a:lnTo>
                    <a:lnTo>
                      <a:pt x="10" y="51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698">
                <a:extLst>
                  <a:ext uri="{FF2B5EF4-FFF2-40B4-BE49-F238E27FC236}">
                    <a16:creationId xmlns:a16="http://schemas.microsoft.com/office/drawing/2014/main" id="{DCE4796D-D215-4951-A1A0-E5F1DE26F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335"/>
                <a:ext cx="13" cy="16"/>
              </a:xfrm>
              <a:custGeom>
                <a:avLst/>
                <a:gdLst>
                  <a:gd name="T0" fmla="*/ 1 w 25"/>
                  <a:gd name="T1" fmla="*/ 1 h 32"/>
                  <a:gd name="T2" fmla="*/ 1 w 25"/>
                  <a:gd name="T3" fmla="*/ 1 h 32"/>
                  <a:gd name="T4" fmla="*/ 1 w 25"/>
                  <a:gd name="T5" fmla="*/ 1 h 32"/>
                  <a:gd name="T6" fmla="*/ 1 w 25"/>
                  <a:gd name="T7" fmla="*/ 0 h 32"/>
                  <a:gd name="T8" fmla="*/ 0 w 25"/>
                  <a:gd name="T9" fmla="*/ 1 h 32"/>
                  <a:gd name="T10" fmla="*/ 0 w 25"/>
                  <a:gd name="T11" fmla="*/ 1 h 32"/>
                  <a:gd name="T12" fmla="*/ 0 w 25"/>
                  <a:gd name="T13" fmla="*/ 1 h 32"/>
                  <a:gd name="T14" fmla="*/ 0 w 25"/>
                  <a:gd name="T15" fmla="*/ 1 h 32"/>
                  <a:gd name="T16" fmla="*/ 1 w 25"/>
                  <a:gd name="T17" fmla="*/ 1 h 32"/>
                  <a:gd name="T18" fmla="*/ 1 w 25"/>
                  <a:gd name="T19" fmla="*/ 1 h 32"/>
                  <a:gd name="T20" fmla="*/ 1 w 25"/>
                  <a:gd name="T21" fmla="*/ 1 h 32"/>
                  <a:gd name="T22" fmla="*/ 1 w 25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32">
                    <a:moveTo>
                      <a:pt x="14" y="27"/>
                    </a:moveTo>
                    <a:lnTo>
                      <a:pt x="14" y="28"/>
                    </a:lnTo>
                    <a:lnTo>
                      <a:pt x="25" y="7"/>
                    </a:lnTo>
                    <a:lnTo>
                      <a:pt x="11" y="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3" y="31"/>
                    </a:lnTo>
                    <a:lnTo>
                      <a:pt x="9" y="32"/>
                    </a:lnTo>
                    <a:lnTo>
                      <a:pt x="14" y="28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699">
                <a:extLst>
                  <a:ext uri="{FF2B5EF4-FFF2-40B4-BE49-F238E27FC236}">
                    <a16:creationId xmlns:a16="http://schemas.microsoft.com/office/drawing/2014/main" id="{70BFEF5F-5D2D-4B46-A41B-4E5FACF38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3346"/>
                <a:ext cx="11" cy="13"/>
              </a:xfrm>
              <a:custGeom>
                <a:avLst/>
                <a:gdLst>
                  <a:gd name="T0" fmla="*/ 1 w 22"/>
                  <a:gd name="T1" fmla="*/ 1 h 25"/>
                  <a:gd name="T2" fmla="*/ 1 w 22"/>
                  <a:gd name="T3" fmla="*/ 1 h 25"/>
                  <a:gd name="T4" fmla="*/ 1 w 22"/>
                  <a:gd name="T5" fmla="*/ 1 h 25"/>
                  <a:gd name="T6" fmla="*/ 1 w 22"/>
                  <a:gd name="T7" fmla="*/ 0 h 25"/>
                  <a:gd name="T8" fmla="*/ 1 w 22"/>
                  <a:gd name="T9" fmla="*/ 1 h 25"/>
                  <a:gd name="T10" fmla="*/ 0 w 22"/>
                  <a:gd name="T11" fmla="*/ 1 h 25"/>
                  <a:gd name="T12" fmla="*/ 1 w 22"/>
                  <a:gd name="T13" fmla="*/ 1 h 25"/>
                  <a:gd name="T14" fmla="*/ 1 w 22"/>
                  <a:gd name="T15" fmla="*/ 1 h 25"/>
                  <a:gd name="T16" fmla="*/ 1 w 22"/>
                  <a:gd name="T17" fmla="*/ 1 h 25"/>
                  <a:gd name="T18" fmla="*/ 1 w 22"/>
                  <a:gd name="T19" fmla="*/ 1 h 25"/>
                  <a:gd name="T20" fmla="*/ 1 w 22"/>
                  <a:gd name="T21" fmla="*/ 1 h 25"/>
                  <a:gd name="T22" fmla="*/ 1 w 22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25">
                    <a:moveTo>
                      <a:pt x="16" y="18"/>
                    </a:moveTo>
                    <a:lnTo>
                      <a:pt x="15" y="21"/>
                    </a:lnTo>
                    <a:lnTo>
                      <a:pt x="22" y="5"/>
                    </a:lnTo>
                    <a:lnTo>
                      <a:pt x="8" y="0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1" y="25"/>
                    </a:lnTo>
                    <a:lnTo>
                      <a:pt x="15" y="2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700">
                <a:extLst>
                  <a:ext uri="{FF2B5EF4-FFF2-40B4-BE49-F238E27FC236}">
                    <a16:creationId xmlns:a16="http://schemas.microsoft.com/office/drawing/2014/main" id="{E793281B-216C-4E9A-89A4-A80B1CEA5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3355"/>
                <a:ext cx="8" cy="11"/>
              </a:xfrm>
              <a:custGeom>
                <a:avLst/>
                <a:gdLst>
                  <a:gd name="T0" fmla="*/ 1 w 16"/>
                  <a:gd name="T1" fmla="*/ 1 h 22"/>
                  <a:gd name="T2" fmla="*/ 1 w 16"/>
                  <a:gd name="T3" fmla="*/ 1 h 22"/>
                  <a:gd name="T4" fmla="*/ 1 w 16"/>
                  <a:gd name="T5" fmla="*/ 0 h 22"/>
                  <a:gd name="T6" fmla="*/ 0 w 16"/>
                  <a:gd name="T7" fmla="*/ 0 h 22"/>
                  <a:gd name="T8" fmla="*/ 0 w 16"/>
                  <a:gd name="T9" fmla="*/ 1 h 22"/>
                  <a:gd name="T10" fmla="*/ 1 w 16"/>
                  <a:gd name="T11" fmla="*/ 1 h 22"/>
                  <a:gd name="T12" fmla="*/ 0 w 16"/>
                  <a:gd name="T13" fmla="*/ 1 h 22"/>
                  <a:gd name="T14" fmla="*/ 1 w 16"/>
                  <a:gd name="T15" fmla="*/ 1 h 22"/>
                  <a:gd name="T16" fmla="*/ 1 w 16"/>
                  <a:gd name="T17" fmla="*/ 1 h 22"/>
                  <a:gd name="T18" fmla="*/ 1 w 16"/>
                  <a:gd name="T19" fmla="*/ 1 h 22"/>
                  <a:gd name="T20" fmla="*/ 1 w 16"/>
                  <a:gd name="T21" fmla="*/ 1 h 22"/>
                  <a:gd name="T22" fmla="*/ 1 w 16"/>
                  <a:gd name="T23" fmla="*/ 1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22">
                    <a:moveTo>
                      <a:pt x="15" y="13"/>
                    </a:moveTo>
                    <a:lnTo>
                      <a:pt x="16" y="14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8" y="22"/>
                    </a:lnTo>
                    <a:lnTo>
                      <a:pt x="14" y="20"/>
                    </a:lnTo>
                    <a:lnTo>
                      <a:pt x="16" y="14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701">
                <a:extLst>
                  <a:ext uri="{FF2B5EF4-FFF2-40B4-BE49-F238E27FC236}">
                    <a16:creationId xmlns:a16="http://schemas.microsoft.com/office/drawing/2014/main" id="{9B491D84-D592-4777-984A-48E16E243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3362"/>
                <a:ext cx="8" cy="9"/>
              </a:xfrm>
              <a:custGeom>
                <a:avLst/>
                <a:gdLst>
                  <a:gd name="T0" fmla="*/ 1 w 16"/>
                  <a:gd name="T1" fmla="*/ 0 h 20"/>
                  <a:gd name="T2" fmla="*/ 1 w 16"/>
                  <a:gd name="T3" fmla="*/ 0 h 20"/>
                  <a:gd name="T4" fmla="*/ 1 w 16"/>
                  <a:gd name="T5" fmla="*/ 0 h 20"/>
                  <a:gd name="T6" fmla="*/ 0 w 16"/>
                  <a:gd name="T7" fmla="*/ 0 h 20"/>
                  <a:gd name="T8" fmla="*/ 1 w 16"/>
                  <a:gd name="T9" fmla="*/ 0 h 20"/>
                  <a:gd name="T10" fmla="*/ 1 w 16"/>
                  <a:gd name="T11" fmla="*/ 0 h 20"/>
                  <a:gd name="T12" fmla="*/ 1 w 16"/>
                  <a:gd name="T13" fmla="*/ 0 h 20"/>
                  <a:gd name="T14" fmla="*/ 1 w 16"/>
                  <a:gd name="T15" fmla="*/ 0 h 20"/>
                  <a:gd name="T16" fmla="*/ 1 w 16"/>
                  <a:gd name="T17" fmla="*/ 0 h 20"/>
                  <a:gd name="T18" fmla="*/ 1 w 16"/>
                  <a:gd name="T19" fmla="*/ 0 h 20"/>
                  <a:gd name="T20" fmla="*/ 1 w 16"/>
                  <a:gd name="T21" fmla="*/ 0 h 20"/>
                  <a:gd name="T22" fmla="*/ 1 w 16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20">
                    <a:moveTo>
                      <a:pt x="15" y="8"/>
                    </a:moveTo>
                    <a:lnTo>
                      <a:pt x="16" y="12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5" y="19"/>
                    </a:lnTo>
                    <a:lnTo>
                      <a:pt x="10" y="20"/>
                    </a:lnTo>
                    <a:lnTo>
                      <a:pt x="15" y="17"/>
                    </a:lnTo>
                    <a:lnTo>
                      <a:pt x="16" y="12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702">
                <a:extLst>
                  <a:ext uri="{FF2B5EF4-FFF2-40B4-BE49-F238E27FC236}">
                    <a16:creationId xmlns:a16="http://schemas.microsoft.com/office/drawing/2014/main" id="{7D137CFD-CE52-4FE5-8A5F-984F938B1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366"/>
                <a:ext cx="11" cy="11"/>
              </a:xfrm>
              <a:custGeom>
                <a:avLst/>
                <a:gdLst>
                  <a:gd name="T0" fmla="*/ 1 w 22"/>
                  <a:gd name="T1" fmla="*/ 0 h 23"/>
                  <a:gd name="T2" fmla="*/ 1 w 22"/>
                  <a:gd name="T3" fmla="*/ 0 h 23"/>
                  <a:gd name="T4" fmla="*/ 1 w 22"/>
                  <a:gd name="T5" fmla="*/ 0 h 23"/>
                  <a:gd name="T6" fmla="*/ 0 w 22"/>
                  <a:gd name="T7" fmla="*/ 0 h 23"/>
                  <a:gd name="T8" fmla="*/ 1 w 22"/>
                  <a:gd name="T9" fmla="*/ 0 h 23"/>
                  <a:gd name="T10" fmla="*/ 1 w 22"/>
                  <a:gd name="T11" fmla="*/ 0 h 23"/>
                  <a:gd name="T12" fmla="*/ 1 w 22"/>
                  <a:gd name="T13" fmla="*/ 0 h 23"/>
                  <a:gd name="T14" fmla="*/ 1 w 22"/>
                  <a:gd name="T15" fmla="*/ 0 h 23"/>
                  <a:gd name="T16" fmla="*/ 1 w 22"/>
                  <a:gd name="T17" fmla="*/ 0 h 23"/>
                  <a:gd name="T18" fmla="*/ 1 w 22"/>
                  <a:gd name="T19" fmla="*/ 0 h 23"/>
                  <a:gd name="T20" fmla="*/ 1 w 22"/>
                  <a:gd name="T21" fmla="*/ 0 h 23"/>
                  <a:gd name="T22" fmla="*/ 1 w 22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23">
                    <a:moveTo>
                      <a:pt x="20" y="12"/>
                    </a:moveTo>
                    <a:lnTo>
                      <a:pt x="21" y="1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14" y="23"/>
                    </a:lnTo>
                    <a:lnTo>
                      <a:pt x="20" y="21"/>
                    </a:lnTo>
                    <a:lnTo>
                      <a:pt x="22" y="17"/>
                    </a:lnTo>
                    <a:lnTo>
                      <a:pt x="21" y="12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703">
                <a:extLst>
                  <a:ext uri="{FF2B5EF4-FFF2-40B4-BE49-F238E27FC236}">
                    <a16:creationId xmlns:a16="http://schemas.microsoft.com/office/drawing/2014/main" id="{2FE2A466-3C0B-4F2B-86DD-3B8F1EAB8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3371"/>
                <a:ext cx="13" cy="13"/>
              </a:xfrm>
              <a:custGeom>
                <a:avLst/>
                <a:gdLst>
                  <a:gd name="T0" fmla="*/ 1 w 25"/>
                  <a:gd name="T1" fmla="*/ 1 h 25"/>
                  <a:gd name="T2" fmla="*/ 1 w 25"/>
                  <a:gd name="T3" fmla="*/ 1 h 25"/>
                  <a:gd name="T4" fmla="*/ 1 w 25"/>
                  <a:gd name="T5" fmla="*/ 0 h 25"/>
                  <a:gd name="T6" fmla="*/ 0 w 25"/>
                  <a:gd name="T7" fmla="*/ 1 h 25"/>
                  <a:gd name="T8" fmla="*/ 1 w 25"/>
                  <a:gd name="T9" fmla="*/ 1 h 25"/>
                  <a:gd name="T10" fmla="*/ 1 w 25"/>
                  <a:gd name="T11" fmla="*/ 1 h 25"/>
                  <a:gd name="T12" fmla="*/ 1 w 25"/>
                  <a:gd name="T13" fmla="*/ 1 h 25"/>
                  <a:gd name="T14" fmla="*/ 1 w 25"/>
                  <a:gd name="T15" fmla="*/ 1 h 25"/>
                  <a:gd name="T16" fmla="*/ 1 w 25"/>
                  <a:gd name="T17" fmla="*/ 1 h 25"/>
                  <a:gd name="T18" fmla="*/ 1 w 25"/>
                  <a:gd name="T19" fmla="*/ 1 h 25"/>
                  <a:gd name="T20" fmla="*/ 1 w 25"/>
                  <a:gd name="T21" fmla="*/ 1 h 25"/>
                  <a:gd name="T22" fmla="*/ 1 w 25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23" y="12"/>
                    </a:moveTo>
                    <a:lnTo>
                      <a:pt x="23" y="14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8" y="25"/>
                    </a:lnTo>
                    <a:lnTo>
                      <a:pt x="23" y="23"/>
                    </a:lnTo>
                    <a:lnTo>
                      <a:pt x="25" y="18"/>
                    </a:lnTo>
                    <a:lnTo>
                      <a:pt x="23" y="14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704">
                <a:extLst>
                  <a:ext uri="{FF2B5EF4-FFF2-40B4-BE49-F238E27FC236}">
                    <a16:creationId xmlns:a16="http://schemas.microsoft.com/office/drawing/2014/main" id="{1E31676E-141C-486A-869F-8274F6C4D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3378"/>
                <a:ext cx="15" cy="13"/>
              </a:xfrm>
              <a:custGeom>
                <a:avLst/>
                <a:gdLst>
                  <a:gd name="T0" fmla="*/ 1 w 30"/>
                  <a:gd name="T1" fmla="*/ 0 h 27"/>
                  <a:gd name="T2" fmla="*/ 1 w 30"/>
                  <a:gd name="T3" fmla="*/ 0 h 27"/>
                  <a:gd name="T4" fmla="*/ 1 w 30"/>
                  <a:gd name="T5" fmla="*/ 0 h 27"/>
                  <a:gd name="T6" fmla="*/ 0 w 30"/>
                  <a:gd name="T7" fmla="*/ 0 h 27"/>
                  <a:gd name="T8" fmla="*/ 1 w 30"/>
                  <a:gd name="T9" fmla="*/ 0 h 27"/>
                  <a:gd name="T10" fmla="*/ 1 w 30"/>
                  <a:gd name="T11" fmla="*/ 0 h 27"/>
                  <a:gd name="T12" fmla="*/ 1 w 30"/>
                  <a:gd name="T13" fmla="*/ 0 h 27"/>
                  <a:gd name="T14" fmla="*/ 1 w 30"/>
                  <a:gd name="T15" fmla="*/ 0 h 27"/>
                  <a:gd name="T16" fmla="*/ 1 w 30"/>
                  <a:gd name="T17" fmla="*/ 0 h 27"/>
                  <a:gd name="T18" fmla="*/ 1 w 30"/>
                  <a:gd name="T19" fmla="*/ 0 h 27"/>
                  <a:gd name="T20" fmla="*/ 1 w 30"/>
                  <a:gd name="T21" fmla="*/ 0 h 27"/>
                  <a:gd name="T22" fmla="*/ 1 w 30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27">
                    <a:moveTo>
                      <a:pt x="26" y="14"/>
                    </a:moveTo>
                    <a:lnTo>
                      <a:pt x="27" y="14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24" y="27"/>
                    </a:lnTo>
                    <a:lnTo>
                      <a:pt x="28" y="25"/>
                    </a:lnTo>
                    <a:lnTo>
                      <a:pt x="30" y="19"/>
                    </a:lnTo>
                    <a:lnTo>
                      <a:pt x="27" y="14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705">
                <a:extLst>
                  <a:ext uri="{FF2B5EF4-FFF2-40B4-BE49-F238E27FC236}">
                    <a16:creationId xmlns:a16="http://schemas.microsoft.com/office/drawing/2014/main" id="{A994BA6A-F0B3-4905-BD9E-846D9CAE7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3385"/>
                <a:ext cx="17" cy="14"/>
              </a:xfrm>
              <a:custGeom>
                <a:avLst/>
                <a:gdLst>
                  <a:gd name="T0" fmla="*/ 0 w 35"/>
                  <a:gd name="T1" fmla="*/ 0 h 29"/>
                  <a:gd name="T2" fmla="*/ 0 w 35"/>
                  <a:gd name="T3" fmla="*/ 0 h 29"/>
                  <a:gd name="T4" fmla="*/ 0 w 35"/>
                  <a:gd name="T5" fmla="*/ 0 h 29"/>
                  <a:gd name="T6" fmla="*/ 0 w 35"/>
                  <a:gd name="T7" fmla="*/ 0 h 29"/>
                  <a:gd name="T8" fmla="*/ 0 w 35"/>
                  <a:gd name="T9" fmla="*/ 0 h 29"/>
                  <a:gd name="T10" fmla="*/ 0 w 35"/>
                  <a:gd name="T11" fmla="*/ 0 h 29"/>
                  <a:gd name="T12" fmla="*/ 0 w 35"/>
                  <a:gd name="T13" fmla="*/ 0 h 29"/>
                  <a:gd name="T14" fmla="*/ 0 w 35"/>
                  <a:gd name="T15" fmla="*/ 0 h 29"/>
                  <a:gd name="T16" fmla="*/ 0 w 35"/>
                  <a:gd name="T17" fmla="*/ 0 h 29"/>
                  <a:gd name="T18" fmla="*/ 0 w 35"/>
                  <a:gd name="T19" fmla="*/ 0 h 29"/>
                  <a:gd name="T20" fmla="*/ 0 w 35"/>
                  <a:gd name="T21" fmla="*/ 0 h 29"/>
                  <a:gd name="T22" fmla="*/ 0 w 35"/>
                  <a:gd name="T23" fmla="*/ 0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29">
                    <a:moveTo>
                      <a:pt x="33" y="15"/>
                    </a:moveTo>
                    <a:lnTo>
                      <a:pt x="33" y="16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6" y="28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30" y="29"/>
                    </a:lnTo>
                    <a:lnTo>
                      <a:pt x="35" y="26"/>
                    </a:lnTo>
                    <a:lnTo>
                      <a:pt x="35" y="21"/>
                    </a:lnTo>
                    <a:lnTo>
                      <a:pt x="33" y="16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706">
                <a:extLst>
                  <a:ext uri="{FF2B5EF4-FFF2-40B4-BE49-F238E27FC236}">
                    <a16:creationId xmlns:a16="http://schemas.microsoft.com/office/drawing/2014/main" id="{B131AFFB-7A85-4072-AE1D-11646C94E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392"/>
                <a:ext cx="19" cy="15"/>
              </a:xfrm>
              <a:custGeom>
                <a:avLst/>
                <a:gdLst>
                  <a:gd name="T0" fmla="*/ 0 w 39"/>
                  <a:gd name="T1" fmla="*/ 1 h 30"/>
                  <a:gd name="T2" fmla="*/ 0 w 39"/>
                  <a:gd name="T3" fmla="*/ 1 h 30"/>
                  <a:gd name="T4" fmla="*/ 0 w 39"/>
                  <a:gd name="T5" fmla="*/ 0 h 30"/>
                  <a:gd name="T6" fmla="*/ 0 w 39"/>
                  <a:gd name="T7" fmla="*/ 1 h 30"/>
                  <a:gd name="T8" fmla="*/ 0 w 39"/>
                  <a:gd name="T9" fmla="*/ 1 h 30"/>
                  <a:gd name="T10" fmla="*/ 0 w 39"/>
                  <a:gd name="T11" fmla="*/ 1 h 30"/>
                  <a:gd name="T12" fmla="*/ 0 w 39"/>
                  <a:gd name="T13" fmla="*/ 1 h 30"/>
                  <a:gd name="T14" fmla="*/ 0 w 39"/>
                  <a:gd name="T15" fmla="*/ 1 h 30"/>
                  <a:gd name="T16" fmla="*/ 0 w 39"/>
                  <a:gd name="T17" fmla="*/ 1 h 30"/>
                  <a:gd name="T18" fmla="*/ 0 w 39"/>
                  <a:gd name="T19" fmla="*/ 1 h 30"/>
                  <a:gd name="T20" fmla="*/ 0 w 39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0">
                    <a:moveTo>
                      <a:pt x="34" y="16"/>
                    </a:moveTo>
                    <a:lnTo>
                      <a:pt x="34" y="16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7" y="30"/>
                    </a:lnTo>
                    <a:lnTo>
                      <a:pt x="33" y="30"/>
                    </a:lnTo>
                    <a:lnTo>
                      <a:pt x="38" y="27"/>
                    </a:lnTo>
                    <a:lnTo>
                      <a:pt x="39" y="21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707">
                <a:extLst>
                  <a:ext uri="{FF2B5EF4-FFF2-40B4-BE49-F238E27FC236}">
                    <a16:creationId xmlns:a16="http://schemas.microsoft.com/office/drawing/2014/main" id="{047FE43E-D398-4EA2-A37D-10E13A07B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3400"/>
                <a:ext cx="19" cy="15"/>
              </a:xfrm>
              <a:custGeom>
                <a:avLst/>
                <a:gdLst>
                  <a:gd name="T0" fmla="*/ 0 w 39"/>
                  <a:gd name="T1" fmla="*/ 1 h 30"/>
                  <a:gd name="T2" fmla="*/ 0 w 39"/>
                  <a:gd name="T3" fmla="*/ 1 h 30"/>
                  <a:gd name="T4" fmla="*/ 0 w 39"/>
                  <a:gd name="T5" fmla="*/ 0 h 30"/>
                  <a:gd name="T6" fmla="*/ 0 w 39"/>
                  <a:gd name="T7" fmla="*/ 1 h 30"/>
                  <a:gd name="T8" fmla="*/ 0 w 39"/>
                  <a:gd name="T9" fmla="*/ 1 h 30"/>
                  <a:gd name="T10" fmla="*/ 0 w 39"/>
                  <a:gd name="T11" fmla="*/ 1 h 30"/>
                  <a:gd name="T12" fmla="*/ 0 w 39"/>
                  <a:gd name="T13" fmla="*/ 1 h 30"/>
                  <a:gd name="T14" fmla="*/ 0 w 39"/>
                  <a:gd name="T15" fmla="*/ 1 h 30"/>
                  <a:gd name="T16" fmla="*/ 0 w 39"/>
                  <a:gd name="T17" fmla="*/ 1 h 30"/>
                  <a:gd name="T18" fmla="*/ 0 w 39"/>
                  <a:gd name="T19" fmla="*/ 1 h 30"/>
                  <a:gd name="T20" fmla="*/ 0 w 39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0">
                    <a:moveTo>
                      <a:pt x="35" y="16"/>
                    </a:moveTo>
                    <a:lnTo>
                      <a:pt x="35" y="16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8" y="30"/>
                    </a:lnTo>
                    <a:lnTo>
                      <a:pt x="34" y="30"/>
                    </a:lnTo>
                    <a:lnTo>
                      <a:pt x="38" y="27"/>
                    </a:lnTo>
                    <a:lnTo>
                      <a:pt x="39" y="21"/>
                    </a:lnTo>
                    <a:lnTo>
                      <a:pt x="3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708">
                <a:extLst>
                  <a:ext uri="{FF2B5EF4-FFF2-40B4-BE49-F238E27FC236}">
                    <a16:creationId xmlns:a16="http://schemas.microsoft.com/office/drawing/2014/main" id="{A334DB82-7541-4613-82C8-23A3836E6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408"/>
                <a:ext cx="19" cy="14"/>
              </a:xfrm>
              <a:custGeom>
                <a:avLst/>
                <a:gdLst>
                  <a:gd name="T0" fmla="*/ 1 w 37"/>
                  <a:gd name="T1" fmla="*/ 1 h 28"/>
                  <a:gd name="T2" fmla="*/ 1 w 37"/>
                  <a:gd name="T3" fmla="*/ 1 h 28"/>
                  <a:gd name="T4" fmla="*/ 1 w 37"/>
                  <a:gd name="T5" fmla="*/ 0 h 28"/>
                  <a:gd name="T6" fmla="*/ 0 w 37"/>
                  <a:gd name="T7" fmla="*/ 1 h 28"/>
                  <a:gd name="T8" fmla="*/ 1 w 37"/>
                  <a:gd name="T9" fmla="*/ 1 h 28"/>
                  <a:gd name="T10" fmla="*/ 1 w 37"/>
                  <a:gd name="T11" fmla="*/ 1 h 28"/>
                  <a:gd name="T12" fmla="*/ 1 w 37"/>
                  <a:gd name="T13" fmla="*/ 1 h 28"/>
                  <a:gd name="T14" fmla="*/ 1 w 37"/>
                  <a:gd name="T15" fmla="*/ 1 h 28"/>
                  <a:gd name="T16" fmla="*/ 1 w 37"/>
                  <a:gd name="T17" fmla="*/ 1 h 28"/>
                  <a:gd name="T18" fmla="*/ 1 w 37"/>
                  <a:gd name="T19" fmla="*/ 1 h 28"/>
                  <a:gd name="T20" fmla="*/ 1 w 37"/>
                  <a:gd name="T21" fmla="*/ 1 h 28"/>
                  <a:gd name="T22" fmla="*/ 1 w 37"/>
                  <a:gd name="T23" fmla="*/ 1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28">
                    <a:moveTo>
                      <a:pt x="32" y="15"/>
                    </a:moveTo>
                    <a:lnTo>
                      <a:pt x="32" y="14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31" y="28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2" y="14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709">
                <a:extLst>
                  <a:ext uri="{FF2B5EF4-FFF2-40B4-BE49-F238E27FC236}">
                    <a16:creationId xmlns:a16="http://schemas.microsoft.com/office/drawing/2014/main" id="{B8A106FA-F5A0-4857-A7AF-1417CC8FA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416"/>
                <a:ext cx="19" cy="15"/>
              </a:xfrm>
              <a:custGeom>
                <a:avLst/>
                <a:gdLst>
                  <a:gd name="T0" fmla="*/ 1 w 37"/>
                  <a:gd name="T1" fmla="*/ 0 h 31"/>
                  <a:gd name="T2" fmla="*/ 1 w 37"/>
                  <a:gd name="T3" fmla="*/ 0 h 31"/>
                  <a:gd name="T4" fmla="*/ 1 w 37"/>
                  <a:gd name="T5" fmla="*/ 0 h 31"/>
                  <a:gd name="T6" fmla="*/ 0 w 37"/>
                  <a:gd name="T7" fmla="*/ 0 h 31"/>
                  <a:gd name="T8" fmla="*/ 1 w 37"/>
                  <a:gd name="T9" fmla="*/ 0 h 31"/>
                  <a:gd name="T10" fmla="*/ 1 w 37"/>
                  <a:gd name="T11" fmla="*/ 0 h 31"/>
                  <a:gd name="T12" fmla="*/ 1 w 37"/>
                  <a:gd name="T13" fmla="*/ 0 h 31"/>
                  <a:gd name="T14" fmla="*/ 1 w 37"/>
                  <a:gd name="T15" fmla="*/ 0 h 31"/>
                  <a:gd name="T16" fmla="*/ 1 w 37"/>
                  <a:gd name="T17" fmla="*/ 0 h 31"/>
                  <a:gd name="T18" fmla="*/ 1 w 37"/>
                  <a:gd name="T19" fmla="*/ 0 h 31"/>
                  <a:gd name="T20" fmla="*/ 1 w 37"/>
                  <a:gd name="T21" fmla="*/ 0 h 31"/>
                  <a:gd name="T22" fmla="*/ 1 w 37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31">
                    <a:moveTo>
                      <a:pt x="35" y="18"/>
                    </a:moveTo>
                    <a:lnTo>
                      <a:pt x="35" y="19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33" y="31"/>
                    </a:lnTo>
                    <a:lnTo>
                      <a:pt x="37" y="28"/>
                    </a:lnTo>
                    <a:lnTo>
                      <a:pt x="37" y="23"/>
                    </a:lnTo>
                    <a:lnTo>
                      <a:pt x="35" y="19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710">
                <a:extLst>
                  <a:ext uri="{FF2B5EF4-FFF2-40B4-BE49-F238E27FC236}">
                    <a16:creationId xmlns:a16="http://schemas.microsoft.com/office/drawing/2014/main" id="{D1BC4C99-5C49-415B-8391-A3721E389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3424"/>
                <a:ext cx="18" cy="14"/>
              </a:xfrm>
              <a:custGeom>
                <a:avLst/>
                <a:gdLst>
                  <a:gd name="T0" fmla="*/ 0 w 37"/>
                  <a:gd name="T1" fmla="*/ 1 h 27"/>
                  <a:gd name="T2" fmla="*/ 0 w 37"/>
                  <a:gd name="T3" fmla="*/ 1 h 27"/>
                  <a:gd name="T4" fmla="*/ 0 w 37"/>
                  <a:gd name="T5" fmla="*/ 0 h 27"/>
                  <a:gd name="T6" fmla="*/ 0 w 37"/>
                  <a:gd name="T7" fmla="*/ 1 h 27"/>
                  <a:gd name="T8" fmla="*/ 0 w 37"/>
                  <a:gd name="T9" fmla="*/ 1 h 27"/>
                  <a:gd name="T10" fmla="*/ 0 w 37"/>
                  <a:gd name="T11" fmla="*/ 1 h 27"/>
                  <a:gd name="T12" fmla="*/ 0 w 37"/>
                  <a:gd name="T13" fmla="*/ 1 h 27"/>
                  <a:gd name="T14" fmla="*/ 0 w 37"/>
                  <a:gd name="T15" fmla="*/ 1 h 27"/>
                  <a:gd name="T16" fmla="*/ 0 w 37"/>
                  <a:gd name="T17" fmla="*/ 1 h 27"/>
                  <a:gd name="T18" fmla="*/ 0 w 37"/>
                  <a:gd name="T19" fmla="*/ 1 h 27"/>
                  <a:gd name="T20" fmla="*/ 0 w 37"/>
                  <a:gd name="T21" fmla="*/ 1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" h="27">
                    <a:moveTo>
                      <a:pt x="32" y="13"/>
                    </a:moveTo>
                    <a:lnTo>
                      <a:pt x="32" y="13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25" y="27"/>
                    </a:lnTo>
                    <a:lnTo>
                      <a:pt x="31" y="27"/>
                    </a:lnTo>
                    <a:lnTo>
                      <a:pt x="36" y="24"/>
                    </a:lnTo>
                    <a:lnTo>
                      <a:pt x="37" y="18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711">
                <a:extLst>
                  <a:ext uri="{FF2B5EF4-FFF2-40B4-BE49-F238E27FC236}">
                    <a16:creationId xmlns:a16="http://schemas.microsoft.com/office/drawing/2014/main" id="{EABB5B99-8397-4087-8A4A-BEED407E8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3431"/>
                <a:ext cx="18" cy="14"/>
              </a:xfrm>
              <a:custGeom>
                <a:avLst/>
                <a:gdLst>
                  <a:gd name="T0" fmla="*/ 0 w 37"/>
                  <a:gd name="T1" fmla="*/ 1 h 28"/>
                  <a:gd name="T2" fmla="*/ 0 w 37"/>
                  <a:gd name="T3" fmla="*/ 1 h 28"/>
                  <a:gd name="T4" fmla="*/ 0 w 37"/>
                  <a:gd name="T5" fmla="*/ 0 h 28"/>
                  <a:gd name="T6" fmla="*/ 0 w 37"/>
                  <a:gd name="T7" fmla="*/ 1 h 28"/>
                  <a:gd name="T8" fmla="*/ 0 w 37"/>
                  <a:gd name="T9" fmla="*/ 1 h 28"/>
                  <a:gd name="T10" fmla="*/ 0 w 37"/>
                  <a:gd name="T11" fmla="*/ 1 h 28"/>
                  <a:gd name="T12" fmla="*/ 0 w 37"/>
                  <a:gd name="T13" fmla="*/ 1 h 28"/>
                  <a:gd name="T14" fmla="*/ 0 w 37"/>
                  <a:gd name="T15" fmla="*/ 1 h 28"/>
                  <a:gd name="T16" fmla="*/ 0 w 37"/>
                  <a:gd name="T17" fmla="*/ 1 h 28"/>
                  <a:gd name="T18" fmla="*/ 0 w 37"/>
                  <a:gd name="T19" fmla="*/ 1 h 28"/>
                  <a:gd name="T20" fmla="*/ 0 w 37"/>
                  <a:gd name="T21" fmla="*/ 1 h 28"/>
                  <a:gd name="T22" fmla="*/ 0 w 37"/>
                  <a:gd name="T23" fmla="*/ 1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28">
                    <a:moveTo>
                      <a:pt x="33" y="15"/>
                    </a:moveTo>
                    <a:lnTo>
                      <a:pt x="33" y="14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6" y="28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31" y="28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3" y="14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712">
                <a:extLst>
                  <a:ext uri="{FF2B5EF4-FFF2-40B4-BE49-F238E27FC236}">
                    <a16:creationId xmlns:a16="http://schemas.microsoft.com/office/drawing/2014/main" id="{FA739C5D-F836-4D87-95AC-8705D11BD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3439"/>
                <a:ext cx="16" cy="13"/>
              </a:xfrm>
              <a:custGeom>
                <a:avLst/>
                <a:gdLst>
                  <a:gd name="T0" fmla="*/ 1 w 32"/>
                  <a:gd name="T1" fmla="*/ 0 h 27"/>
                  <a:gd name="T2" fmla="*/ 1 w 32"/>
                  <a:gd name="T3" fmla="*/ 0 h 27"/>
                  <a:gd name="T4" fmla="*/ 1 w 32"/>
                  <a:gd name="T5" fmla="*/ 0 h 27"/>
                  <a:gd name="T6" fmla="*/ 0 w 32"/>
                  <a:gd name="T7" fmla="*/ 0 h 27"/>
                  <a:gd name="T8" fmla="*/ 1 w 32"/>
                  <a:gd name="T9" fmla="*/ 0 h 27"/>
                  <a:gd name="T10" fmla="*/ 1 w 32"/>
                  <a:gd name="T11" fmla="*/ 0 h 27"/>
                  <a:gd name="T12" fmla="*/ 1 w 32"/>
                  <a:gd name="T13" fmla="*/ 0 h 27"/>
                  <a:gd name="T14" fmla="*/ 1 w 32"/>
                  <a:gd name="T15" fmla="*/ 0 h 27"/>
                  <a:gd name="T16" fmla="*/ 1 w 32"/>
                  <a:gd name="T17" fmla="*/ 0 h 27"/>
                  <a:gd name="T18" fmla="*/ 1 w 32"/>
                  <a:gd name="T19" fmla="*/ 0 h 27"/>
                  <a:gd name="T20" fmla="*/ 1 w 32"/>
                  <a:gd name="T21" fmla="*/ 0 h 27"/>
                  <a:gd name="T22" fmla="*/ 1 w 32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27">
                    <a:moveTo>
                      <a:pt x="30" y="13"/>
                    </a:moveTo>
                    <a:lnTo>
                      <a:pt x="30" y="14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7" y="27"/>
                    </a:lnTo>
                    <a:lnTo>
                      <a:pt x="32" y="24"/>
                    </a:lnTo>
                    <a:lnTo>
                      <a:pt x="32" y="19"/>
                    </a:lnTo>
                    <a:lnTo>
                      <a:pt x="30" y="14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713">
                <a:extLst>
                  <a:ext uri="{FF2B5EF4-FFF2-40B4-BE49-F238E27FC236}">
                    <a16:creationId xmlns:a16="http://schemas.microsoft.com/office/drawing/2014/main" id="{8AB18296-0879-4657-B801-DF424D554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3445"/>
                <a:ext cx="18" cy="14"/>
              </a:xfrm>
              <a:custGeom>
                <a:avLst/>
                <a:gdLst>
                  <a:gd name="T0" fmla="*/ 0 w 37"/>
                  <a:gd name="T1" fmla="*/ 1 h 28"/>
                  <a:gd name="T2" fmla="*/ 0 w 37"/>
                  <a:gd name="T3" fmla="*/ 1 h 28"/>
                  <a:gd name="T4" fmla="*/ 0 w 37"/>
                  <a:gd name="T5" fmla="*/ 0 h 28"/>
                  <a:gd name="T6" fmla="*/ 0 w 37"/>
                  <a:gd name="T7" fmla="*/ 1 h 28"/>
                  <a:gd name="T8" fmla="*/ 0 w 37"/>
                  <a:gd name="T9" fmla="*/ 1 h 28"/>
                  <a:gd name="T10" fmla="*/ 0 w 37"/>
                  <a:gd name="T11" fmla="*/ 1 h 28"/>
                  <a:gd name="T12" fmla="*/ 0 w 37"/>
                  <a:gd name="T13" fmla="*/ 1 h 28"/>
                  <a:gd name="T14" fmla="*/ 0 w 37"/>
                  <a:gd name="T15" fmla="*/ 1 h 28"/>
                  <a:gd name="T16" fmla="*/ 0 w 37"/>
                  <a:gd name="T17" fmla="*/ 1 h 28"/>
                  <a:gd name="T18" fmla="*/ 0 w 37"/>
                  <a:gd name="T19" fmla="*/ 1 h 28"/>
                  <a:gd name="T20" fmla="*/ 0 w 37"/>
                  <a:gd name="T21" fmla="*/ 1 h 28"/>
                  <a:gd name="T22" fmla="*/ 0 w 37"/>
                  <a:gd name="T23" fmla="*/ 1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28">
                    <a:moveTo>
                      <a:pt x="32" y="15"/>
                    </a:moveTo>
                    <a:lnTo>
                      <a:pt x="32" y="14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31" y="28"/>
                    </a:lnTo>
                    <a:lnTo>
                      <a:pt x="35" y="24"/>
                    </a:lnTo>
                    <a:lnTo>
                      <a:pt x="37" y="19"/>
                    </a:lnTo>
                    <a:lnTo>
                      <a:pt x="32" y="14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714">
                <a:extLst>
                  <a:ext uri="{FF2B5EF4-FFF2-40B4-BE49-F238E27FC236}">
                    <a16:creationId xmlns:a16="http://schemas.microsoft.com/office/drawing/2014/main" id="{12D94098-1E4F-4429-B30B-54C079534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453"/>
                <a:ext cx="16" cy="13"/>
              </a:xfrm>
              <a:custGeom>
                <a:avLst/>
                <a:gdLst>
                  <a:gd name="T0" fmla="*/ 1 w 32"/>
                  <a:gd name="T1" fmla="*/ 0 h 27"/>
                  <a:gd name="T2" fmla="*/ 1 w 32"/>
                  <a:gd name="T3" fmla="*/ 0 h 27"/>
                  <a:gd name="T4" fmla="*/ 1 w 32"/>
                  <a:gd name="T5" fmla="*/ 0 h 27"/>
                  <a:gd name="T6" fmla="*/ 0 w 32"/>
                  <a:gd name="T7" fmla="*/ 0 h 27"/>
                  <a:gd name="T8" fmla="*/ 1 w 32"/>
                  <a:gd name="T9" fmla="*/ 0 h 27"/>
                  <a:gd name="T10" fmla="*/ 1 w 32"/>
                  <a:gd name="T11" fmla="*/ 0 h 27"/>
                  <a:gd name="T12" fmla="*/ 1 w 32"/>
                  <a:gd name="T13" fmla="*/ 0 h 27"/>
                  <a:gd name="T14" fmla="*/ 1 w 32"/>
                  <a:gd name="T15" fmla="*/ 0 h 27"/>
                  <a:gd name="T16" fmla="*/ 1 w 32"/>
                  <a:gd name="T17" fmla="*/ 0 h 27"/>
                  <a:gd name="T18" fmla="*/ 1 w 32"/>
                  <a:gd name="T19" fmla="*/ 0 h 27"/>
                  <a:gd name="T20" fmla="*/ 1 w 32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7">
                    <a:moveTo>
                      <a:pt x="30" y="14"/>
                    </a:moveTo>
                    <a:lnTo>
                      <a:pt x="30" y="14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3" y="25"/>
                    </a:lnTo>
                    <a:lnTo>
                      <a:pt x="28" y="27"/>
                    </a:lnTo>
                    <a:lnTo>
                      <a:pt x="32" y="23"/>
                    </a:lnTo>
                    <a:lnTo>
                      <a:pt x="32" y="19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715">
                <a:extLst>
                  <a:ext uri="{FF2B5EF4-FFF2-40B4-BE49-F238E27FC236}">
                    <a16:creationId xmlns:a16="http://schemas.microsoft.com/office/drawing/2014/main" id="{D0C426A5-E674-4AEC-B407-288C7EA18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459"/>
                <a:ext cx="16" cy="14"/>
              </a:xfrm>
              <a:custGeom>
                <a:avLst/>
                <a:gdLst>
                  <a:gd name="T0" fmla="*/ 1 w 32"/>
                  <a:gd name="T1" fmla="*/ 1 h 26"/>
                  <a:gd name="T2" fmla="*/ 1 w 32"/>
                  <a:gd name="T3" fmla="*/ 1 h 26"/>
                  <a:gd name="T4" fmla="*/ 1 w 32"/>
                  <a:gd name="T5" fmla="*/ 0 h 26"/>
                  <a:gd name="T6" fmla="*/ 0 w 32"/>
                  <a:gd name="T7" fmla="*/ 1 h 26"/>
                  <a:gd name="T8" fmla="*/ 1 w 32"/>
                  <a:gd name="T9" fmla="*/ 1 h 26"/>
                  <a:gd name="T10" fmla="*/ 1 w 32"/>
                  <a:gd name="T11" fmla="*/ 1 h 26"/>
                  <a:gd name="T12" fmla="*/ 1 w 32"/>
                  <a:gd name="T13" fmla="*/ 1 h 26"/>
                  <a:gd name="T14" fmla="*/ 1 w 32"/>
                  <a:gd name="T15" fmla="*/ 1 h 26"/>
                  <a:gd name="T16" fmla="*/ 1 w 32"/>
                  <a:gd name="T17" fmla="*/ 1 h 26"/>
                  <a:gd name="T18" fmla="*/ 1 w 32"/>
                  <a:gd name="T19" fmla="*/ 1 h 26"/>
                  <a:gd name="T20" fmla="*/ 1 w 32"/>
                  <a:gd name="T21" fmla="*/ 1 h 26"/>
                  <a:gd name="T22" fmla="*/ 1 w 32"/>
                  <a:gd name="T23" fmla="*/ 1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26">
                    <a:moveTo>
                      <a:pt x="30" y="13"/>
                    </a:moveTo>
                    <a:lnTo>
                      <a:pt x="30" y="14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8" y="26"/>
                    </a:lnTo>
                    <a:lnTo>
                      <a:pt x="32" y="23"/>
                    </a:lnTo>
                    <a:lnTo>
                      <a:pt x="32" y="18"/>
                    </a:lnTo>
                    <a:lnTo>
                      <a:pt x="30" y="14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716">
                <a:extLst>
                  <a:ext uri="{FF2B5EF4-FFF2-40B4-BE49-F238E27FC236}">
                    <a16:creationId xmlns:a16="http://schemas.microsoft.com/office/drawing/2014/main" id="{B983EC03-BA38-4869-9962-18AE0E8CA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3466"/>
                <a:ext cx="16" cy="12"/>
              </a:xfrm>
              <a:custGeom>
                <a:avLst/>
                <a:gdLst>
                  <a:gd name="T0" fmla="*/ 1 w 32"/>
                  <a:gd name="T1" fmla="*/ 0 h 25"/>
                  <a:gd name="T2" fmla="*/ 1 w 32"/>
                  <a:gd name="T3" fmla="*/ 0 h 25"/>
                  <a:gd name="T4" fmla="*/ 1 w 32"/>
                  <a:gd name="T5" fmla="*/ 0 h 25"/>
                  <a:gd name="T6" fmla="*/ 0 w 32"/>
                  <a:gd name="T7" fmla="*/ 0 h 25"/>
                  <a:gd name="T8" fmla="*/ 1 w 32"/>
                  <a:gd name="T9" fmla="*/ 0 h 25"/>
                  <a:gd name="T10" fmla="*/ 1 w 32"/>
                  <a:gd name="T11" fmla="*/ 0 h 25"/>
                  <a:gd name="T12" fmla="*/ 1 w 32"/>
                  <a:gd name="T13" fmla="*/ 0 h 25"/>
                  <a:gd name="T14" fmla="*/ 1 w 32"/>
                  <a:gd name="T15" fmla="*/ 0 h 25"/>
                  <a:gd name="T16" fmla="*/ 1 w 32"/>
                  <a:gd name="T17" fmla="*/ 0 h 25"/>
                  <a:gd name="T18" fmla="*/ 1 w 32"/>
                  <a:gd name="T19" fmla="*/ 0 h 25"/>
                  <a:gd name="T20" fmla="*/ 1 w 32"/>
                  <a:gd name="T21" fmla="*/ 0 h 25"/>
                  <a:gd name="T22" fmla="*/ 1 w 32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25">
                    <a:moveTo>
                      <a:pt x="28" y="12"/>
                    </a:moveTo>
                    <a:lnTo>
                      <a:pt x="28" y="11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5"/>
                    </a:lnTo>
                    <a:lnTo>
                      <a:pt x="27" y="25"/>
                    </a:lnTo>
                    <a:lnTo>
                      <a:pt x="31" y="22"/>
                    </a:lnTo>
                    <a:lnTo>
                      <a:pt x="32" y="16"/>
                    </a:lnTo>
                    <a:lnTo>
                      <a:pt x="28" y="11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717">
                <a:extLst>
                  <a:ext uri="{FF2B5EF4-FFF2-40B4-BE49-F238E27FC236}">
                    <a16:creationId xmlns:a16="http://schemas.microsoft.com/office/drawing/2014/main" id="{A01E97F7-859B-4CC2-A339-00432E9AB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3472"/>
                <a:ext cx="16" cy="13"/>
              </a:xfrm>
              <a:custGeom>
                <a:avLst/>
                <a:gdLst>
                  <a:gd name="T0" fmla="*/ 1 w 32"/>
                  <a:gd name="T1" fmla="*/ 0 h 27"/>
                  <a:gd name="T2" fmla="*/ 1 w 32"/>
                  <a:gd name="T3" fmla="*/ 0 h 27"/>
                  <a:gd name="T4" fmla="*/ 1 w 32"/>
                  <a:gd name="T5" fmla="*/ 0 h 27"/>
                  <a:gd name="T6" fmla="*/ 0 w 32"/>
                  <a:gd name="T7" fmla="*/ 0 h 27"/>
                  <a:gd name="T8" fmla="*/ 1 w 32"/>
                  <a:gd name="T9" fmla="*/ 0 h 27"/>
                  <a:gd name="T10" fmla="*/ 1 w 32"/>
                  <a:gd name="T11" fmla="*/ 0 h 27"/>
                  <a:gd name="T12" fmla="*/ 1 w 32"/>
                  <a:gd name="T13" fmla="*/ 0 h 27"/>
                  <a:gd name="T14" fmla="*/ 1 w 32"/>
                  <a:gd name="T15" fmla="*/ 0 h 27"/>
                  <a:gd name="T16" fmla="*/ 1 w 32"/>
                  <a:gd name="T17" fmla="*/ 0 h 27"/>
                  <a:gd name="T18" fmla="*/ 1 w 32"/>
                  <a:gd name="T19" fmla="*/ 0 h 27"/>
                  <a:gd name="T20" fmla="*/ 1 w 32"/>
                  <a:gd name="T21" fmla="*/ 0 h 27"/>
                  <a:gd name="T22" fmla="*/ 1 w 32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27">
                    <a:moveTo>
                      <a:pt x="30" y="13"/>
                    </a:moveTo>
                    <a:lnTo>
                      <a:pt x="30" y="14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7" y="27"/>
                    </a:lnTo>
                    <a:lnTo>
                      <a:pt x="32" y="23"/>
                    </a:lnTo>
                    <a:lnTo>
                      <a:pt x="32" y="19"/>
                    </a:lnTo>
                    <a:lnTo>
                      <a:pt x="30" y="14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718">
                <a:extLst>
                  <a:ext uri="{FF2B5EF4-FFF2-40B4-BE49-F238E27FC236}">
                    <a16:creationId xmlns:a16="http://schemas.microsoft.com/office/drawing/2014/main" id="{BBEC1F2C-4CCC-4163-8AEA-63F7577C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478"/>
                <a:ext cx="17" cy="13"/>
              </a:xfrm>
              <a:custGeom>
                <a:avLst/>
                <a:gdLst>
                  <a:gd name="T0" fmla="*/ 1 w 32"/>
                  <a:gd name="T1" fmla="*/ 1 h 25"/>
                  <a:gd name="T2" fmla="*/ 1 w 32"/>
                  <a:gd name="T3" fmla="*/ 1 h 25"/>
                  <a:gd name="T4" fmla="*/ 1 w 32"/>
                  <a:gd name="T5" fmla="*/ 0 h 25"/>
                  <a:gd name="T6" fmla="*/ 0 w 32"/>
                  <a:gd name="T7" fmla="*/ 1 h 25"/>
                  <a:gd name="T8" fmla="*/ 1 w 32"/>
                  <a:gd name="T9" fmla="*/ 1 h 25"/>
                  <a:gd name="T10" fmla="*/ 1 w 32"/>
                  <a:gd name="T11" fmla="*/ 1 h 25"/>
                  <a:gd name="T12" fmla="*/ 1 w 32"/>
                  <a:gd name="T13" fmla="*/ 1 h 25"/>
                  <a:gd name="T14" fmla="*/ 1 w 32"/>
                  <a:gd name="T15" fmla="*/ 1 h 25"/>
                  <a:gd name="T16" fmla="*/ 1 w 32"/>
                  <a:gd name="T17" fmla="*/ 1 h 25"/>
                  <a:gd name="T18" fmla="*/ 1 w 32"/>
                  <a:gd name="T19" fmla="*/ 1 h 25"/>
                  <a:gd name="T20" fmla="*/ 1 w 32"/>
                  <a:gd name="T21" fmla="*/ 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5">
                    <a:moveTo>
                      <a:pt x="28" y="11"/>
                    </a:moveTo>
                    <a:lnTo>
                      <a:pt x="28" y="11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31" y="22"/>
                    </a:lnTo>
                    <a:lnTo>
                      <a:pt x="32" y="16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719">
                <a:extLst>
                  <a:ext uri="{FF2B5EF4-FFF2-40B4-BE49-F238E27FC236}">
                    <a16:creationId xmlns:a16="http://schemas.microsoft.com/office/drawing/2014/main" id="{41C469A3-B563-4368-9A99-6A942AB7F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3484"/>
                <a:ext cx="16" cy="13"/>
              </a:xfrm>
              <a:custGeom>
                <a:avLst/>
                <a:gdLst>
                  <a:gd name="T0" fmla="*/ 1 w 32"/>
                  <a:gd name="T1" fmla="*/ 1 h 26"/>
                  <a:gd name="T2" fmla="*/ 1 w 32"/>
                  <a:gd name="T3" fmla="*/ 1 h 26"/>
                  <a:gd name="T4" fmla="*/ 1 w 32"/>
                  <a:gd name="T5" fmla="*/ 0 h 26"/>
                  <a:gd name="T6" fmla="*/ 0 w 32"/>
                  <a:gd name="T7" fmla="*/ 1 h 26"/>
                  <a:gd name="T8" fmla="*/ 1 w 32"/>
                  <a:gd name="T9" fmla="*/ 1 h 26"/>
                  <a:gd name="T10" fmla="*/ 1 w 32"/>
                  <a:gd name="T11" fmla="*/ 1 h 26"/>
                  <a:gd name="T12" fmla="*/ 1 w 32"/>
                  <a:gd name="T13" fmla="*/ 1 h 26"/>
                  <a:gd name="T14" fmla="*/ 1 w 32"/>
                  <a:gd name="T15" fmla="*/ 1 h 26"/>
                  <a:gd name="T16" fmla="*/ 1 w 32"/>
                  <a:gd name="T17" fmla="*/ 1 h 26"/>
                  <a:gd name="T18" fmla="*/ 1 w 32"/>
                  <a:gd name="T19" fmla="*/ 1 h 26"/>
                  <a:gd name="T20" fmla="*/ 1 w 32"/>
                  <a:gd name="T21" fmla="*/ 1 h 26"/>
                  <a:gd name="T22" fmla="*/ 1 w 32"/>
                  <a:gd name="T23" fmla="*/ 1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26">
                    <a:moveTo>
                      <a:pt x="27" y="13"/>
                    </a:moveTo>
                    <a:lnTo>
                      <a:pt x="27" y="12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6" y="26"/>
                    </a:lnTo>
                    <a:lnTo>
                      <a:pt x="31" y="22"/>
                    </a:lnTo>
                    <a:lnTo>
                      <a:pt x="32" y="17"/>
                    </a:lnTo>
                    <a:lnTo>
                      <a:pt x="27" y="12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720">
                <a:extLst>
                  <a:ext uri="{FF2B5EF4-FFF2-40B4-BE49-F238E27FC236}">
                    <a16:creationId xmlns:a16="http://schemas.microsoft.com/office/drawing/2014/main" id="{CB072A77-DAE2-4840-930C-881913AC3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491"/>
                <a:ext cx="15" cy="13"/>
              </a:xfrm>
              <a:custGeom>
                <a:avLst/>
                <a:gdLst>
                  <a:gd name="T0" fmla="*/ 1 w 30"/>
                  <a:gd name="T1" fmla="*/ 0 h 27"/>
                  <a:gd name="T2" fmla="*/ 1 w 30"/>
                  <a:gd name="T3" fmla="*/ 0 h 27"/>
                  <a:gd name="T4" fmla="*/ 1 w 30"/>
                  <a:gd name="T5" fmla="*/ 0 h 27"/>
                  <a:gd name="T6" fmla="*/ 0 w 30"/>
                  <a:gd name="T7" fmla="*/ 0 h 27"/>
                  <a:gd name="T8" fmla="*/ 1 w 30"/>
                  <a:gd name="T9" fmla="*/ 0 h 27"/>
                  <a:gd name="T10" fmla="*/ 1 w 30"/>
                  <a:gd name="T11" fmla="*/ 0 h 27"/>
                  <a:gd name="T12" fmla="*/ 1 w 30"/>
                  <a:gd name="T13" fmla="*/ 0 h 27"/>
                  <a:gd name="T14" fmla="*/ 1 w 30"/>
                  <a:gd name="T15" fmla="*/ 0 h 27"/>
                  <a:gd name="T16" fmla="*/ 1 w 30"/>
                  <a:gd name="T17" fmla="*/ 0 h 27"/>
                  <a:gd name="T18" fmla="*/ 1 w 30"/>
                  <a:gd name="T19" fmla="*/ 0 h 27"/>
                  <a:gd name="T20" fmla="*/ 1 w 30"/>
                  <a:gd name="T21" fmla="*/ 0 h 27"/>
                  <a:gd name="T22" fmla="*/ 1 w 30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27">
                    <a:moveTo>
                      <a:pt x="28" y="13"/>
                    </a:moveTo>
                    <a:lnTo>
                      <a:pt x="28" y="14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6" y="27"/>
                    </a:lnTo>
                    <a:lnTo>
                      <a:pt x="30" y="23"/>
                    </a:lnTo>
                    <a:lnTo>
                      <a:pt x="30" y="19"/>
                    </a:lnTo>
                    <a:lnTo>
                      <a:pt x="28" y="14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721">
                <a:extLst>
                  <a:ext uri="{FF2B5EF4-FFF2-40B4-BE49-F238E27FC236}">
                    <a16:creationId xmlns:a16="http://schemas.microsoft.com/office/drawing/2014/main" id="{54024206-1116-49CA-A54C-6CD4AC14B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497"/>
                <a:ext cx="16" cy="13"/>
              </a:xfrm>
              <a:custGeom>
                <a:avLst/>
                <a:gdLst>
                  <a:gd name="T0" fmla="*/ 1 w 32"/>
                  <a:gd name="T1" fmla="*/ 1 h 25"/>
                  <a:gd name="T2" fmla="*/ 1 w 32"/>
                  <a:gd name="T3" fmla="*/ 1 h 25"/>
                  <a:gd name="T4" fmla="*/ 1 w 32"/>
                  <a:gd name="T5" fmla="*/ 0 h 25"/>
                  <a:gd name="T6" fmla="*/ 0 w 32"/>
                  <a:gd name="T7" fmla="*/ 1 h 25"/>
                  <a:gd name="T8" fmla="*/ 1 w 32"/>
                  <a:gd name="T9" fmla="*/ 1 h 25"/>
                  <a:gd name="T10" fmla="*/ 1 w 32"/>
                  <a:gd name="T11" fmla="*/ 1 h 25"/>
                  <a:gd name="T12" fmla="*/ 1 w 32"/>
                  <a:gd name="T13" fmla="*/ 1 h 25"/>
                  <a:gd name="T14" fmla="*/ 1 w 32"/>
                  <a:gd name="T15" fmla="*/ 1 h 25"/>
                  <a:gd name="T16" fmla="*/ 1 w 32"/>
                  <a:gd name="T17" fmla="*/ 1 h 25"/>
                  <a:gd name="T18" fmla="*/ 1 w 32"/>
                  <a:gd name="T19" fmla="*/ 1 h 25"/>
                  <a:gd name="T20" fmla="*/ 1 w 32"/>
                  <a:gd name="T21" fmla="*/ 1 h 25"/>
                  <a:gd name="T22" fmla="*/ 1 w 32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25">
                    <a:moveTo>
                      <a:pt x="28" y="13"/>
                    </a:moveTo>
                    <a:lnTo>
                      <a:pt x="28" y="11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5"/>
                    </a:lnTo>
                    <a:lnTo>
                      <a:pt x="27" y="25"/>
                    </a:lnTo>
                    <a:lnTo>
                      <a:pt x="31" y="22"/>
                    </a:lnTo>
                    <a:lnTo>
                      <a:pt x="32" y="16"/>
                    </a:lnTo>
                    <a:lnTo>
                      <a:pt x="28" y="11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722">
                <a:extLst>
                  <a:ext uri="{FF2B5EF4-FFF2-40B4-BE49-F238E27FC236}">
                    <a16:creationId xmlns:a16="http://schemas.microsoft.com/office/drawing/2014/main" id="{DF1EC309-B489-467A-AEE2-6909DAEE7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503"/>
                <a:ext cx="20" cy="16"/>
              </a:xfrm>
              <a:custGeom>
                <a:avLst/>
                <a:gdLst>
                  <a:gd name="T0" fmla="*/ 1 w 39"/>
                  <a:gd name="T1" fmla="*/ 1 h 31"/>
                  <a:gd name="T2" fmla="*/ 1 w 39"/>
                  <a:gd name="T3" fmla="*/ 1 h 31"/>
                  <a:gd name="T4" fmla="*/ 1 w 39"/>
                  <a:gd name="T5" fmla="*/ 0 h 31"/>
                  <a:gd name="T6" fmla="*/ 0 w 39"/>
                  <a:gd name="T7" fmla="*/ 1 h 31"/>
                  <a:gd name="T8" fmla="*/ 1 w 39"/>
                  <a:gd name="T9" fmla="*/ 1 h 31"/>
                  <a:gd name="T10" fmla="*/ 1 w 39"/>
                  <a:gd name="T11" fmla="*/ 1 h 31"/>
                  <a:gd name="T12" fmla="*/ 1 w 39"/>
                  <a:gd name="T13" fmla="*/ 1 h 31"/>
                  <a:gd name="T14" fmla="*/ 1 w 39"/>
                  <a:gd name="T15" fmla="*/ 1 h 31"/>
                  <a:gd name="T16" fmla="*/ 1 w 39"/>
                  <a:gd name="T17" fmla="*/ 1 h 31"/>
                  <a:gd name="T18" fmla="*/ 1 w 39"/>
                  <a:gd name="T19" fmla="*/ 1 h 31"/>
                  <a:gd name="T20" fmla="*/ 1 w 39"/>
                  <a:gd name="T21" fmla="*/ 1 h 31"/>
                  <a:gd name="T22" fmla="*/ 1 w 39"/>
                  <a:gd name="T23" fmla="*/ 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31">
                    <a:moveTo>
                      <a:pt x="37" y="17"/>
                    </a:moveTo>
                    <a:lnTo>
                      <a:pt x="37" y="18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4" y="31"/>
                    </a:lnTo>
                    <a:lnTo>
                      <a:pt x="39" y="27"/>
                    </a:lnTo>
                    <a:lnTo>
                      <a:pt x="39" y="23"/>
                    </a:lnTo>
                    <a:lnTo>
                      <a:pt x="37" y="18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723">
                <a:extLst>
                  <a:ext uri="{FF2B5EF4-FFF2-40B4-BE49-F238E27FC236}">
                    <a16:creationId xmlns:a16="http://schemas.microsoft.com/office/drawing/2014/main" id="{239C961C-4402-4247-929A-4E9924DCB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" y="3512"/>
                <a:ext cx="17" cy="13"/>
              </a:xfrm>
              <a:custGeom>
                <a:avLst/>
                <a:gdLst>
                  <a:gd name="T0" fmla="*/ 1 w 34"/>
                  <a:gd name="T1" fmla="*/ 1 h 25"/>
                  <a:gd name="T2" fmla="*/ 1 w 34"/>
                  <a:gd name="T3" fmla="*/ 1 h 25"/>
                  <a:gd name="T4" fmla="*/ 1 w 34"/>
                  <a:gd name="T5" fmla="*/ 0 h 25"/>
                  <a:gd name="T6" fmla="*/ 0 w 34"/>
                  <a:gd name="T7" fmla="*/ 1 h 25"/>
                  <a:gd name="T8" fmla="*/ 1 w 34"/>
                  <a:gd name="T9" fmla="*/ 1 h 25"/>
                  <a:gd name="T10" fmla="*/ 1 w 34"/>
                  <a:gd name="T11" fmla="*/ 1 h 25"/>
                  <a:gd name="T12" fmla="*/ 1 w 34"/>
                  <a:gd name="T13" fmla="*/ 1 h 25"/>
                  <a:gd name="T14" fmla="*/ 1 w 34"/>
                  <a:gd name="T15" fmla="*/ 1 h 25"/>
                  <a:gd name="T16" fmla="*/ 1 w 34"/>
                  <a:gd name="T17" fmla="*/ 1 h 25"/>
                  <a:gd name="T18" fmla="*/ 1 w 34"/>
                  <a:gd name="T19" fmla="*/ 1 h 25"/>
                  <a:gd name="T20" fmla="*/ 1 w 34"/>
                  <a:gd name="T21" fmla="*/ 1 h 25"/>
                  <a:gd name="T22" fmla="*/ 1 w 34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25">
                    <a:moveTo>
                      <a:pt x="29" y="11"/>
                    </a:moveTo>
                    <a:lnTo>
                      <a:pt x="30" y="11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9" y="25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0" y="11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724">
                <a:extLst>
                  <a:ext uri="{FF2B5EF4-FFF2-40B4-BE49-F238E27FC236}">
                    <a16:creationId xmlns:a16="http://schemas.microsoft.com/office/drawing/2014/main" id="{FBC1B33A-B5F5-41B0-A44F-A83BDF22A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3518"/>
                <a:ext cx="15" cy="11"/>
              </a:xfrm>
              <a:custGeom>
                <a:avLst/>
                <a:gdLst>
                  <a:gd name="T0" fmla="*/ 1 w 30"/>
                  <a:gd name="T1" fmla="*/ 0 h 23"/>
                  <a:gd name="T2" fmla="*/ 1 w 30"/>
                  <a:gd name="T3" fmla="*/ 0 h 23"/>
                  <a:gd name="T4" fmla="*/ 1 w 30"/>
                  <a:gd name="T5" fmla="*/ 0 h 23"/>
                  <a:gd name="T6" fmla="*/ 0 w 30"/>
                  <a:gd name="T7" fmla="*/ 0 h 23"/>
                  <a:gd name="T8" fmla="*/ 1 w 30"/>
                  <a:gd name="T9" fmla="*/ 0 h 23"/>
                  <a:gd name="T10" fmla="*/ 1 w 30"/>
                  <a:gd name="T11" fmla="*/ 0 h 23"/>
                  <a:gd name="T12" fmla="*/ 1 w 30"/>
                  <a:gd name="T13" fmla="*/ 0 h 23"/>
                  <a:gd name="T14" fmla="*/ 1 w 30"/>
                  <a:gd name="T15" fmla="*/ 0 h 23"/>
                  <a:gd name="T16" fmla="*/ 1 w 30"/>
                  <a:gd name="T17" fmla="*/ 0 h 23"/>
                  <a:gd name="T18" fmla="*/ 1 w 30"/>
                  <a:gd name="T19" fmla="*/ 0 h 23"/>
                  <a:gd name="T20" fmla="*/ 1 w 30"/>
                  <a:gd name="T21" fmla="*/ 0 h 23"/>
                  <a:gd name="T22" fmla="*/ 1 w 30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23">
                    <a:moveTo>
                      <a:pt x="23" y="10"/>
                    </a:moveTo>
                    <a:lnTo>
                      <a:pt x="25" y="10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6" y="22"/>
                    </a:lnTo>
                    <a:lnTo>
                      <a:pt x="30" y="18"/>
                    </a:lnTo>
                    <a:lnTo>
                      <a:pt x="30" y="13"/>
                    </a:lnTo>
                    <a:lnTo>
                      <a:pt x="25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725">
                <a:extLst>
                  <a:ext uri="{FF2B5EF4-FFF2-40B4-BE49-F238E27FC236}">
                    <a16:creationId xmlns:a16="http://schemas.microsoft.com/office/drawing/2014/main" id="{3FFD4096-DDD6-4061-993B-4E9E8B417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3522"/>
                <a:ext cx="11" cy="8"/>
              </a:xfrm>
              <a:custGeom>
                <a:avLst/>
                <a:gdLst>
                  <a:gd name="T0" fmla="*/ 0 w 23"/>
                  <a:gd name="T1" fmla="*/ 1 h 16"/>
                  <a:gd name="T2" fmla="*/ 0 w 23"/>
                  <a:gd name="T3" fmla="*/ 1 h 16"/>
                  <a:gd name="T4" fmla="*/ 0 w 23"/>
                  <a:gd name="T5" fmla="*/ 0 h 16"/>
                  <a:gd name="T6" fmla="*/ 0 w 23"/>
                  <a:gd name="T7" fmla="*/ 1 h 16"/>
                  <a:gd name="T8" fmla="*/ 0 w 23"/>
                  <a:gd name="T9" fmla="*/ 1 h 16"/>
                  <a:gd name="T10" fmla="*/ 0 w 23"/>
                  <a:gd name="T11" fmla="*/ 1 h 16"/>
                  <a:gd name="T12" fmla="*/ 0 w 23"/>
                  <a:gd name="T13" fmla="*/ 1 h 16"/>
                  <a:gd name="T14" fmla="*/ 0 w 23"/>
                  <a:gd name="T15" fmla="*/ 1 h 16"/>
                  <a:gd name="T16" fmla="*/ 0 w 23"/>
                  <a:gd name="T17" fmla="*/ 1 h 16"/>
                  <a:gd name="T18" fmla="*/ 0 w 23"/>
                  <a:gd name="T19" fmla="*/ 1 h 16"/>
                  <a:gd name="T20" fmla="*/ 0 w 23"/>
                  <a:gd name="T21" fmla="*/ 1 h 16"/>
                  <a:gd name="T22" fmla="*/ 0 w 23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16">
                    <a:moveTo>
                      <a:pt x="15" y="2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22" y="13"/>
                    </a:lnTo>
                    <a:lnTo>
                      <a:pt x="23" y="9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726">
                <a:extLst>
                  <a:ext uri="{FF2B5EF4-FFF2-40B4-BE49-F238E27FC236}">
                    <a16:creationId xmlns:a16="http://schemas.microsoft.com/office/drawing/2014/main" id="{5F950461-98AD-4158-AEE4-017003BF3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522"/>
                <a:ext cx="11" cy="8"/>
              </a:xfrm>
              <a:custGeom>
                <a:avLst/>
                <a:gdLst>
                  <a:gd name="T0" fmla="*/ 1 w 22"/>
                  <a:gd name="T1" fmla="*/ 1 h 16"/>
                  <a:gd name="T2" fmla="*/ 1 w 22"/>
                  <a:gd name="T3" fmla="*/ 0 h 16"/>
                  <a:gd name="T4" fmla="*/ 0 w 22"/>
                  <a:gd name="T5" fmla="*/ 1 h 16"/>
                  <a:gd name="T6" fmla="*/ 1 w 22"/>
                  <a:gd name="T7" fmla="*/ 1 h 16"/>
                  <a:gd name="T8" fmla="*/ 1 w 22"/>
                  <a:gd name="T9" fmla="*/ 1 h 16"/>
                  <a:gd name="T10" fmla="*/ 1 w 22"/>
                  <a:gd name="T11" fmla="*/ 1 h 16"/>
                  <a:gd name="T12" fmla="*/ 1 w 22"/>
                  <a:gd name="T13" fmla="*/ 1 h 16"/>
                  <a:gd name="T14" fmla="*/ 1 w 22"/>
                  <a:gd name="T15" fmla="*/ 1 h 16"/>
                  <a:gd name="T16" fmla="*/ 1 w 22"/>
                  <a:gd name="T17" fmla="*/ 1 h 16"/>
                  <a:gd name="T18" fmla="*/ 1 w 22"/>
                  <a:gd name="T19" fmla="*/ 1 h 16"/>
                  <a:gd name="T20" fmla="*/ 1 w 22"/>
                  <a:gd name="T21" fmla="*/ 0 h 16"/>
                  <a:gd name="T22" fmla="*/ 1 w 22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16">
                    <a:moveTo>
                      <a:pt x="10" y="1"/>
                    </a:moveTo>
                    <a:lnTo>
                      <a:pt x="14" y="0"/>
                    </a:lnTo>
                    <a:lnTo>
                      <a:pt x="0" y="2"/>
                    </a:lnTo>
                    <a:lnTo>
                      <a:pt x="2" y="16"/>
                    </a:lnTo>
                    <a:lnTo>
                      <a:pt x="16" y="13"/>
                    </a:lnTo>
                    <a:lnTo>
                      <a:pt x="20" y="12"/>
                    </a:lnTo>
                    <a:lnTo>
                      <a:pt x="16" y="13"/>
                    </a:lnTo>
                    <a:lnTo>
                      <a:pt x="21" y="11"/>
                    </a:lnTo>
                    <a:lnTo>
                      <a:pt x="22" y="5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727">
                <a:extLst>
                  <a:ext uri="{FF2B5EF4-FFF2-40B4-BE49-F238E27FC236}">
                    <a16:creationId xmlns:a16="http://schemas.microsoft.com/office/drawing/2014/main" id="{17BDC786-4BA8-43B9-8CDF-BEF8C2D1B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517"/>
                <a:ext cx="13" cy="12"/>
              </a:xfrm>
              <a:custGeom>
                <a:avLst/>
                <a:gdLst>
                  <a:gd name="T0" fmla="*/ 1 w 26"/>
                  <a:gd name="T1" fmla="*/ 1 h 24"/>
                  <a:gd name="T2" fmla="*/ 1 w 26"/>
                  <a:gd name="T3" fmla="*/ 1 h 24"/>
                  <a:gd name="T4" fmla="*/ 0 w 26"/>
                  <a:gd name="T5" fmla="*/ 1 h 24"/>
                  <a:gd name="T6" fmla="*/ 1 w 26"/>
                  <a:gd name="T7" fmla="*/ 1 h 24"/>
                  <a:gd name="T8" fmla="*/ 1 w 26"/>
                  <a:gd name="T9" fmla="*/ 1 h 24"/>
                  <a:gd name="T10" fmla="*/ 1 w 26"/>
                  <a:gd name="T11" fmla="*/ 1 h 24"/>
                  <a:gd name="T12" fmla="*/ 1 w 26"/>
                  <a:gd name="T13" fmla="*/ 1 h 24"/>
                  <a:gd name="T14" fmla="*/ 1 w 26"/>
                  <a:gd name="T15" fmla="*/ 1 h 24"/>
                  <a:gd name="T16" fmla="*/ 1 w 26"/>
                  <a:gd name="T17" fmla="*/ 1 h 24"/>
                  <a:gd name="T18" fmla="*/ 1 w 26"/>
                  <a:gd name="T19" fmla="*/ 0 h 24"/>
                  <a:gd name="T20" fmla="*/ 1 w 26"/>
                  <a:gd name="T21" fmla="*/ 1 h 24"/>
                  <a:gd name="T22" fmla="*/ 1 w 26"/>
                  <a:gd name="T23" fmla="*/ 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24">
                    <a:moveTo>
                      <a:pt x="13" y="2"/>
                    </a:moveTo>
                    <a:lnTo>
                      <a:pt x="14" y="1"/>
                    </a:lnTo>
                    <a:lnTo>
                      <a:pt x="0" y="13"/>
                    </a:lnTo>
                    <a:lnTo>
                      <a:pt x="10" y="24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3" y="13"/>
                    </a:lnTo>
                    <a:lnTo>
                      <a:pt x="26" y="8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728">
                <a:extLst>
                  <a:ext uri="{FF2B5EF4-FFF2-40B4-BE49-F238E27FC236}">
                    <a16:creationId xmlns:a16="http://schemas.microsoft.com/office/drawing/2014/main" id="{B0D42284-8659-4AE7-8BA9-7144A4345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507"/>
                <a:ext cx="14" cy="15"/>
              </a:xfrm>
              <a:custGeom>
                <a:avLst/>
                <a:gdLst>
                  <a:gd name="T0" fmla="*/ 0 w 29"/>
                  <a:gd name="T1" fmla="*/ 1 h 30"/>
                  <a:gd name="T2" fmla="*/ 0 w 29"/>
                  <a:gd name="T3" fmla="*/ 1 h 30"/>
                  <a:gd name="T4" fmla="*/ 0 w 29"/>
                  <a:gd name="T5" fmla="*/ 1 h 30"/>
                  <a:gd name="T6" fmla="*/ 0 w 29"/>
                  <a:gd name="T7" fmla="*/ 1 h 30"/>
                  <a:gd name="T8" fmla="*/ 0 w 29"/>
                  <a:gd name="T9" fmla="*/ 1 h 30"/>
                  <a:gd name="T10" fmla="*/ 0 w 29"/>
                  <a:gd name="T11" fmla="*/ 1 h 30"/>
                  <a:gd name="T12" fmla="*/ 0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0 h 30"/>
                  <a:gd name="T20" fmla="*/ 0 w 29"/>
                  <a:gd name="T21" fmla="*/ 1 h 30"/>
                  <a:gd name="T22" fmla="*/ 0 w 29"/>
                  <a:gd name="T23" fmla="*/ 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30">
                    <a:moveTo>
                      <a:pt x="15" y="3"/>
                    </a:moveTo>
                    <a:lnTo>
                      <a:pt x="16" y="2"/>
                    </a:lnTo>
                    <a:lnTo>
                      <a:pt x="0" y="20"/>
                    </a:lnTo>
                    <a:lnTo>
                      <a:pt x="12" y="30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28" y="11"/>
                    </a:lnTo>
                    <a:lnTo>
                      <a:pt x="29" y="5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729">
                <a:extLst>
                  <a:ext uri="{FF2B5EF4-FFF2-40B4-BE49-F238E27FC236}">
                    <a16:creationId xmlns:a16="http://schemas.microsoft.com/office/drawing/2014/main" id="{E40BAC64-62B7-49D0-92EF-F18A84295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493"/>
                <a:ext cx="15" cy="19"/>
              </a:xfrm>
              <a:custGeom>
                <a:avLst/>
                <a:gdLst>
                  <a:gd name="T0" fmla="*/ 1 w 30"/>
                  <a:gd name="T1" fmla="*/ 0 h 39"/>
                  <a:gd name="T2" fmla="*/ 1 w 30"/>
                  <a:gd name="T3" fmla="*/ 0 h 39"/>
                  <a:gd name="T4" fmla="*/ 0 w 30"/>
                  <a:gd name="T5" fmla="*/ 0 h 39"/>
                  <a:gd name="T6" fmla="*/ 1 w 30"/>
                  <a:gd name="T7" fmla="*/ 0 h 39"/>
                  <a:gd name="T8" fmla="*/ 1 w 30"/>
                  <a:gd name="T9" fmla="*/ 0 h 39"/>
                  <a:gd name="T10" fmla="*/ 1 w 30"/>
                  <a:gd name="T11" fmla="*/ 0 h 39"/>
                  <a:gd name="T12" fmla="*/ 1 w 30"/>
                  <a:gd name="T13" fmla="*/ 0 h 39"/>
                  <a:gd name="T14" fmla="*/ 1 w 30"/>
                  <a:gd name="T15" fmla="*/ 0 h 39"/>
                  <a:gd name="T16" fmla="*/ 1 w 30"/>
                  <a:gd name="T17" fmla="*/ 0 h 39"/>
                  <a:gd name="T18" fmla="*/ 1 w 30"/>
                  <a:gd name="T19" fmla="*/ 0 h 39"/>
                  <a:gd name="T20" fmla="*/ 1 w 30"/>
                  <a:gd name="T21" fmla="*/ 0 h 39"/>
                  <a:gd name="T22" fmla="*/ 1 w 30"/>
                  <a:gd name="T23" fmla="*/ 0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39">
                    <a:moveTo>
                      <a:pt x="17" y="4"/>
                    </a:moveTo>
                    <a:lnTo>
                      <a:pt x="16" y="4"/>
                    </a:lnTo>
                    <a:lnTo>
                      <a:pt x="0" y="32"/>
                    </a:lnTo>
                    <a:lnTo>
                      <a:pt x="14" y="39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0" y="6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6" y="4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730">
                <a:extLst>
                  <a:ext uri="{FF2B5EF4-FFF2-40B4-BE49-F238E27FC236}">
                    <a16:creationId xmlns:a16="http://schemas.microsoft.com/office/drawing/2014/main" id="{EFC9E85A-181F-4C30-8F49-8EAD3AAE4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481"/>
                <a:ext cx="14" cy="18"/>
              </a:xfrm>
              <a:custGeom>
                <a:avLst/>
                <a:gdLst>
                  <a:gd name="T0" fmla="*/ 0 w 29"/>
                  <a:gd name="T1" fmla="*/ 1 h 34"/>
                  <a:gd name="T2" fmla="*/ 0 w 29"/>
                  <a:gd name="T3" fmla="*/ 1 h 34"/>
                  <a:gd name="T4" fmla="*/ 0 w 29"/>
                  <a:gd name="T5" fmla="*/ 1 h 34"/>
                  <a:gd name="T6" fmla="*/ 0 w 29"/>
                  <a:gd name="T7" fmla="*/ 1 h 34"/>
                  <a:gd name="T8" fmla="*/ 0 w 29"/>
                  <a:gd name="T9" fmla="*/ 1 h 34"/>
                  <a:gd name="T10" fmla="*/ 0 w 29"/>
                  <a:gd name="T11" fmla="*/ 1 h 34"/>
                  <a:gd name="T12" fmla="*/ 0 w 29"/>
                  <a:gd name="T13" fmla="*/ 1 h 34"/>
                  <a:gd name="T14" fmla="*/ 0 w 29"/>
                  <a:gd name="T15" fmla="*/ 1 h 34"/>
                  <a:gd name="T16" fmla="*/ 0 w 29"/>
                  <a:gd name="T17" fmla="*/ 0 h 34"/>
                  <a:gd name="T18" fmla="*/ 0 w 29"/>
                  <a:gd name="T19" fmla="*/ 0 h 34"/>
                  <a:gd name="T20" fmla="*/ 0 w 29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34">
                    <a:moveTo>
                      <a:pt x="16" y="2"/>
                    </a:moveTo>
                    <a:lnTo>
                      <a:pt x="16" y="2"/>
                    </a:lnTo>
                    <a:lnTo>
                      <a:pt x="0" y="27"/>
                    </a:lnTo>
                    <a:lnTo>
                      <a:pt x="12" y="34"/>
                    </a:lnTo>
                    <a:lnTo>
                      <a:pt x="28" y="9"/>
                    </a:lnTo>
                    <a:lnTo>
                      <a:pt x="29" y="4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731">
                <a:extLst>
                  <a:ext uri="{FF2B5EF4-FFF2-40B4-BE49-F238E27FC236}">
                    <a16:creationId xmlns:a16="http://schemas.microsoft.com/office/drawing/2014/main" id="{EB306FA8-8C11-499B-B515-DD7FF0A01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3463"/>
                <a:ext cx="18" cy="23"/>
              </a:xfrm>
              <a:custGeom>
                <a:avLst/>
                <a:gdLst>
                  <a:gd name="T0" fmla="*/ 1 w 36"/>
                  <a:gd name="T1" fmla="*/ 1 h 46"/>
                  <a:gd name="T2" fmla="*/ 1 w 36"/>
                  <a:gd name="T3" fmla="*/ 1 h 46"/>
                  <a:gd name="T4" fmla="*/ 0 w 36"/>
                  <a:gd name="T5" fmla="*/ 1 h 46"/>
                  <a:gd name="T6" fmla="*/ 1 w 36"/>
                  <a:gd name="T7" fmla="*/ 1 h 46"/>
                  <a:gd name="T8" fmla="*/ 1 w 36"/>
                  <a:gd name="T9" fmla="*/ 1 h 46"/>
                  <a:gd name="T10" fmla="*/ 1 w 36"/>
                  <a:gd name="T11" fmla="*/ 1 h 46"/>
                  <a:gd name="T12" fmla="*/ 1 w 36"/>
                  <a:gd name="T13" fmla="*/ 1 h 46"/>
                  <a:gd name="T14" fmla="*/ 1 w 36"/>
                  <a:gd name="T15" fmla="*/ 1 h 46"/>
                  <a:gd name="T16" fmla="*/ 1 w 36"/>
                  <a:gd name="T17" fmla="*/ 0 h 46"/>
                  <a:gd name="T18" fmla="*/ 1 w 36"/>
                  <a:gd name="T19" fmla="*/ 0 h 46"/>
                  <a:gd name="T20" fmla="*/ 1 w 36"/>
                  <a:gd name="T21" fmla="*/ 1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46">
                    <a:moveTo>
                      <a:pt x="23" y="2"/>
                    </a:moveTo>
                    <a:lnTo>
                      <a:pt x="23" y="2"/>
                    </a:lnTo>
                    <a:lnTo>
                      <a:pt x="0" y="39"/>
                    </a:lnTo>
                    <a:lnTo>
                      <a:pt x="12" y="46"/>
                    </a:lnTo>
                    <a:lnTo>
                      <a:pt x="35" y="9"/>
                    </a:lnTo>
                    <a:lnTo>
                      <a:pt x="36" y="4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732">
                <a:extLst>
                  <a:ext uri="{FF2B5EF4-FFF2-40B4-BE49-F238E27FC236}">
                    <a16:creationId xmlns:a16="http://schemas.microsoft.com/office/drawing/2014/main" id="{913E853B-C194-4161-AF13-990A2DB45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" y="3440"/>
                <a:ext cx="20" cy="28"/>
              </a:xfrm>
              <a:custGeom>
                <a:avLst/>
                <a:gdLst>
                  <a:gd name="T0" fmla="*/ 0 w 41"/>
                  <a:gd name="T1" fmla="*/ 1 h 55"/>
                  <a:gd name="T2" fmla="*/ 0 w 41"/>
                  <a:gd name="T3" fmla="*/ 1 h 55"/>
                  <a:gd name="T4" fmla="*/ 0 w 41"/>
                  <a:gd name="T5" fmla="*/ 1 h 55"/>
                  <a:gd name="T6" fmla="*/ 0 w 41"/>
                  <a:gd name="T7" fmla="*/ 1 h 55"/>
                  <a:gd name="T8" fmla="*/ 0 w 41"/>
                  <a:gd name="T9" fmla="*/ 1 h 55"/>
                  <a:gd name="T10" fmla="*/ 0 w 41"/>
                  <a:gd name="T11" fmla="*/ 1 h 55"/>
                  <a:gd name="T12" fmla="*/ 0 w 41"/>
                  <a:gd name="T13" fmla="*/ 1 h 55"/>
                  <a:gd name="T14" fmla="*/ 0 w 41"/>
                  <a:gd name="T15" fmla="*/ 1 h 55"/>
                  <a:gd name="T16" fmla="*/ 0 w 41"/>
                  <a:gd name="T17" fmla="*/ 0 h 55"/>
                  <a:gd name="T18" fmla="*/ 0 w 41"/>
                  <a:gd name="T19" fmla="*/ 0 h 55"/>
                  <a:gd name="T20" fmla="*/ 0 w 41"/>
                  <a:gd name="T21" fmla="*/ 1 h 55"/>
                  <a:gd name="T22" fmla="*/ 0 w 41"/>
                  <a:gd name="T23" fmla="*/ 1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55">
                    <a:moveTo>
                      <a:pt x="27" y="2"/>
                    </a:moveTo>
                    <a:lnTo>
                      <a:pt x="28" y="2"/>
                    </a:lnTo>
                    <a:lnTo>
                      <a:pt x="0" y="48"/>
                    </a:lnTo>
                    <a:lnTo>
                      <a:pt x="12" y="55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1" y="4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8" y="2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733">
                <a:extLst>
                  <a:ext uri="{FF2B5EF4-FFF2-40B4-BE49-F238E27FC236}">
                    <a16:creationId xmlns:a16="http://schemas.microsoft.com/office/drawing/2014/main" id="{04CC9C4B-3688-4731-AE6A-02A13F288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3410"/>
                <a:ext cx="24" cy="34"/>
              </a:xfrm>
              <a:custGeom>
                <a:avLst/>
                <a:gdLst>
                  <a:gd name="T0" fmla="*/ 1 w 46"/>
                  <a:gd name="T1" fmla="*/ 0 h 69"/>
                  <a:gd name="T2" fmla="*/ 1 w 46"/>
                  <a:gd name="T3" fmla="*/ 0 h 69"/>
                  <a:gd name="T4" fmla="*/ 0 w 46"/>
                  <a:gd name="T5" fmla="*/ 0 h 69"/>
                  <a:gd name="T6" fmla="*/ 1 w 46"/>
                  <a:gd name="T7" fmla="*/ 0 h 69"/>
                  <a:gd name="T8" fmla="*/ 1 w 46"/>
                  <a:gd name="T9" fmla="*/ 0 h 69"/>
                  <a:gd name="T10" fmla="*/ 1 w 46"/>
                  <a:gd name="T11" fmla="*/ 0 h 69"/>
                  <a:gd name="T12" fmla="*/ 1 w 46"/>
                  <a:gd name="T13" fmla="*/ 0 h 69"/>
                  <a:gd name="T14" fmla="*/ 1 w 46"/>
                  <a:gd name="T15" fmla="*/ 0 h 69"/>
                  <a:gd name="T16" fmla="*/ 1 w 46"/>
                  <a:gd name="T17" fmla="*/ 0 h 69"/>
                  <a:gd name="T18" fmla="*/ 1 w 46"/>
                  <a:gd name="T19" fmla="*/ 0 h 69"/>
                  <a:gd name="T20" fmla="*/ 1 w 46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69">
                    <a:moveTo>
                      <a:pt x="32" y="4"/>
                    </a:moveTo>
                    <a:lnTo>
                      <a:pt x="32" y="4"/>
                    </a:lnTo>
                    <a:lnTo>
                      <a:pt x="0" y="62"/>
                    </a:lnTo>
                    <a:lnTo>
                      <a:pt x="14" y="69"/>
                    </a:lnTo>
                    <a:lnTo>
                      <a:pt x="46" y="11"/>
                    </a:lnTo>
                    <a:lnTo>
                      <a:pt x="46" y="6"/>
                    </a:lnTo>
                    <a:lnTo>
                      <a:pt x="43" y="1"/>
                    </a:lnTo>
                    <a:lnTo>
                      <a:pt x="37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734">
                <a:extLst>
                  <a:ext uri="{FF2B5EF4-FFF2-40B4-BE49-F238E27FC236}">
                    <a16:creationId xmlns:a16="http://schemas.microsoft.com/office/drawing/2014/main" id="{654A9B89-4A0B-4F01-B4B8-286A6501D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380"/>
                <a:ext cx="24" cy="36"/>
              </a:xfrm>
              <a:custGeom>
                <a:avLst/>
                <a:gdLst>
                  <a:gd name="T0" fmla="*/ 0 w 49"/>
                  <a:gd name="T1" fmla="*/ 1 h 71"/>
                  <a:gd name="T2" fmla="*/ 0 w 49"/>
                  <a:gd name="T3" fmla="*/ 1 h 71"/>
                  <a:gd name="T4" fmla="*/ 0 w 49"/>
                  <a:gd name="T5" fmla="*/ 1 h 71"/>
                  <a:gd name="T6" fmla="*/ 0 w 49"/>
                  <a:gd name="T7" fmla="*/ 1 h 71"/>
                  <a:gd name="T8" fmla="*/ 0 w 49"/>
                  <a:gd name="T9" fmla="*/ 1 h 71"/>
                  <a:gd name="T10" fmla="*/ 0 w 49"/>
                  <a:gd name="T11" fmla="*/ 1 h 71"/>
                  <a:gd name="T12" fmla="*/ 0 w 49"/>
                  <a:gd name="T13" fmla="*/ 1 h 71"/>
                  <a:gd name="T14" fmla="*/ 0 w 49"/>
                  <a:gd name="T15" fmla="*/ 1 h 71"/>
                  <a:gd name="T16" fmla="*/ 0 w 49"/>
                  <a:gd name="T17" fmla="*/ 1 h 71"/>
                  <a:gd name="T18" fmla="*/ 0 w 49"/>
                  <a:gd name="T19" fmla="*/ 0 h 71"/>
                  <a:gd name="T20" fmla="*/ 0 w 49"/>
                  <a:gd name="T21" fmla="*/ 1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" h="71">
                    <a:moveTo>
                      <a:pt x="35" y="5"/>
                    </a:moveTo>
                    <a:lnTo>
                      <a:pt x="35" y="5"/>
                    </a:lnTo>
                    <a:lnTo>
                      <a:pt x="0" y="64"/>
                    </a:lnTo>
                    <a:lnTo>
                      <a:pt x="14" y="71"/>
                    </a:lnTo>
                    <a:lnTo>
                      <a:pt x="49" y="11"/>
                    </a:lnTo>
                    <a:lnTo>
                      <a:pt x="49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735">
                <a:extLst>
                  <a:ext uri="{FF2B5EF4-FFF2-40B4-BE49-F238E27FC236}">
                    <a16:creationId xmlns:a16="http://schemas.microsoft.com/office/drawing/2014/main" id="{80E007AE-3E34-4261-877B-26413F693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347"/>
                <a:ext cx="26" cy="39"/>
              </a:xfrm>
              <a:custGeom>
                <a:avLst/>
                <a:gdLst>
                  <a:gd name="T0" fmla="*/ 0 w 53"/>
                  <a:gd name="T1" fmla="*/ 1 h 78"/>
                  <a:gd name="T2" fmla="*/ 0 w 53"/>
                  <a:gd name="T3" fmla="*/ 1 h 78"/>
                  <a:gd name="T4" fmla="*/ 0 w 53"/>
                  <a:gd name="T5" fmla="*/ 1 h 78"/>
                  <a:gd name="T6" fmla="*/ 0 w 53"/>
                  <a:gd name="T7" fmla="*/ 1 h 78"/>
                  <a:gd name="T8" fmla="*/ 0 w 53"/>
                  <a:gd name="T9" fmla="*/ 1 h 78"/>
                  <a:gd name="T10" fmla="*/ 0 w 53"/>
                  <a:gd name="T11" fmla="*/ 1 h 78"/>
                  <a:gd name="T12" fmla="*/ 0 w 53"/>
                  <a:gd name="T13" fmla="*/ 1 h 78"/>
                  <a:gd name="T14" fmla="*/ 0 w 53"/>
                  <a:gd name="T15" fmla="*/ 1 h 78"/>
                  <a:gd name="T16" fmla="*/ 0 w 53"/>
                  <a:gd name="T17" fmla="*/ 1 h 78"/>
                  <a:gd name="T18" fmla="*/ 0 w 53"/>
                  <a:gd name="T19" fmla="*/ 0 h 78"/>
                  <a:gd name="T20" fmla="*/ 0 w 53"/>
                  <a:gd name="T21" fmla="*/ 1 h 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78">
                    <a:moveTo>
                      <a:pt x="39" y="5"/>
                    </a:moveTo>
                    <a:lnTo>
                      <a:pt x="39" y="5"/>
                    </a:lnTo>
                    <a:lnTo>
                      <a:pt x="0" y="72"/>
                    </a:lnTo>
                    <a:lnTo>
                      <a:pt x="14" y="78"/>
                    </a:lnTo>
                    <a:lnTo>
                      <a:pt x="53" y="12"/>
                    </a:lnTo>
                    <a:lnTo>
                      <a:pt x="53" y="6"/>
                    </a:lnTo>
                    <a:lnTo>
                      <a:pt x="49" y="1"/>
                    </a:lnTo>
                    <a:lnTo>
                      <a:pt x="44" y="0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736">
                <a:extLst>
                  <a:ext uri="{FF2B5EF4-FFF2-40B4-BE49-F238E27FC236}">
                    <a16:creationId xmlns:a16="http://schemas.microsoft.com/office/drawing/2014/main" id="{99319333-65FB-428A-883E-0D07340C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3312"/>
                <a:ext cx="27" cy="40"/>
              </a:xfrm>
              <a:custGeom>
                <a:avLst/>
                <a:gdLst>
                  <a:gd name="T0" fmla="*/ 1 w 53"/>
                  <a:gd name="T1" fmla="*/ 0 h 81"/>
                  <a:gd name="T2" fmla="*/ 1 w 53"/>
                  <a:gd name="T3" fmla="*/ 0 h 81"/>
                  <a:gd name="T4" fmla="*/ 0 w 53"/>
                  <a:gd name="T5" fmla="*/ 0 h 81"/>
                  <a:gd name="T6" fmla="*/ 1 w 53"/>
                  <a:gd name="T7" fmla="*/ 0 h 81"/>
                  <a:gd name="T8" fmla="*/ 1 w 53"/>
                  <a:gd name="T9" fmla="*/ 0 h 81"/>
                  <a:gd name="T10" fmla="*/ 1 w 53"/>
                  <a:gd name="T11" fmla="*/ 0 h 81"/>
                  <a:gd name="T12" fmla="*/ 1 w 53"/>
                  <a:gd name="T13" fmla="*/ 0 h 81"/>
                  <a:gd name="T14" fmla="*/ 1 w 53"/>
                  <a:gd name="T15" fmla="*/ 0 h 81"/>
                  <a:gd name="T16" fmla="*/ 1 w 53"/>
                  <a:gd name="T17" fmla="*/ 0 h 81"/>
                  <a:gd name="T18" fmla="*/ 1 w 53"/>
                  <a:gd name="T19" fmla="*/ 0 h 81"/>
                  <a:gd name="T20" fmla="*/ 1 w 53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81">
                    <a:moveTo>
                      <a:pt x="39" y="5"/>
                    </a:moveTo>
                    <a:lnTo>
                      <a:pt x="39" y="5"/>
                    </a:lnTo>
                    <a:lnTo>
                      <a:pt x="0" y="74"/>
                    </a:lnTo>
                    <a:lnTo>
                      <a:pt x="14" y="81"/>
                    </a:lnTo>
                    <a:lnTo>
                      <a:pt x="53" y="12"/>
                    </a:lnTo>
                    <a:lnTo>
                      <a:pt x="53" y="6"/>
                    </a:lnTo>
                    <a:lnTo>
                      <a:pt x="50" y="1"/>
                    </a:lnTo>
                    <a:lnTo>
                      <a:pt x="44" y="0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737">
                <a:extLst>
                  <a:ext uri="{FF2B5EF4-FFF2-40B4-BE49-F238E27FC236}">
                    <a16:creationId xmlns:a16="http://schemas.microsoft.com/office/drawing/2014/main" id="{A61B1A1B-69AB-4319-889F-C1FA6DA4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3277"/>
                <a:ext cx="27" cy="41"/>
              </a:xfrm>
              <a:custGeom>
                <a:avLst/>
                <a:gdLst>
                  <a:gd name="T0" fmla="*/ 1 w 53"/>
                  <a:gd name="T1" fmla="*/ 1 h 81"/>
                  <a:gd name="T2" fmla="*/ 1 w 53"/>
                  <a:gd name="T3" fmla="*/ 1 h 81"/>
                  <a:gd name="T4" fmla="*/ 0 w 53"/>
                  <a:gd name="T5" fmla="*/ 1 h 81"/>
                  <a:gd name="T6" fmla="*/ 1 w 53"/>
                  <a:gd name="T7" fmla="*/ 1 h 81"/>
                  <a:gd name="T8" fmla="*/ 1 w 53"/>
                  <a:gd name="T9" fmla="*/ 1 h 81"/>
                  <a:gd name="T10" fmla="*/ 1 w 53"/>
                  <a:gd name="T11" fmla="*/ 1 h 81"/>
                  <a:gd name="T12" fmla="*/ 1 w 53"/>
                  <a:gd name="T13" fmla="*/ 1 h 81"/>
                  <a:gd name="T14" fmla="*/ 1 w 53"/>
                  <a:gd name="T15" fmla="*/ 1 h 81"/>
                  <a:gd name="T16" fmla="*/ 1 w 53"/>
                  <a:gd name="T17" fmla="*/ 1 h 81"/>
                  <a:gd name="T18" fmla="*/ 1 w 53"/>
                  <a:gd name="T19" fmla="*/ 0 h 81"/>
                  <a:gd name="T20" fmla="*/ 1 w 53"/>
                  <a:gd name="T21" fmla="*/ 1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81">
                    <a:moveTo>
                      <a:pt x="39" y="5"/>
                    </a:moveTo>
                    <a:lnTo>
                      <a:pt x="39" y="5"/>
                    </a:lnTo>
                    <a:lnTo>
                      <a:pt x="0" y="74"/>
                    </a:lnTo>
                    <a:lnTo>
                      <a:pt x="14" y="81"/>
                    </a:lnTo>
                    <a:lnTo>
                      <a:pt x="53" y="11"/>
                    </a:lnTo>
                    <a:lnTo>
                      <a:pt x="53" y="6"/>
                    </a:lnTo>
                    <a:lnTo>
                      <a:pt x="50" y="1"/>
                    </a:lnTo>
                    <a:lnTo>
                      <a:pt x="44" y="0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738">
                <a:extLst>
                  <a:ext uri="{FF2B5EF4-FFF2-40B4-BE49-F238E27FC236}">
                    <a16:creationId xmlns:a16="http://schemas.microsoft.com/office/drawing/2014/main" id="{058C2B71-5C05-43BE-95C8-EC4384119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243"/>
                <a:ext cx="26" cy="40"/>
              </a:xfrm>
              <a:custGeom>
                <a:avLst/>
                <a:gdLst>
                  <a:gd name="T0" fmla="*/ 0 w 53"/>
                  <a:gd name="T1" fmla="*/ 1 h 80"/>
                  <a:gd name="T2" fmla="*/ 0 w 53"/>
                  <a:gd name="T3" fmla="*/ 1 h 80"/>
                  <a:gd name="T4" fmla="*/ 0 w 53"/>
                  <a:gd name="T5" fmla="*/ 1 h 80"/>
                  <a:gd name="T6" fmla="*/ 0 w 53"/>
                  <a:gd name="T7" fmla="*/ 1 h 80"/>
                  <a:gd name="T8" fmla="*/ 0 w 53"/>
                  <a:gd name="T9" fmla="*/ 1 h 80"/>
                  <a:gd name="T10" fmla="*/ 0 w 53"/>
                  <a:gd name="T11" fmla="*/ 1 h 80"/>
                  <a:gd name="T12" fmla="*/ 0 w 53"/>
                  <a:gd name="T13" fmla="*/ 1 h 80"/>
                  <a:gd name="T14" fmla="*/ 0 w 53"/>
                  <a:gd name="T15" fmla="*/ 1 h 80"/>
                  <a:gd name="T16" fmla="*/ 0 w 53"/>
                  <a:gd name="T17" fmla="*/ 1 h 80"/>
                  <a:gd name="T18" fmla="*/ 0 w 53"/>
                  <a:gd name="T19" fmla="*/ 0 h 80"/>
                  <a:gd name="T20" fmla="*/ 0 w 53"/>
                  <a:gd name="T21" fmla="*/ 1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80">
                    <a:moveTo>
                      <a:pt x="40" y="4"/>
                    </a:moveTo>
                    <a:lnTo>
                      <a:pt x="40" y="4"/>
                    </a:lnTo>
                    <a:lnTo>
                      <a:pt x="0" y="74"/>
                    </a:lnTo>
                    <a:lnTo>
                      <a:pt x="14" y="80"/>
                    </a:lnTo>
                    <a:lnTo>
                      <a:pt x="53" y="11"/>
                    </a:lnTo>
                    <a:lnTo>
                      <a:pt x="53" y="6"/>
                    </a:lnTo>
                    <a:lnTo>
                      <a:pt x="50" y="1"/>
                    </a:lnTo>
                    <a:lnTo>
                      <a:pt x="44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739">
                <a:extLst>
                  <a:ext uri="{FF2B5EF4-FFF2-40B4-BE49-F238E27FC236}">
                    <a16:creationId xmlns:a16="http://schemas.microsoft.com/office/drawing/2014/main" id="{2C5C5551-0DEF-4A57-9CCA-272359337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3208"/>
                <a:ext cx="27" cy="41"/>
              </a:xfrm>
              <a:custGeom>
                <a:avLst/>
                <a:gdLst>
                  <a:gd name="T0" fmla="*/ 1 w 53"/>
                  <a:gd name="T1" fmla="*/ 1 h 80"/>
                  <a:gd name="T2" fmla="*/ 1 w 53"/>
                  <a:gd name="T3" fmla="*/ 1 h 80"/>
                  <a:gd name="T4" fmla="*/ 0 w 53"/>
                  <a:gd name="T5" fmla="*/ 1 h 80"/>
                  <a:gd name="T6" fmla="*/ 1 w 53"/>
                  <a:gd name="T7" fmla="*/ 1 h 80"/>
                  <a:gd name="T8" fmla="*/ 1 w 53"/>
                  <a:gd name="T9" fmla="*/ 1 h 80"/>
                  <a:gd name="T10" fmla="*/ 1 w 53"/>
                  <a:gd name="T11" fmla="*/ 1 h 80"/>
                  <a:gd name="T12" fmla="*/ 1 w 53"/>
                  <a:gd name="T13" fmla="*/ 1 h 80"/>
                  <a:gd name="T14" fmla="*/ 1 w 53"/>
                  <a:gd name="T15" fmla="*/ 1 h 80"/>
                  <a:gd name="T16" fmla="*/ 1 w 53"/>
                  <a:gd name="T17" fmla="*/ 1 h 80"/>
                  <a:gd name="T18" fmla="*/ 1 w 53"/>
                  <a:gd name="T19" fmla="*/ 0 h 80"/>
                  <a:gd name="T20" fmla="*/ 1 w 53"/>
                  <a:gd name="T21" fmla="*/ 1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80">
                    <a:moveTo>
                      <a:pt x="39" y="4"/>
                    </a:moveTo>
                    <a:lnTo>
                      <a:pt x="39" y="4"/>
                    </a:lnTo>
                    <a:lnTo>
                      <a:pt x="0" y="73"/>
                    </a:lnTo>
                    <a:lnTo>
                      <a:pt x="13" y="80"/>
                    </a:lnTo>
                    <a:lnTo>
                      <a:pt x="53" y="11"/>
                    </a:lnTo>
                    <a:lnTo>
                      <a:pt x="53" y="5"/>
                    </a:lnTo>
                    <a:lnTo>
                      <a:pt x="49" y="1"/>
                    </a:lnTo>
                    <a:lnTo>
                      <a:pt x="43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740">
                <a:extLst>
                  <a:ext uri="{FF2B5EF4-FFF2-40B4-BE49-F238E27FC236}">
                    <a16:creationId xmlns:a16="http://schemas.microsoft.com/office/drawing/2014/main" id="{A0DED83D-BC30-4A12-BDDA-44EF19232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3177"/>
                <a:ext cx="25" cy="37"/>
              </a:xfrm>
              <a:custGeom>
                <a:avLst/>
                <a:gdLst>
                  <a:gd name="T0" fmla="*/ 1 w 50"/>
                  <a:gd name="T1" fmla="*/ 1 h 74"/>
                  <a:gd name="T2" fmla="*/ 1 w 50"/>
                  <a:gd name="T3" fmla="*/ 1 h 74"/>
                  <a:gd name="T4" fmla="*/ 0 w 50"/>
                  <a:gd name="T5" fmla="*/ 1 h 74"/>
                  <a:gd name="T6" fmla="*/ 1 w 50"/>
                  <a:gd name="T7" fmla="*/ 1 h 74"/>
                  <a:gd name="T8" fmla="*/ 1 w 50"/>
                  <a:gd name="T9" fmla="*/ 1 h 74"/>
                  <a:gd name="T10" fmla="*/ 1 w 50"/>
                  <a:gd name="T11" fmla="*/ 1 h 74"/>
                  <a:gd name="T12" fmla="*/ 1 w 50"/>
                  <a:gd name="T13" fmla="*/ 1 h 74"/>
                  <a:gd name="T14" fmla="*/ 1 w 50"/>
                  <a:gd name="T15" fmla="*/ 1 h 74"/>
                  <a:gd name="T16" fmla="*/ 1 w 50"/>
                  <a:gd name="T17" fmla="*/ 1 h 74"/>
                  <a:gd name="T18" fmla="*/ 1 w 50"/>
                  <a:gd name="T19" fmla="*/ 0 h 74"/>
                  <a:gd name="T20" fmla="*/ 1 w 50"/>
                  <a:gd name="T21" fmla="*/ 1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" h="74">
                    <a:moveTo>
                      <a:pt x="37" y="5"/>
                    </a:moveTo>
                    <a:lnTo>
                      <a:pt x="37" y="5"/>
                    </a:lnTo>
                    <a:lnTo>
                      <a:pt x="0" y="67"/>
                    </a:lnTo>
                    <a:lnTo>
                      <a:pt x="14" y="74"/>
                    </a:lnTo>
                    <a:lnTo>
                      <a:pt x="50" y="12"/>
                    </a:lnTo>
                    <a:lnTo>
                      <a:pt x="50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741">
                <a:extLst>
                  <a:ext uri="{FF2B5EF4-FFF2-40B4-BE49-F238E27FC236}">
                    <a16:creationId xmlns:a16="http://schemas.microsoft.com/office/drawing/2014/main" id="{359BFA94-C35B-4415-B035-1364F3F52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46"/>
                <a:ext cx="23" cy="37"/>
              </a:xfrm>
              <a:custGeom>
                <a:avLst/>
                <a:gdLst>
                  <a:gd name="T0" fmla="*/ 1 w 46"/>
                  <a:gd name="T1" fmla="*/ 1 h 74"/>
                  <a:gd name="T2" fmla="*/ 1 w 46"/>
                  <a:gd name="T3" fmla="*/ 1 h 74"/>
                  <a:gd name="T4" fmla="*/ 0 w 46"/>
                  <a:gd name="T5" fmla="*/ 1 h 74"/>
                  <a:gd name="T6" fmla="*/ 1 w 46"/>
                  <a:gd name="T7" fmla="*/ 1 h 74"/>
                  <a:gd name="T8" fmla="*/ 1 w 46"/>
                  <a:gd name="T9" fmla="*/ 1 h 74"/>
                  <a:gd name="T10" fmla="*/ 1 w 46"/>
                  <a:gd name="T11" fmla="*/ 1 h 74"/>
                  <a:gd name="T12" fmla="*/ 1 w 46"/>
                  <a:gd name="T13" fmla="*/ 1 h 74"/>
                  <a:gd name="T14" fmla="*/ 1 w 46"/>
                  <a:gd name="T15" fmla="*/ 1 h 74"/>
                  <a:gd name="T16" fmla="*/ 1 w 46"/>
                  <a:gd name="T17" fmla="*/ 1 h 74"/>
                  <a:gd name="T18" fmla="*/ 1 w 46"/>
                  <a:gd name="T19" fmla="*/ 0 h 74"/>
                  <a:gd name="T20" fmla="*/ 1 w 46"/>
                  <a:gd name="T21" fmla="*/ 1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74">
                    <a:moveTo>
                      <a:pt x="32" y="5"/>
                    </a:moveTo>
                    <a:lnTo>
                      <a:pt x="32" y="5"/>
                    </a:lnTo>
                    <a:lnTo>
                      <a:pt x="0" y="67"/>
                    </a:lnTo>
                    <a:lnTo>
                      <a:pt x="13" y="74"/>
                    </a:lnTo>
                    <a:lnTo>
                      <a:pt x="46" y="12"/>
                    </a:lnTo>
                    <a:lnTo>
                      <a:pt x="46" y="6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742">
                <a:extLst>
                  <a:ext uri="{FF2B5EF4-FFF2-40B4-BE49-F238E27FC236}">
                    <a16:creationId xmlns:a16="http://schemas.microsoft.com/office/drawing/2014/main" id="{7721423B-8F22-4A06-93B1-480AAE400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3121"/>
                <a:ext cx="22" cy="31"/>
              </a:xfrm>
              <a:custGeom>
                <a:avLst/>
                <a:gdLst>
                  <a:gd name="T0" fmla="*/ 1 w 44"/>
                  <a:gd name="T1" fmla="*/ 1 h 62"/>
                  <a:gd name="T2" fmla="*/ 1 w 44"/>
                  <a:gd name="T3" fmla="*/ 1 h 62"/>
                  <a:gd name="T4" fmla="*/ 0 w 44"/>
                  <a:gd name="T5" fmla="*/ 1 h 62"/>
                  <a:gd name="T6" fmla="*/ 1 w 44"/>
                  <a:gd name="T7" fmla="*/ 1 h 62"/>
                  <a:gd name="T8" fmla="*/ 1 w 44"/>
                  <a:gd name="T9" fmla="*/ 1 h 62"/>
                  <a:gd name="T10" fmla="*/ 1 w 44"/>
                  <a:gd name="T11" fmla="*/ 1 h 62"/>
                  <a:gd name="T12" fmla="*/ 1 w 44"/>
                  <a:gd name="T13" fmla="*/ 1 h 62"/>
                  <a:gd name="T14" fmla="*/ 1 w 44"/>
                  <a:gd name="T15" fmla="*/ 1 h 62"/>
                  <a:gd name="T16" fmla="*/ 1 w 44"/>
                  <a:gd name="T17" fmla="*/ 1 h 62"/>
                  <a:gd name="T18" fmla="*/ 1 w 44"/>
                  <a:gd name="T19" fmla="*/ 0 h 62"/>
                  <a:gd name="T20" fmla="*/ 1 w 44"/>
                  <a:gd name="T21" fmla="*/ 1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62">
                    <a:moveTo>
                      <a:pt x="30" y="4"/>
                    </a:moveTo>
                    <a:lnTo>
                      <a:pt x="30" y="4"/>
                    </a:lnTo>
                    <a:lnTo>
                      <a:pt x="0" y="55"/>
                    </a:lnTo>
                    <a:lnTo>
                      <a:pt x="14" y="62"/>
                    </a:lnTo>
                    <a:lnTo>
                      <a:pt x="44" y="11"/>
                    </a:lnTo>
                    <a:lnTo>
                      <a:pt x="44" y="5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743">
                <a:extLst>
                  <a:ext uri="{FF2B5EF4-FFF2-40B4-BE49-F238E27FC236}">
                    <a16:creationId xmlns:a16="http://schemas.microsoft.com/office/drawing/2014/main" id="{99B43253-8067-4AE4-B3D5-59E814BC8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3099"/>
                <a:ext cx="20" cy="28"/>
              </a:xfrm>
              <a:custGeom>
                <a:avLst/>
                <a:gdLst>
                  <a:gd name="T0" fmla="*/ 1 w 39"/>
                  <a:gd name="T1" fmla="*/ 1 h 55"/>
                  <a:gd name="T2" fmla="*/ 1 w 39"/>
                  <a:gd name="T3" fmla="*/ 1 h 55"/>
                  <a:gd name="T4" fmla="*/ 0 w 39"/>
                  <a:gd name="T5" fmla="*/ 1 h 55"/>
                  <a:gd name="T6" fmla="*/ 1 w 39"/>
                  <a:gd name="T7" fmla="*/ 1 h 55"/>
                  <a:gd name="T8" fmla="*/ 1 w 39"/>
                  <a:gd name="T9" fmla="*/ 1 h 55"/>
                  <a:gd name="T10" fmla="*/ 1 w 39"/>
                  <a:gd name="T11" fmla="*/ 1 h 55"/>
                  <a:gd name="T12" fmla="*/ 1 w 39"/>
                  <a:gd name="T13" fmla="*/ 1 h 55"/>
                  <a:gd name="T14" fmla="*/ 1 w 39"/>
                  <a:gd name="T15" fmla="*/ 1 h 55"/>
                  <a:gd name="T16" fmla="*/ 1 w 39"/>
                  <a:gd name="T17" fmla="*/ 1 h 55"/>
                  <a:gd name="T18" fmla="*/ 1 w 39"/>
                  <a:gd name="T19" fmla="*/ 0 h 55"/>
                  <a:gd name="T20" fmla="*/ 1 w 39"/>
                  <a:gd name="T21" fmla="*/ 1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55">
                    <a:moveTo>
                      <a:pt x="25" y="4"/>
                    </a:moveTo>
                    <a:lnTo>
                      <a:pt x="25" y="4"/>
                    </a:lnTo>
                    <a:lnTo>
                      <a:pt x="0" y="48"/>
                    </a:lnTo>
                    <a:lnTo>
                      <a:pt x="14" y="55"/>
                    </a:lnTo>
                    <a:lnTo>
                      <a:pt x="39" y="11"/>
                    </a:lnTo>
                    <a:lnTo>
                      <a:pt x="39" y="6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744">
                <a:extLst>
                  <a:ext uri="{FF2B5EF4-FFF2-40B4-BE49-F238E27FC236}">
                    <a16:creationId xmlns:a16="http://schemas.microsoft.com/office/drawing/2014/main" id="{E0897F24-1C9E-40D9-98D2-D13EFBD37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3083"/>
                <a:ext cx="15" cy="22"/>
              </a:xfrm>
              <a:custGeom>
                <a:avLst/>
                <a:gdLst>
                  <a:gd name="T0" fmla="*/ 1 w 30"/>
                  <a:gd name="T1" fmla="*/ 1 h 43"/>
                  <a:gd name="T2" fmla="*/ 1 w 30"/>
                  <a:gd name="T3" fmla="*/ 1 h 43"/>
                  <a:gd name="T4" fmla="*/ 0 w 30"/>
                  <a:gd name="T5" fmla="*/ 1 h 43"/>
                  <a:gd name="T6" fmla="*/ 1 w 30"/>
                  <a:gd name="T7" fmla="*/ 1 h 43"/>
                  <a:gd name="T8" fmla="*/ 1 w 30"/>
                  <a:gd name="T9" fmla="*/ 1 h 43"/>
                  <a:gd name="T10" fmla="*/ 1 w 30"/>
                  <a:gd name="T11" fmla="*/ 1 h 43"/>
                  <a:gd name="T12" fmla="*/ 1 w 30"/>
                  <a:gd name="T13" fmla="*/ 1 h 43"/>
                  <a:gd name="T14" fmla="*/ 1 w 30"/>
                  <a:gd name="T15" fmla="*/ 1 h 43"/>
                  <a:gd name="T16" fmla="*/ 1 w 30"/>
                  <a:gd name="T17" fmla="*/ 1 h 43"/>
                  <a:gd name="T18" fmla="*/ 1 w 30"/>
                  <a:gd name="T19" fmla="*/ 0 h 43"/>
                  <a:gd name="T20" fmla="*/ 1 w 30"/>
                  <a:gd name="T21" fmla="*/ 1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" h="43">
                    <a:moveTo>
                      <a:pt x="16" y="4"/>
                    </a:moveTo>
                    <a:lnTo>
                      <a:pt x="16" y="4"/>
                    </a:lnTo>
                    <a:lnTo>
                      <a:pt x="0" y="36"/>
                    </a:lnTo>
                    <a:lnTo>
                      <a:pt x="14" y="43"/>
                    </a:lnTo>
                    <a:lnTo>
                      <a:pt x="30" y="11"/>
                    </a:lnTo>
                    <a:lnTo>
                      <a:pt x="30" y="5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745">
                <a:extLst>
                  <a:ext uri="{FF2B5EF4-FFF2-40B4-BE49-F238E27FC236}">
                    <a16:creationId xmlns:a16="http://schemas.microsoft.com/office/drawing/2014/main" id="{BF5EBB1E-9957-448B-8C81-4881997BF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7" y="3072"/>
                <a:ext cx="13" cy="17"/>
              </a:xfrm>
              <a:custGeom>
                <a:avLst/>
                <a:gdLst>
                  <a:gd name="T0" fmla="*/ 1 w 26"/>
                  <a:gd name="T1" fmla="*/ 1 h 32"/>
                  <a:gd name="T2" fmla="*/ 1 w 26"/>
                  <a:gd name="T3" fmla="*/ 1 h 32"/>
                  <a:gd name="T4" fmla="*/ 0 w 26"/>
                  <a:gd name="T5" fmla="*/ 1 h 32"/>
                  <a:gd name="T6" fmla="*/ 1 w 26"/>
                  <a:gd name="T7" fmla="*/ 1 h 32"/>
                  <a:gd name="T8" fmla="*/ 1 w 26"/>
                  <a:gd name="T9" fmla="*/ 1 h 32"/>
                  <a:gd name="T10" fmla="*/ 1 w 26"/>
                  <a:gd name="T11" fmla="*/ 1 h 32"/>
                  <a:gd name="T12" fmla="*/ 1 w 26"/>
                  <a:gd name="T13" fmla="*/ 1 h 32"/>
                  <a:gd name="T14" fmla="*/ 1 w 26"/>
                  <a:gd name="T15" fmla="*/ 1 h 32"/>
                  <a:gd name="T16" fmla="*/ 1 w 26"/>
                  <a:gd name="T17" fmla="*/ 1 h 32"/>
                  <a:gd name="T18" fmla="*/ 1 w 26"/>
                  <a:gd name="T19" fmla="*/ 0 h 32"/>
                  <a:gd name="T20" fmla="*/ 1 w 26"/>
                  <a:gd name="T21" fmla="*/ 1 h 32"/>
                  <a:gd name="T22" fmla="*/ 1 w 26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2">
                    <a:moveTo>
                      <a:pt x="13" y="4"/>
                    </a:moveTo>
                    <a:lnTo>
                      <a:pt x="12" y="4"/>
                    </a:lnTo>
                    <a:lnTo>
                      <a:pt x="0" y="25"/>
                    </a:lnTo>
                    <a:lnTo>
                      <a:pt x="14" y="32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6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2" y="4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746">
                <a:extLst>
                  <a:ext uri="{FF2B5EF4-FFF2-40B4-BE49-F238E27FC236}">
                    <a16:creationId xmlns:a16="http://schemas.microsoft.com/office/drawing/2014/main" id="{E967D161-857C-4BE8-B68C-D9778BEC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3062"/>
                <a:ext cx="14" cy="16"/>
              </a:xfrm>
              <a:custGeom>
                <a:avLst/>
                <a:gdLst>
                  <a:gd name="T0" fmla="*/ 1 w 26"/>
                  <a:gd name="T1" fmla="*/ 1 h 32"/>
                  <a:gd name="T2" fmla="*/ 1 w 26"/>
                  <a:gd name="T3" fmla="*/ 1 h 32"/>
                  <a:gd name="T4" fmla="*/ 0 w 26"/>
                  <a:gd name="T5" fmla="*/ 1 h 32"/>
                  <a:gd name="T6" fmla="*/ 1 w 26"/>
                  <a:gd name="T7" fmla="*/ 1 h 32"/>
                  <a:gd name="T8" fmla="*/ 1 w 26"/>
                  <a:gd name="T9" fmla="*/ 1 h 32"/>
                  <a:gd name="T10" fmla="*/ 1 w 26"/>
                  <a:gd name="T11" fmla="*/ 1 h 32"/>
                  <a:gd name="T12" fmla="*/ 1 w 26"/>
                  <a:gd name="T13" fmla="*/ 1 h 32"/>
                  <a:gd name="T14" fmla="*/ 1 w 26"/>
                  <a:gd name="T15" fmla="*/ 1 h 32"/>
                  <a:gd name="T16" fmla="*/ 1 w 26"/>
                  <a:gd name="T17" fmla="*/ 0 h 32"/>
                  <a:gd name="T18" fmla="*/ 1 w 26"/>
                  <a:gd name="T19" fmla="*/ 0 h 32"/>
                  <a:gd name="T20" fmla="*/ 1 w 26"/>
                  <a:gd name="T21" fmla="*/ 1 h 32"/>
                  <a:gd name="T22" fmla="*/ 1 w 26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2">
                    <a:moveTo>
                      <a:pt x="14" y="1"/>
                    </a:moveTo>
                    <a:lnTo>
                      <a:pt x="14" y="2"/>
                    </a:lnTo>
                    <a:lnTo>
                      <a:pt x="0" y="25"/>
                    </a:lnTo>
                    <a:lnTo>
                      <a:pt x="11" y="32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6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747">
                <a:extLst>
                  <a:ext uri="{FF2B5EF4-FFF2-40B4-BE49-F238E27FC236}">
                    <a16:creationId xmlns:a16="http://schemas.microsoft.com/office/drawing/2014/main" id="{5FD6CAC1-9393-4C5F-ABA3-35B236F16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0" y="3053"/>
                <a:ext cx="12" cy="14"/>
              </a:xfrm>
              <a:custGeom>
                <a:avLst/>
                <a:gdLst>
                  <a:gd name="T0" fmla="*/ 1 w 24"/>
                  <a:gd name="T1" fmla="*/ 1 h 27"/>
                  <a:gd name="T2" fmla="*/ 1 w 24"/>
                  <a:gd name="T3" fmla="*/ 1 h 27"/>
                  <a:gd name="T4" fmla="*/ 0 w 24"/>
                  <a:gd name="T5" fmla="*/ 1 h 27"/>
                  <a:gd name="T6" fmla="*/ 1 w 24"/>
                  <a:gd name="T7" fmla="*/ 1 h 27"/>
                  <a:gd name="T8" fmla="*/ 1 w 24"/>
                  <a:gd name="T9" fmla="*/ 1 h 27"/>
                  <a:gd name="T10" fmla="*/ 1 w 24"/>
                  <a:gd name="T11" fmla="*/ 1 h 27"/>
                  <a:gd name="T12" fmla="*/ 1 w 24"/>
                  <a:gd name="T13" fmla="*/ 1 h 27"/>
                  <a:gd name="T14" fmla="*/ 1 w 24"/>
                  <a:gd name="T15" fmla="*/ 1 h 27"/>
                  <a:gd name="T16" fmla="*/ 1 w 24"/>
                  <a:gd name="T17" fmla="*/ 1 h 27"/>
                  <a:gd name="T18" fmla="*/ 1 w 24"/>
                  <a:gd name="T19" fmla="*/ 0 h 27"/>
                  <a:gd name="T20" fmla="*/ 1 w 24"/>
                  <a:gd name="T21" fmla="*/ 1 h 27"/>
                  <a:gd name="T22" fmla="*/ 1 w 24"/>
                  <a:gd name="T23" fmla="*/ 1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27">
                    <a:moveTo>
                      <a:pt x="10" y="4"/>
                    </a:moveTo>
                    <a:lnTo>
                      <a:pt x="11" y="2"/>
                    </a:lnTo>
                    <a:lnTo>
                      <a:pt x="0" y="18"/>
                    </a:lnTo>
                    <a:lnTo>
                      <a:pt x="11" y="27"/>
                    </a:lnTo>
                    <a:lnTo>
                      <a:pt x="23" y="11"/>
                    </a:lnTo>
                    <a:lnTo>
                      <a:pt x="24" y="9"/>
                    </a:lnTo>
                    <a:lnTo>
                      <a:pt x="23" y="11"/>
                    </a:lnTo>
                    <a:lnTo>
                      <a:pt x="24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748">
                <a:extLst>
                  <a:ext uri="{FF2B5EF4-FFF2-40B4-BE49-F238E27FC236}">
                    <a16:creationId xmlns:a16="http://schemas.microsoft.com/office/drawing/2014/main" id="{223B6352-0572-43CA-9DC1-0CED46ED7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3045"/>
                <a:ext cx="10" cy="13"/>
              </a:xfrm>
              <a:custGeom>
                <a:avLst/>
                <a:gdLst>
                  <a:gd name="T0" fmla="*/ 0 w 21"/>
                  <a:gd name="T1" fmla="*/ 1 h 25"/>
                  <a:gd name="T2" fmla="*/ 0 w 21"/>
                  <a:gd name="T3" fmla="*/ 1 h 25"/>
                  <a:gd name="T4" fmla="*/ 0 w 21"/>
                  <a:gd name="T5" fmla="*/ 1 h 25"/>
                  <a:gd name="T6" fmla="*/ 0 w 21"/>
                  <a:gd name="T7" fmla="*/ 1 h 25"/>
                  <a:gd name="T8" fmla="*/ 0 w 21"/>
                  <a:gd name="T9" fmla="*/ 1 h 25"/>
                  <a:gd name="T10" fmla="*/ 0 w 21"/>
                  <a:gd name="T11" fmla="*/ 1 h 25"/>
                  <a:gd name="T12" fmla="*/ 0 w 21"/>
                  <a:gd name="T13" fmla="*/ 1 h 25"/>
                  <a:gd name="T14" fmla="*/ 0 w 21"/>
                  <a:gd name="T15" fmla="*/ 1 h 25"/>
                  <a:gd name="T16" fmla="*/ 0 w 21"/>
                  <a:gd name="T17" fmla="*/ 0 h 25"/>
                  <a:gd name="T18" fmla="*/ 0 w 21"/>
                  <a:gd name="T19" fmla="*/ 0 h 25"/>
                  <a:gd name="T20" fmla="*/ 0 w 21"/>
                  <a:gd name="T21" fmla="*/ 1 h 25"/>
                  <a:gd name="T22" fmla="*/ 0 w 21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25">
                    <a:moveTo>
                      <a:pt x="7" y="5"/>
                    </a:moveTo>
                    <a:lnTo>
                      <a:pt x="7" y="4"/>
                    </a:lnTo>
                    <a:lnTo>
                      <a:pt x="0" y="20"/>
                    </a:lnTo>
                    <a:lnTo>
                      <a:pt x="14" y="25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749">
                <a:extLst>
                  <a:ext uri="{FF2B5EF4-FFF2-40B4-BE49-F238E27FC236}">
                    <a16:creationId xmlns:a16="http://schemas.microsoft.com/office/drawing/2014/main" id="{0228094C-E392-487D-AC50-23F6B5ACB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3040"/>
                <a:ext cx="8" cy="9"/>
              </a:xfrm>
              <a:custGeom>
                <a:avLst/>
                <a:gdLst>
                  <a:gd name="T0" fmla="*/ 1 w 16"/>
                  <a:gd name="T1" fmla="*/ 0 h 20"/>
                  <a:gd name="T2" fmla="*/ 1 w 16"/>
                  <a:gd name="T3" fmla="*/ 0 h 20"/>
                  <a:gd name="T4" fmla="*/ 0 w 16"/>
                  <a:gd name="T5" fmla="*/ 0 h 20"/>
                  <a:gd name="T6" fmla="*/ 1 w 16"/>
                  <a:gd name="T7" fmla="*/ 0 h 20"/>
                  <a:gd name="T8" fmla="*/ 1 w 16"/>
                  <a:gd name="T9" fmla="*/ 0 h 20"/>
                  <a:gd name="T10" fmla="*/ 1 w 16"/>
                  <a:gd name="T11" fmla="*/ 0 h 20"/>
                  <a:gd name="T12" fmla="*/ 1 w 16"/>
                  <a:gd name="T13" fmla="*/ 0 h 20"/>
                  <a:gd name="T14" fmla="*/ 1 w 16"/>
                  <a:gd name="T15" fmla="*/ 0 h 20"/>
                  <a:gd name="T16" fmla="*/ 1 w 16"/>
                  <a:gd name="T17" fmla="*/ 0 h 20"/>
                  <a:gd name="T18" fmla="*/ 1 w 16"/>
                  <a:gd name="T19" fmla="*/ 0 h 20"/>
                  <a:gd name="T20" fmla="*/ 1 w 16"/>
                  <a:gd name="T21" fmla="*/ 0 h 20"/>
                  <a:gd name="T22" fmla="*/ 1 w 16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20">
                    <a:moveTo>
                      <a:pt x="3" y="10"/>
                    </a:moveTo>
                    <a:lnTo>
                      <a:pt x="2" y="6"/>
                    </a:lnTo>
                    <a:lnTo>
                      <a:pt x="0" y="17"/>
                    </a:lnTo>
                    <a:lnTo>
                      <a:pt x="14" y="20"/>
                    </a:lnTo>
                    <a:lnTo>
                      <a:pt x="16" y="8"/>
                    </a:lnTo>
                    <a:lnTo>
                      <a:pt x="15" y="4"/>
                    </a:lnTo>
                    <a:lnTo>
                      <a:pt x="16" y="8"/>
                    </a:lnTo>
                    <a:lnTo>
                      <a:pt x="15" y="2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2" y="6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" name="Freeform 750">
                <a:extLst>
                  <a:ext uri="{FF2B5EF4-FFF2-40B4-BE49-F238E27FC236}">
                    <a16:creationId xmlns:a16="http://schemas.microsoft.com/office/drawing/2014/main" id="{070F4BF6-FC86-4BB9-8B25-7E7E6C450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3034"/>
                <a:ext cx="10" cy="11"/>
              </a:xfrm>
              <a:custGeom>
                <a:avLst/>
                <a:gdLst>
                  <a:gd name="T0" fmla="*/ 1 w 20"/>
                  <a:gd name="T1" fmla="*/ 1 h 20"/>
                  <a:gd name="T2" fmla="*/ 1 w 20"/>
                  <a:gd name="T3" fmla="*/ 1 h 20"/>
                  <a:gd name="T4" fmla="*/ 1 w 20"/>
                  <a:gd name="T5" fmla="*/ 1 h 20"/>
                  <a:gd name="T6" fmla="*/ 1 w 20"/>
                  <a:gd name="T7" fmla="*/ 1 h 20"/>
                  <a:gd name="T8" fmla="*/ 1 w 20"/>
                  <a:gd name="T9" fmla="*/ 1 h 20"/>
                  <a:gd name="T10" fmla="*/ 1 w 20"/>
                  <a:gd name="T11" fmla="*/ 1 h 20"/>
                  <a:gd name="T12" fmla="*/ 1 w 20"/>
                  <a:gd name="T13" fmla="*/ 1 h 20"/>
                  <a:gd name="T14" fmla="*/ 1 w 20"/>
                  <a:gd name="T15" fmla="*/ 0 h 20"/>
                  <a:gd name="T16" fmla="*/ 1 w 20"/>
                  <a:gd name="T17" fmla="*/ 0 h 20"/>
                  <a:gd name="T18" fmla="*/ 0 w 20"/>
                  <a:gd name="T19" fmla="*/ 1 h 20"/>
                  <a:gd name="T20" fmla="*/ 1 w 20"/>
                  <a:gd name="T21" fmla="*/ 1 h 20"/>
                  <a:gd name="T22" fmla="*/ 1 w 20"/>
                  <a:gd name="T23" fmla="*/ 1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20">
                    <a:moveTo>
                      <a:pt x="3" y="10"/>
                    </a:moveTo>
                    <a:lnTo>
                      <a:pt x="2" y="9"/>
                    </a:lnTo>
                    <a:lnTo>
                      <a:pt x="8" y="20"/>
                    </a:lnTo>
                    <a:lnTo>
                      <a:pt x="20" y="1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751">
                <a:extLst>
                  <a:ext uri="{FF2B5EF4-FFF2-40B4-BE49-F238E27FC236}">
                    <a16:creationId xmlns:a16="http://schemas.microsoft.com/office/drawing/2014/main" id="{CEBC2FE0-5FBF-4CB2-9C0A-C24EF258D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0" y="3027"/>
                <a:ext cx="12" cy="13"/>
              </a:xfrm>
              <a:custGeom>
                <a:avLst/>
                <a:gdLst>
                  <a:gd name="T0" fmla="*/ 0 w 25"/>
                  <a:gd name="T1" fmla="*/ 1 h 25"/>
                  <a:gd name="T2" fmla="*/ 0 w 25"/>
                  <a:gd name="T3" fmla="*/ 1 h 25"/>
                  <a:gd name="T4" fmla="*/ 0 w 25"/>
                  <a:gd name="T5" fmla="*/ 1 h 25"/>
                  <a:gd name="T6" fmla="*/ 0 w 25"/>
                  <a:gd name="T7" fmla="*/ 1 h 25"/>
                  <a:gd name="T8" fmla="*/ 0 w 25"/>
                  <a:gd name="T9" fmla="*/ 1 h 25"/>
                  <a:gd name="T10" fmla="*/ 0 w 25"/>
                  <a:gd name="T11" fmla="*/ 1 h 25"/>
                  <a:gd name="T12" fmla="*/ 0 w 25"/>
                  <a:gd name="T13" fmla="*/ 1 h 25"/>
                  <a:gd name="T14" fmla="*/ 0 w 25"/>
                  <a:gd name="T15" fmla="*/ 0 h 25"/>
                  <a:gd name="T16" fmla="*/ 0 w 25"/>
                  <a:gd name="T17" fmla="*/ 1 h 25"/>
                  <a:gd name="T18" fmla="*/ 0 w 25"/>
                  <a:gd name="T19" fmla="*/ 1 h 25"/>
                  <a:gd name="T20" fmla="*/ 0 w 25"/>
                  <a:gd name="T21" fmla="*/ 1 h 25"/>
                  <a:gd name="T22" fmla="*/ 0 w 25"/>
                  <a:gd name="T23" fmla="*/ 1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3" y="12"/>
                    </a:moveTo>
                    <a:lnTo>
                      <a:pt x="2" y="11"/>
                    </a:lnTo>
                    <a:lnTo>
                      <a:pt x="16" y="25"/>
                    </a:lnTo>
                    <a:lnTo>
                      <a:pt x="25" y="16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Freeform 752">
                <a:extLst>
                  <a:ext uri="{FF2B5EF4-FFF2-40B4-BE49-F238E27FC236}">
                    <a16:creationId xmlns:a16="http://schemas.microsoft.com/office/drawing/2014/main" id="{87AAC761-9DFF-4E81-A322-879A7BD3E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3019"/>
                <a:ext cx="16" cy="14"/>
              </a:xfrm>
              <a:custGeom>
                <a:avLst/>
                <a:gdLst>
                  <a:gd name="T0" fmla="*/ 1 w 32"/>
                  <a:gd name="T1" fmla="*/ 1 h 28"/>
                  <a:gd name="T2" fmla="*/ 1 w 32"/>
                  <a:gd name="T3" fmla="*/ 1 h 28"/>
                  <a:gd name="T4" fmla="*/ 1 w 32"/>
                  <a:gd name="T5" fmla="*/ 1 h 28"/>
                  <a:gd name="T6" fmla="*/ 1 w 32"/>
                  <a:gd name="T7" fmla="*/ 1 h 28"/>
                  <a:gd name="T8" fmla="*/ 1 w 32"/>
                  <a:gd name="T9" fmla="*/ 1 h 28"/>
                  <a:gd name="T10" fmla="*/ 1 w 32"/>
                  <a:gd name="T11" fmla="*/ 1 h 28"/>
                  <a:gd name="T12" fmla="*/ 1 w 32"/>
                  <a:gd name="T13" fmla="*/ 1 h 28"/>
                  <a:gd name="T14" fmla="*/ 1 w 32"/>
                  <a:gd name="T15" fmla="*/ 0 h 28"/>
                  <a:gd name="T16" fmla="*/ 1 w 32"/>
                  <a:gd name="T17" fmla="*/ 1 h 28"/>
                  <a:gd name="T18" fmla="*/ 0 w 32"/>
                  <a:gd name="T19" fmla="*/ 1 h 28"/>
                  <a:gd name="T20" fmla="*/ 1 w 32"/>
                  <a:gd name="T21" fmla="*/ 1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8">
                    <a:moveTo>
                      <a:pt x="2" y="12"/>
                    </a:moveTo>
                    <a:lnTo>
                      <a:pt x="2" y="12"/>
                    </a:lnTo>
                    <a:lnTo>
                      <a:pt x="25" y="28"/>
                    </a:lnTo>
                    <a:lnTo>
                      <a:pt x="32" y="17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753">
                <a:extLst>
                  <a:ext uri="{FF2B5EF4-FFF2-40B4-BE49-F238E27FC236}">
                    <a16:creationId xmlns:a16="http://schemas.microsoft.com/office/drawing/2014/main" id="{26B11FE9-E9CA-4093-B39A-07B424AF4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3008"/>
                <a:ext cx="21" cy="17"/>
              </a:xfrm>
              <a:custGeom>
                <a:avLst/>
                <a:gdLst>
                  <a:gd name="T0" fmla="*/ 0 w 44"/>
                  <a:gd name="T1" fmla="*/ 1 h 33"/>
                  <a:gd name="T2" fmla="*/ 0 w 44"/>
                  <a:gd name="T3" fmla="*/ 1 h 33"/>
                  <a:gd name="T4" fmla="*/ 0 w 44"/>
                  <a:gd name="T5" fmla="*/ 1 h 33"/>
                  <a:gd name="T6" fmla="*/ 0 w 44"/>
                  <a:gd name="T7" fmla="*/ 1 h 33"/>
                  <a:gd name="T8" fmla="*/ 0 w 44"/>
                  <a:gd name="T9" fmla="*/ 1 h 33"/>
                  <a:gd name="T10" fmla="*/ 0 w 44"/>
                  <a:gd name="T11" fmla="*/ 0 h 33"/>
                  <a:gd name="T12" fmla="*/ 0 w 44"/>
                  <a:gd name="T13" fmla="*/ 1 h 33"/>
                  <a:gd name="T14" fmla="*/ 0 w 44"/>
                  <a:gd name="T15" fmla="*/ 0 h 33"/>
                  <a:gd name="T16" fmla="*/ 0 w 44"/>
                  <a:gd name="T17" fmla="*/ 1 h 33"/>
                  <a:gd name="T18" fmla="*/ 0 w 44"/>
                  <a:gd name="T19" fmla="*/ 1 h 33"/>
                  <a:gd name="T20" fmla="*/ 0 w 44"/>
                  <a:gd name="T21" fmla="*/ 1 h 33"/>
                  <a:gd name="T22" fmla="*/ 0 w 44"/>
                  <a:gd name="T23" fmla="*/ 1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33">
                    <a:moveTo>
                      <a:pt x="4" y="14"/>
                    </a:moveTo>
                    <a:lnTo>
                      <a:pt x="2" y="13"/>
                    </a:lnTo>
                    <a:lnTo>
                      <a:pt x="37" y="33"/>
                    </a:lnTo>
                    <a:lnTo>
                      <a:pt x="44" y="2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Freeform 754">
                <a:extLst>
                  <a:ext uri="{FF2B5EF4-FFF2-40B4-BE49-F238E27FC236}">
                    <a16:creationId xmlns:a16="http://schemas.microsoft.com/office/drawing/2014/main" id="{839E8321-CDF1-44D3-ADE1-5AF06D2AA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3003"/>
                <a:ext cx="18" cy="12"/>
              </a:xfrm>
              <a:custGeom>
                <a:avLst/>
                <a:gdLst>
                  <a:gd name="T0" fmla="*/ 1 w 34"/>
                  <a:gd name="T1" fmla="*/ 0 h 26"/>
                  <a:gd name="T2" fmla="*/ 1 w 34"/>
                  <a:gd name="T3" fmla="*/ 0 h 26"/>
                  <a:gd name="T4" fmla="*/ 1 w 34"/>
                  <a:gd name="T5" fmla="*/ 0 h 26"/>
                  <a:gd name="T6" fmla="*/ 1 w 34"/>
                  <a:gd name="T7" fmla="*/ 0 h 26"/>
                  <a:gd name="T8" fmla="*/ 1 w 34"/>
                  <a:gd name="T9" fmla="*/ 0 h 26"/>
                  <a:gd name="T10" fmla="*/ 1 w 34"/>
                  <a:gd name="T11" fmla="*/ 0 h 26"/>
                  <a:gd name="T12" fmla="*/ 1 w 34"/>
                  <a:gd name="T13" fmla="*/ 0 h 26"/>
                  <a:gd name="T14" fmla="*/ 1 w 34"/>
                  <a:gd name="T15" fmla="*/ 0 h 26"/>
                  <a:gd name="T16" fmla="*/ 0 w 34"/>
                  <a:gd name="T17" fmla="*/ 0 h 26"/>
                  <a:gd name="T18" fmla="*/ 0 w 34"/>
                  <a:gd name="T19" fmla="*/ 0 h 26"/>
                  <a:gd name="T20" fmla="*/ 1 w 34"/>
                  <a:gd name="T21" fmla="*/ 0 h 26"/>
                  <a:gd name="T22" fmla="*/ 1 w 34"/>
                  <a:gd name="T23" fmla="*/ 0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26">
                    <a:moveTo>
                      <a:pt x="3" y="13"/>
                    </a:moveTo>
                    <a:lnTo>
                      <a:pt x="4" y="14"/>
                    </a:lnTo>
                    <a:lnTo>
                      <a:pt x="30" y="26"/>
                    </a:lnTo>
                    <a:lnTo>
                      <a:pt x="34" y="12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8" name="Freeform 755">
                <a:extLst>
                  <a:ext uri="{FF2B5EF4-FFF2-40B4-BE49-F238E27FC236}">
                    <a16:creationId xmlns:a16="http://schemas.microsoft.com/office/drawing/2014/main" id="{4993A0C9-BE8B-4894-A90C-9C719A00F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2995"/>
                <a:ext cx="18" cy="14"/>
              </a:xfrm>
              <a:custGeom>
                <a:avLst/>
                <a:gdLst>
                  <a:gd name="T0" fmla="*/ 1 w 35"/>
                  <a:gd name="T1" fmla="*/ 0 h 29"/>
                  <a:gd name="T2" fmla="*/ 1 w 35"/>
                  <a:gd name="T3" fmla="*/ 0 h 29"/>
                  <a:gd name="T4" fmla="*/ 1 w 35"/>
                  <a:gd name="T5" fmla="*/ 0 h 29"/>
                  <a:gd name="T6" fmla="*/ 1 w 35"/>
                  <a:gd name="T7" fmla="*/ 0 h 29"/>
                  <a:gd name="T8" fmla="*/ 1 w 35"/>
                  <a:gd name="T9" fmla="*/ 0 h 29"/>
                  <a:gd name="T10" fmla="*/ 1 w 35"/>
                  <a:gd name="T11" fmla="*/ 0 h 29"/>
                  <a:gd name="T12" fmla="*/ 1 w 35"/>
                  <a:gd name="T13" fmla="*/ 0 h 29"/>
                  <a:gd name="T14" fmla="*/ 1 w 35"/>
                  <a:gd name="T15" fmla="*/ 0 h 29"/>
                  <a:gd name="T16" fmla="*/ 1 w 35"/>
                  <a:gd name="T17" fmla="*/ 0 h 29"/>
                  <a:gd name="T18" fmla="*/ 0 w 35"/>
                  <a:gd name="T19" fmla="*/ 0 h 29"/>
                  <a:gd name="T20" fmla="*/ 1 w 35"/>
                  <a:gd name="T21" fmla="*/ 0 h 29"/>
                  <a:gd name="T22" fmla="*/ 1 w 35"/>
                  <a:gd name="T23" fmla="*/ 0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29">
                    <a:moveTo>
                      <a:pt x="3" y="14"/>
                    </a:moveTo>
                    <a:lnTo>
                      <a:pt x="3" y="13"/>
                    </a:lnTo>
                    <a:lnTo>
                      <a:pt x="28" y="29"/>
                    </a:lnTo>
                    <a:lnTo>
                      <a:pt x="35" y="18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3" y="13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756">
                <a:extLst>
                  <a:ext uri="{FF2B5EF4-FFF2-40B4-BE49-F238E27FC236}">
                    <a16:creationId xmlns:a16="http://schemas.microsoft.com/office/drawing/2014/main" id="{2164B83A-7AEC-4972-BF14-509BB9627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988"/>
                <a:ext cx="20" cy="14"/>
              </a:xfrm>
              <a:custGeom>
                <a:avLst/>
                <a:gdLst>
                  <a:gd name="T0" fmla="*/ 1 w 40"/>
                  <a:gd name="T1" fmla="*/ 1 h 28"/>
                  <a:gd name="T2" fmla="*/ 1 w 40"/>
                  <a:gd name="T3" fmla="*/ 1 h 28"/>
                  <a:gd name="T4" fmla="*/ 1 w 40"/>
                  <a:gd name="T5" fmla="*/ 1 h 28"/>
                  <a:gd name="T6" fmla="*/ 1 w 40"/>
                  <a:gd name="T7" fmla="*/ 1 h 28"/>
                  <a:gd name="T8" fmla="*/ 1 w 40"/>
                  <a:gd name="T9" fmla="*/ 0 h 28"/>
                  <a:gd name="T10" fmla="*/ 1 w 40"/>
                  <a:gd name="T11" fmla="*/ 0 h 28"/>
                  <a:gd name="T12" fmla="*/ 1 w 40"/>
                  <a:gd name="T13" fmla="*/ 0 h 28"/>
                  <a:gd name="T14" fmla="*/ 1 w 40"/>
                  <a:gd name="T15" fmla="*/ 0 h 28"/>
                  <a:gd name="T16" fmla="*/ 1 w 40"/>
                  <a:gd name="T17" fmla="*/ 1 h 28"/>
                  <a:gd name="T18" fmla="*/ 0 w 40"/>
                  <a:gd name="T19" fmla="*/ 1 h 28"/>
                  <a:gd name="T20" fmla="*/ 1 w 40"/>
                  <a:gd name="T21" fmla="*/ 1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28">
                    <a:moveTo>
                      <a:pt x="5" y="14"/>
                    </a:moveTo>
                    <a:lnTo>
                      <a:pt x="5" y="14"/>
                    </a:lnTo>
                    <a:lnTo>
                      <a:pt x="33" y="28"/>
                    </a:lnTo>
                    <a:lnTo>
                      <a:pt x="40" y="1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Freeform 757">
                <a:extLst>
                  <a:ext uri="{FF2B5EF4-FFF2-40B4-BE49-F238E27FC236}">
                    <a16:creationId xmlns:a16="http://schemas.microsoft.com/office/drawing/2014/main" id="{CF299544-D469-478C-8387-4B24DD765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980"/>
                <a:ext cx="21" cy="15"/>
              </a:xfrm>
              <a:custGeom>
                <a:avLst/>
                <a:gdLst>
                  <a:gd name="T0" fmla="*/ 1 w 41"/>
                  <a:gd name="T1" fmla="*/ 1 h 30"/>
                  <a:gd name="T2" fmla="*/ 1 w 41"/>
                  <a:gd name="T3" fmla="*/ 1 h 30"/>
                  <a:gd name="T4" fmla="*/ 1 w 41"/>
                  <a:gd name="T5" fmla="*/ 1 h 30"/>
                  <a:gd name="T6" fmla="*/ 1 w 41"/>
                  <a:gd name="T7" fmla="*/ 1 h 30"/>
                  <a:gd name="T8" fmla="*/ 1 w 41"/>
                  <a:gd name="T9" fmla="*/ 0 h 30"/>
                  <a:gd name="T10" fmla="*/ 1 w 41"/>
                  <a:gd name="T11" fmla="*/ 1 h 30"/>
                  <a:gd name="T12" fmla="*/ 1 w 41"/>
                  <a:gd name="T13" fmla="*/ 0 h 30"/>
                  <a:gd name="T14" fmla="*/ 1 w 41"/>
                  <a:gd name="T15" fmla="*/ 0 h 30"/>
                  <a:gd name="T16" fmla="*/ 1 w 41"/>
                  <a:gd name="T17" fmla="*/ 1 h 30"/>
                  <a:gd name="T18" fmla="*/ 0 w 41"/>
                  <a:gd name="T19" fmla="*/ 1 h 30"/>
                  <a:gd name="T20" fmla="*/ 1 w 41"/>
                  <a:gd name="T21" fmla="*/ 1 h 30"/>
                  <a:gd name="T22" fmla="*/ 1 w 41"/>
                  <a:gd name="T23" fmla="*/ 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30">
                    <a:moveTo>
                      <a:pt x="4" y="13"/>
                    </a:moveTo>
                    <a:lnTo>
                      <a:pt x="4" y="14"/>
                    </a:lnTo>
                    <a:lnTo>
                      <a:pt x="34" y="30"/>
                    </a:lnTo>
                    <a:lnTo>
                      <a:pt x="41" y="16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1" name="Freeform 758">
                <a:extLst>
                  <a:ext uri="{FF2B5EF4-FFF2-40B4-BE49-F238E27FC236}">
                    <a16:creationId xmlns:a16="http://schemas.microsoft.com/office/drawing/2014/main" id="{5A8FA8DF-A98C-491F-BED0-66352CBD6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2970"/>
                <a:ext cx="20" cy="16"/>
              </a:xfrm>
              <a:custGeom>
                <a:avLst/>
                <a:gdLst>
                  <a:gd name="T0" fmla="*/ 1 w 39"/>
                  <a:gd name="T1" fmla="*/ 1 h 31"/>
                  <a:gd name="T2" fmla="*/ 1 w 39"/>
                  <a:gd name="T3" fmla="*/ 1 h 31"/>
                  <a:gd name="T4" fmla="*/ 1 w 39"/>
                  <a:gd name="T5" fmla="*/ 1 h 31"/>
                  <a:gd name="T6" fmla="*/ 1 w 39"/>
                  <a:gd name="T7" fmla="*/ 1 h 31"/>
                  <a:gd name="T8" fmla="*/ 1 w 39"/>
                  <a:gd name="T9" fmla="*/ 1 h 31"/>
                  <a:gd name="T10" fmla="*/ 1 w 39"/>
                  <a:gd name="T11" fmla="*/ 0 h 31"/>
                  <a:gd name="T12" fmla="*/ 1 w 39"/>
                  <a:gd name="T13" fmla="*/ 1 h 31"/>
                  <a:gd name="T14" fmla="*/ 1 w 39"/>
                  <a:gd name="T15" fmla="*/ 0 h 31"/>
                  <a:gd name="T16" fmla="*/ 1 w 39"/>
                  <a:gd name="T17" fmla="*/ 1 h 31"/>
                  <a:gd name="T18" fmla="*/ 0 w 39"/>
                  <a:gd name="T19" fmla="*/ 1 h 31"/>
                  <a:gd name="T20" fmla="*/ 1 w 39"/>
                  <a:gd name="T21" fmla="*/ 1 h 31"/>
                  <a:gd name="T22" fmla="*/ 1 w 39"/>
                  <a:gd name="T23" fmla="*/ 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31">
                    <a:moveTo>
                      <a:pt x="2" y="14"/>
                    </a:moveTo>
                    <a:lnTo>
                      <a:pt x="2" y="13"/>
                    </a:lnTo>
                    <a:lnTo>
                      <a:pt x="32" y="31"/>
                    </a:lnTo>
                    <a:lnTo>
                      <a:pt x="39" y="19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759">
                <a:extLst>
                  <a:ext uri="{FF2B5EF4-FFF2-40B4-BE49-F238E27FC236}">
                    <a16:creationId xmlns:a16="http://schemas.microsoft.com/office/drawing/2014/main" id="{01B711C9-CFA7-467F-910B-C9CBDEC41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961"/>
                <a:ext cx="22" cy="16"/>
              </a:xfrm>
              <a:custGeom>
                <a:avLst/>
                <a:gdLst>
                  <a:gd name="T0" fmla="*/ 1 w 44"/>
                  <a:gd name="T1" fmla="*/ 0 h 33"/>
                  <a:gd name="T2" fmla="*/ 1 w 44"/>
                  <a:gd name="T3" fmla="*/ 0 h 33"/>
                  <a:gd name="T4" fmla="*/ 1 w 44"/>
                  <a:gd name="T5" fmla="*/ 0 h 33"/>
                  <a:gd name="T6" fmla="*/ 1 w 44"/>
                  <a:gd name="T7" fmla="*/ 0 h 33"/>
                  <a:gd name="T8" fmla="*/ 1 w 44"/>
                  <a:gd name="T9" fmla="*/ 0 h 33"/>
                  <a:gd name="T10" fmla="*/ 1 w 44"/>
                  <a:gd name="T11" fmla="*/ 0 h 33"/>
                  <a:gd name="T12" fmla="*/ 1 w 44"/>
                  <a:gd name="T13" fmla="*/ 0 h 33"/>
                  <a:gd name="T14" fmla="*/ 1 w 44"/>
                  <a:gd name="T15" fmla="*/ 0 h 33"/>
                  <a:gd name="T16" fmla="*/ 1 w 44"/>
                  <a:gd name="T17" fmla="*/ 0 h 33"/>
                  <a:gd name="T18" fmla="*/ 0 w 44"/>
                  <a:gd name="T19" fmla="*/ 0 h 33"/>
                  <a:gd name="T20" fmla="*/ 1 w 44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33">
                    <a:moveTo>
                      <a:pt x="5" y="14"/>
                    </a:moveTo>
                    <a:lnTo>
                      <a:pt x="5" y="14"/>
                    </a:lnTo>
                    <a:lnTo>
                      <a:pt x="37" y="33"/>
                    </a:lnTo>
                    <a:lnTo>
                      <a:pt x="44" y="19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Freeform 760">
                <a:extLst>
                  <a:ext uri="{FF2B5EF4-FFF2-40B4-BE49-F238E27FC236}">
                    <a16:creationId xmlns:a16="http://schemas.microsoft.com/office/drawing/2014/main" id="{3FB2214D-AF42-4AE0-8EAF-90658E881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2953"/>
                <a:ext cx="22" cy="15"/>
              </a:xfrm>
              <a:custGeom>
                <a:avLst/>
                <a:gdLst>
                  <a:gd name="T0" fmla="*/ 1 w 44"/>
                  <a:gd name="T1" fmla="*/ 1 h 30"/>
                  <a:gd name="T2" fmla="*/ 1 w 44"/>
                  <a:gd name="T3" fmla="*/ 1 h 30"/>
                  <a:gd name="T4" fmla="*/ 1 w 44"/>
                  <a:gd name="T5" fmla="*/ 1 h 30"/>
                  <a:gd name="T6" fmla="*/ 1 w 44"/>
                  <a:gd name="T7" fmla="*/ 1 h 30"/>
                  <a:gd name="T8" fmla="*/ 1 w 44"/>
                  <a:gd name="T9" fmla="*/ 0 h 30"/>
                  <a:gd name="T10" fmla="*/ 1 w 44"/>
                  <a:gd name="T11" fmla="*/ 0 h 30"/>
                  <a:gd name="T12" fmla="*/ 1 w 44"/>
                  <a:gd name="T13" fmla="*/ 0 h 30"/>
                  <a:gd name="T14" fmla="*/ 1 w 44"/>
                  <a:gd name="T15" fmla="*/ 0 h 30"/>
                  <a:gd name="T16" fmla="*/ 1 w 44"/>
                  <a:gd name="T17" fmla="*/ 1 h 30"/>
                  <a:gd name="T18" fmla="*/ 0 w 44"/>
                  <a:gd name="T19" fmla="*/ 1 h 30"/>
                  <a:gd name="T20" fmla="*/ 1 w 44"/>
                  <a:gd name="T21" fmla="*/ 1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30">
                    <a:moveTo>
                      <a:pt x="5" y="14"/>
                    </a:moveTo>
                    <a:lnTo>
                      <a:pt x="5" y="14"/>
                    </a:lnTo>
                    <a:lnTo>
                      <a:pt x="37" y="30"/>
                    </a:lnTo>
                    <a:lnTo>
                      <a:pt x="44" y="1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4" name="Freeform 761">
                <a:extLst>
                  <a:ext uri="{FF2B5EF4-FFF2-40B4-BE49-F238E27FC236}">
                    <a16:creationId xmlns:a16="http://schemas.microsoft.com/office/drawing/2014/main" id="{842DB100-77A4-4EBE-BE29-04CF56AEA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2944"/>
                <a:ext cx="22" cy="16"/>
              </a:xfrm>
              <a:custGeom>
                <a:avLst/>
                <a:gdLst>
                  <a:gd name="T0" fmla="*/ 1 w 44"/>
                  <a:gd name="T1" fmla="*/ 1 h 32"/>
                  <a:gd name="T2" fmla="*/ 1 w 44"/>
                  <a:gd name="T3" fmla="*/ 1 h 32"/>
                  <a:gd name="T4" fmla="*/ 1 w 44"/>
                  <a:gd name="T5" fmla="*/ 1 h 32"/>
                  <a:gd name="T6" fmla="*/ 1 w 44"/>
                  <a:gd name="T7" fmla="*/ 1 h 32"/>
                  <a:gd name="T8" fmla="*/ 1 w 44"/>
                  <a:gd name="T9" fmla="*/ 0 h 32"/>
                  <a:gd name="T10" fmla="*/ 1 w 44"/>
                  <a:gd name="T11" fmla="*/ 0 h 32"/>
                  <a:gd name="T12" fmla="*/ 1 w 44"/>
                  <a:gd name="T13" fmla="*/ 0 h 32"/>
                  <a:gd name="T14" fmla="*/ 1 w 44"/>
                  <a:gd name="T15" fmla="*/ 0 h 32"/>
                  <a:gd name="T16" fmla="*/ 1 w 44"/>
                  <a:gd name="T17" fmla="*/ 1 h 32"/>
                  <a:gd name="T18" fmla="*/ 0 w 44"/>
                  <a:gd name="T19" fmla="*/ 1 h 32"/>
                  <a:gd name="T20" fmla="*/ 1 w 44"/>
                  <a:gd name="T21" fmla="*/ 1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32">
                    <a:moveTo>
                      <a:pt x="4" y="14"/>
                    </a:moveTo>
                    <a:lnTo>
                      <a:pt x="4" y="14"/>
                    </a:lnTo>
                    <a:lnTo>
                      <a:pt x="37" y="32"/>
                    </a:lnTo>
                    <a:lnTo>
                      <a:pt x="44" y="18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762">
                <a:extLst>
                  <a:ext uri="{FF2B5EF4-FFF2-40B4-BE49-F238E27FC236}">
                    <a16:creationId xmlns:a16="http://schemas.microsoft.com/office/drawing/2014/main" id="{3C15AB5B-283F-4F85-9D54-D0AC517BD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2935"/>
                <a:ext cx="22" cy="16"/>
              </a:xfrm>
              <a:custGeom>
                <a:avLst/>
                <a:gdLst>
                  <a:gd name="T0" fmla="*/ 1 w 43"/>
                  <a:gd name="T1" fmla="*/ 0 h 33"/>
                  <a:gd name="T2" fmla="*/ 1 w 43"/>
                  <a:gd name="T3" fmla="*/ 0 h 33"/>
                  <a:gd name="T4" fmla="*/ 1 w 43"/>
                  <a:gd name="T5" fmla="*/ 0 h 33"/>
                  <a:gd name="T6" fmla="*/ 1 w 43"/>
                  <a:gd name="T7" fmla="*/ 0 h 33"/>
                  <a:gd name="T8" fmla="*/ 1 w 43"/>
                  <a:gd name="T9" fmla="*/ 0 h 33"/>
                  <a:gd name="T10" fmla="*/ 1 w 43"/>
                  <a:gd name="T11" fmla="*/ 0 h 33"/>
                  <a:gd name="T12" fmla="*/ 1 w 43"/>
                  <a:gd name="T13" fmla="*/ 0 h 33"/>
                  <a:gd name="T14" fmla="*/ 1 w 43"/>
                  <a:gd name="T15" fmla="*/ 0 h 33"/>
                  <a:gd name="T16" fmla="*/ 1 w 43"/>
                  <a:gd name="T17" fmla="*/ 0 h 33"/>
                  <a:gd name="T18" fmla="*/ 0 w 43"/>
                  <a:gd name="T19" fmla="*/ 0 h 33"/>
                  <a:gd name="T20" fmla="*/ 1 w 43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33">
                    <a:moveTo>
                      <a:pt x="4" y="14"/>
                    </a:moveTo>
                    <a:lnTo>
                      <a:pt x="4" y="14"/>
                    </a:lnTo>
                    <a:lnTo>
                      <a:pt x="36" y="33"/>
                    </a:lnTo>
                    <a:lnTo>
                      <a:pt x="43" y="19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763">
                <a:extLst>
                  <a:ext uri="{FF2B5EF4-FFF2-40B4-BE49-F238E27FC236}">
                    <a16:creationId xmlns:a16="http://schemas.microsoft.com/office/drawing/2014/main" id="{92EF6BF1-6839-4E39-ADFF-E6C103F28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2927"/>
                <a:ext cx="21" cy="15"/>
              </a:xfrm>
              <a:custGeom>
                <a:avLst/>
                <a:gdLst>
                  <a:gd name="T0" fmla="*/ 1 w 41"/>
                  <a:gd name="T1" fmla="*/ 1 h 30"/>
                  <a:gd name="T2" fmla="*/ 1 w 41"/>
                  <a:gd name="T3" fmla="*/ 1 h 30"/>
                  <a:gd name="T4" fmla="*/ 1 w 41"/>
                  <a:gd name="T5" fmla="*/ 1 h 30"/>
                  <a:gd name="T6" fmla="*/ 1 w 41"/>
                  <a:gd name="T7" fmla="*/ 1 h 30"/>
                  <a:gd name="T8" fmla="*/ 1 w 41"/>
                  <a:gd name="T9" fmla="*/ 0 h 30"/>
                  <a:gd name="T10" fmla="*/ 1 w 41"/>
                  <a:gd name="T11" fmla="*/ 1 h 30"/>
                  <a:gd name="T12" fmla="*/ 1 w 41"/>
                  <a:gd name="T13" fmla="*/ 0 h 30"/>
                  <a:gd name="T14" fmla="*/ 1 w 41"/>
                  <a:gd name="T15" fmla="*/ 0 h 30"/>
                  <a:gd name="T16" fmla="*/ 1 w 41"/>
                  <a:gd name="T17" fmla="*/ 1 h 30"/>
                  <a:gd name="T18" fmla="*/ 0 w 41"/>
                  <a:gd name="T19" fmla="*/ 1 h 30"/>
                  <a:gd name="T20" fmla="*/ 1 w 41"/>
                  <a:gd name="T21" fmla="*/ 1 h 30"/>
                  <a:gd name="T22" fmla="*/ 1 w 41"/>
                  <a:gd name="T23" fmla="*/ 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30">
                    <a:moveTo>
                      <a:pt x="4" y="13"/>
                    </a:moveTo>
                    <a:lnTo>
                      <a:pt x="4" y="14"/>
                    </a:lnTo>
                    <a:lnTo>
                      <a:pt x="34" y="30"/>
                    </a:lnTo>
                    <a:lnTo>
                      <a:pt x="41" y="16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764">
                <a:extLst>
                  <a:ext uri="{FF2B5EF4-FFF2-40B4-BE49-F238E27FC236}">
                    <a16:creationId xmlns:a16="http://schemas.microsoft.com/office/drawing/2014/main" id="{464958F8-6464-4260-A723-1356E1E0A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917"/>
                <a:ext cx="19" cy="16"/>
              </a:xfrm>
              <a:custGeom>
                <a:avLst/>
                <a:gdLst>
                  <a:gd name="T0" fmla="*/ 1 w 37"/>
                  <a:gd name="T1" fmla="*/ 1 h 31"/>
                  <a:gd name="T2" fmla="*/ 1 w 37"/>
                  <a:gd name="T3" fmla="*/ 1 h 31"/>
                  <a:gd name="T4" fmla="*/ 1 w 37"/>
                  <a:gd name="T5" fmla="*/ 1 h 31"/>
                  <a:gd name="T6" fmla="*/ 1 w 37"/>
                  <a:gd name="T7" fmla="*/ 1 h 31"/>
                  <a:gd name="T8" fmla="*/ 1 w 37"/>
                  <a:gd name="T9" fmla="*/ 1 h 31"/>
                  <a:gd name="T10" fmla="*/ 1 w 37"/>
                  <a:gd name="T11" fmla="*/ 0 h 31"/>
                  <a:gd name="T12" fmla="*/ 1 w 37"/>
                  <a:gd name="T13" fmla="*/ 1 h 31"/>
                  <a:gd name="T14" fmla="*/ 1 w 37"/>
                  <a:gd name="T15" fmla="*/ 0 h 31"/>
                  <a:gd name="T16" fmla="*/ 1 w 37"/>
                  <a:gd name="T17" fmla="*/ 1 h 31"/>
                  <a:gd name="T18" fmla="*/ 0 w 37"/>
                  <a:gd name="T19" fmla="*/ 1 h 31"/>
                  <a:gd name="T20" fmla="*/ 1 w 37"/>
                  <a:gd name="T21" fmla="*/ 1 h 31"/>
                  <a:gd name="T22" fmla="*/ 1 w 37"/>
                  <a:gd name="T23" fmla="*/ 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31">
                    <a:moveTo>
                      <a:pt x="3" y="14"/>
                    </a:moveTo>
                    <a:lnTo>
                      <a:pt x="3" y="13"/>
                    </a:lnTo>
                    <a:lnTo>
                      <a:pt x="30" y="31"/>
                    </a:lnTo>
                    <a:lnTo>
                      <a:pt x="37" y="19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3" y="13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765">
                <a:extLst>
                  <a:ext uri="{FF2B5EF4-FFF2-40B4-BE49-F238E27FC236}">
                    <a16:creationId xmlns:a16="http://schemas.microsoft.com/office/drawing/2014/main" id="{6FA4FEC2-36B1-4A1F-B094-A909AA06E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2911"/>
                <a:ext cx="20" cy="13"/>
              </a:xfrm>
              <a:custGeom>
                <a:avLst/>
                <a:gdLst>
                  <a:gd name="T0" fmla="*/ 1 w 39"/>
                  <a:gd name="T1" fmla="*/ 0 h 28"/>
                  <a:gd name="T2" fmla="*/ 1 w 39"/>
                  <a:gd name="T3" fmla="*/ 0 h 28"/>
                  <a:gd name="T4" fmla="*/ 1 w 39"/>
                  <a:gd name="T5" fmla="*/ 0 h 28"/>
                  <a:gd name="T6" fmla="*/ 1 w 39"/>
                  <a:gd name="T7" fmla="*/ 0 h 28"/>
                  <a:gd name="T8" fmla="*/ 1 w 39"/>
                  <a:gd name="T9" fmla="*/ 0 h 28"/>
                  <a:gd name="T10" fmla="*/ 1 w 39"/>
                  <a:gd name="T11" fmla="*/ 0 h 28"/>
                  <a:gd name="T12" fmla="*/ 1 w 39"/>
                  <a:gd name="T13" fmla="*/ 0 h 28"/>
                  <a:gd name="T14" fmla="*/ 1 w 39"/>
                  <a:gd name="T15" fmla="*/ 0 h 28"/>
                  <a:gd name="T16" fmla="*/ 1 w 39"/>
                  <a:gd name="T17" fmla="*/ 0 h 28"/>
                  <a:gd name="T18" fmla="*/ 0 w 39"/>
                  <a:gd name="T19" fmla="*/ 0 h 28"/>
                  <a:gd name="T20" fmla="*/ 1 w 3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28">
                    <a:moveTo>
                      <a:pt x="5" y="14"/>
                    </a:moveTo>
                    <a:lnTo>
                      <a:pt x="5" y="14"/>
                    </a:lnTo>
                    <a:lnTo>
                      <a:pt x="33" y="28"/>
                    </a:lnTo>
                    <a:lnTo>
                      <a:pt x="39" y="1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766">
                <a:extLst>
                  <a:ext uri="{FF2B5EF4-FFF2-40B4-BE49-F238E27FC236}">
                    <a16:creationId xmlns:a16="http://schemas.microsoft.com/office/drawing/2014/main" id="{F05101C0-0D73-4EDB-8D21-2292ECA30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904"/>
                <a:ext cx="19" cy="13"/>
              </a:xfrm>
              <a:custGeom>
                <a:avLst/>
                <a:gdLst>
                  <a:gd name="T0" fmla="*/ 1 w 37"/>
                  <a:gd name="T1" fmla="*/ 0 h 28"/>
                  <a:gd name="T2" fmla="*/ 1 w 37"/>
                  <a:gd name="T3" fmla="*/ 0 h 28"/>
                  <a:gd name="T4" fmla="*/ 1 w 37"/>
                  <a:gd name="T5" fmla="*/ 0 h 28"/>
                  <a:gd name="T6" fmla="*/ 1 w 37"/>
                  <a:gd name="T7" fmla="*/ 0 h 28"/>
                  <a:gd name="T8" fmla="*/ 1 w 37"/>
                  <a:gd name="T9" fmla="*/ 0 h 28"/>
                  <a:gd name="T10" fmla="*/ 1 w 37"/>
                  <a:gd name="T11" fmla="*/ 0 h 28"/>
                  <a:gd name="T12" fmla="*/ 1 w 37"/>
                  <a:gd name="T13" fmla="*/ 0 h 28"/>
                  <a:gd name="T14" fmla="*/ 1 w 37"/>
                  <a:gd name="T15" fmla="*/ 0 h 28"/>
                  <a:gd name="T16" fmla="*/ 1 w 37"/>
                  <a:gd name="T17" fmla="*/ 0 h 28"/>
                  <a:gd name="T18" fmla="*/ 0 w 37"/>
                  <a:gd name="T19" fmla="*/ 0 h 28"/>
                  <a:gd name="T20" fmla="*/ 1 w 37"/>
                  <a:gd name="T21" fmla="*/ 0 h 28"/>
                  <a:gd name="T22" fmla="*/ 1 w 37"/>
                  <a:gd name="T23" fmla="*/ 0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28">
                    <a:moveTo>
                      <a:pt x="5" y="13"/>
                    </a:moveTo>
                    <a:lnTo>
                      <a:pt x="5" y="14"/>
                    </a:lnTo>
                    <a:lnTo>
                      <a:pt x="30" y="28"/>
                    </a:lnTo>
                    <a:lnTo>
                      <a:pt x="37" y="14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767">
                <a:extLst>
                  <a:ext uri="{FF2B5EF4-FFF2-40B4-BE49-F238E27FC236}">
                    <a16:creationId xmlns:a16="http://schemas.microsoft.com/office/drawing/2014/main" id="{99C35A6E-C06C-45DC-BE65-C15F1E4E6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" y="2897"/>
                <a:ext cx="15" cy="13"/>
              </a:xfrm>
              <a:custGeom>
                <a:avLst/>
                <a:gdLst>
                  <a:gd name="T0" fmla="*/ 1 w 30"/>
                  <a:gd name="T1" fmla="*/ 0 h 27"/>
                  <a:gd name="T2" fmla="*/ 1 w 30"/>
                  <a:gd name="T3" fmla="*/ 0 h 27"/>
                  <a:gd name="T4" fmla="*/ 1 w 30"/>
                  <a:gd name="T5" fmla="*/ 0 h 27"/>
                  <a:gd name="T6" fmla="*/ 1 w 30"/>
                  <a:gd name="T7" fmla="*/ 0 h 27"/>
                  <a:gd name="T8" fmla="*/ 1 w 30"/>
                  <a:gd name="T9" fmla="*/ 0 h 27"/>
                  <a:gd name="T10" fmla="*/ 1 w 30"/>
                  <a:gd name="T11" fmla="*/ 0 h 27"/>
                  <a:gd name="T12" fmla="*/ 1 w 30"/>
                  <a:gd name="T13" fmla="*/ 0 h 27"/>
                  <a:gd name="T14" fmla="*/ 1 w 30"/>
                  <a:gd name="T15" fmla="*/ 0 h 27"/>
                  <a:gd name="T16" fmla="*/ 1 w 30"/>
                  <a:gd name="T17" fmla="*/ 0 h 27"/>
                  <a:gd name="T18" fmla="*/ 0 w 30"/>
                  <a:gd name="T19" fmla="*/ 0 h 27"/>
                  <a:gd name="T20" fmla="*/ 1 w 30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" h="27">
                    <a:moveTo>
                      <a:pt x="3" y="13"/>
                    </a:moveTo>
                    <a:lnTo>
                      <a:pt x="3" y="13"/>
                    </a:lnTo>
                    <a:lnTo>
                      <a:pt x="24" y="27"/>
                    </a:lnTo>
                    <a:lnTo>
                      <a:pt x="30" y="1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768">
                <a:extLst>
                  <a:ext uri="{FF2B5EF4-FFF2-40B4-BE49-F238E27FC236}">
                    <a16:creationId xmlns:a16="http://schemas.microsoft.com/office/drawing/2014/main" id="{AA64EDF7-5C63-4E5D-80C3-8DB4BB750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891"/>
                <a:ext cx="14" cy="12"/>
              </a:xfrm>
              <a:custGeom>
                <a:avLst/>
                <a:gdLst>
                  <a:gd name="T0" fmla="*/ 1 w 28"/>
                  <a:gd name="T1" fmla="*/ 1 h 24"/>
                  <a:gd name="T2" fmla="*/ 1 w 28"/>
                  <a:gd name="T3" fmla="*/ 1 h 24"/>
                  <a:gd name="T4" fmla="*/ 1 w 28"/>
                  <a:gd name="T5" fmla="*/ 1 h 24"/>
                  <a:gd name="T6" fmla="*/ 1 w 28"/>
                  <a:gd name="T7" fmla="*/ 1 h 24"/>
                  <a:gd name="T8" fmla="*/ 1 w 28"/>
                  <a:gd name="T9" fmla="*/ 1 h 24"/>
                  <a:gd name="T10" fmla="*/ 1 w 28"/>
                  <a:gd name="T11" fmla="*/ 1 h 24"/>
                  <a:gd name="T12" fmla="*/ 1 w 28"/>
                  <a:gd name="T13" fmla="*/ 1 h 24"/>
                  <a:gd name="T14" fmla="*/ 1 w 28"/>
                  <a:gd name="T15" fmla="*/ 0 h 24"/>
                  <a:gd name="T16" fmla="*/ 1 w 28"/>
                  <a:gd name="T17" fmla="*/ 1 h 24"/>
                  <a:gd name="T18" fmla="*/ 0 w 28"/>
                  <a:gd name="T19" fmla="*/ 1 h 24"/>
                  <a:gd name="T20" fmla="*/ 1 w 28"/>
                  <a:gd name="T21" fmla="*/ 1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24">
                    <a:moveTo>
                      <a:pt x="2" y="13"/>
                    </a:moveTo>
                    <a:lnTo>
                      <a:pt x="2" y="13"/>
                    </a:lnTo>
                    <a:lnTo>
                      <a:pt x="21" y="24"/>
                    </a:lnTo>
                    <a:lnTo>
                      <a:pt x="28" y="1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769">
                <a:extLst>
                  <a:ext uri="{FF2B5EF4-FFF2-40B4-BE49-F238E27FC236}">
                    <a16:creationId xmlns:a16="http://schemas.microsoft.com/office/drawing/2014/main" id="{16CF33EE-22EB-4907-8007-95D71656F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2886"/>
                <a:ext cx="12" cy="11"/>
              </a:xfrm>
              <a:custGeom>
                <a:avLst/>
                <a:gdLst>
                  <a:gd name="T0" fmla="*/ 1 w 23"/>
                  <a:gd name="T1" fmla="*/ 1 h 22"/>
                  <a:gd name="T2" fmla="*/ 1 w 23"/>
                  <a:gd name="T3" fmla="*/ 1 h 22"/>
                  <a:gd name="T4" fmla="*/ 1 w 23"/>
                  <a:gd name="T5" fmla="*/ 1 h 22"/>
                  <a:gd name="T6" fmla="*/ 1 w 23"/>
                  <a:gd name="T7" fmla="*/ 1 h 22"/>
                  <a:gd name="T8" fmla="*/ 1 w 23"/>
                  <a:gd name="T9" fmla="*/ 1 h 22"/>
                  <a:gd name="T10" fmla="*/ 1 w 23"/>
                  <a:gd name="T11" fmla="*/ 0 h 22"/>
                  <a:gd name="T12" fmla="*/ 1 w 23"/>
                  <a:gd name="T13" fmla="*/ 1 h 22"/>
                  <a:gd name="T14" fmla="*/ 1 w 23"/>
                  <a:gd name="T15" fmla="*/ 0 h 22"/>
                  <a:gd name="T16" fmla="*/ 1 w 23"/>
                  <a:gd name="T17" fmla="*/ 1 h 22"/>
                  <a:gd name="T18" fmla="*/ 0 w 23"/>
                  <a:gd name="T19" fmla="*/ 1 h 22"/>
                  <a:gd name="T20" fmla="*/ 1 w 23"/>
                  <a:gd name="T21" fmla="*/ 1 h 22"/>
                  <a:gd name="T22" fmla="*/ 1 w 23"/>
                  <a:gd name="T23" fmla="*/ 1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22">
                    <a:moveTo>
                      <a:pt x="3" y="13"/>
                    </a:moveTo>
                    <a:lnTo>
                      <a:pt x="3" y="12"/>
                    </a:lnTo>
                    <a:lnTo>
                      <a:pt x="16" y="22"/>
                    </a:lnTo>
                    <a:lnTo>
                      <a:pt x="23" y="10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770">
                <a:extLst>
                  <a:ext uri="{FF2B5EF4-FFF2-40B4-BE49-F238E27FC236}">
                    <a16:creationId xmlns:a16="http://schemas.microsoft.com/office/drawing/2014/main" id="{BFCA6D7B-22CE-4EE9-8BF8-CD0DA6A3C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2884"/>
                <a:ext cx="11" cy="9"/>
              </a:xfrm>
              <a:custGeom>
                <a:avLst/>
                <a:gdLst>
                  <a:gd name="T0" fmla="*/ 1 w 20"/>
                  <a:gd name="T1" fmla="*/ 1 h 18"/>
                  <a:gd name="T2" fmla="*/ 1 w 20"/>
                  <a:gd name="T3" fmla="*/ 1 h 18"/>
                  <a:gd name="T4" fmla="*/ 1 w 20"/>
                  <a:gd name="T5" fmla="*/ 1 h 18"/>
                  <a:gd name="T6" fmla="*/ 1 w 20"/>
                  <a:gd name="T7" fmla="*/ 1 h 18"/>
                  <a:gd name="T8" fmla="*/ 1 w 20"/>
                  <a:gd name="T9" fmla="*/ 0 h 18"/>
                  <a:gd name="T10" fmla="*/ 1 w 20"/>
                  <a:gd name="T11" fmla="*/ 0 h 18"/>
                  <a:gd name="T12" fmla="*/ 1 w 20"/>
                  <a:gd name="T13" fmla="*/ 0 h 18"/>
                  <a:gd name="T14" fmla="*/ 1 w 20"/>
                  <a:gd name="T15" fmla="*/ 0 h 18"/>
                  <a:gd name="T16" fmla="*/ 1 w 20"/>
                  <a:gd name="T17" fmla="*/ 1 h 18"/>
                  <a:gd name="T18" fmla="*/ 0 w 20"/>
                  <a:gd name="T19" fmla="*/ 1 h 18"/>
                  <a:gd name="T20" fmla="*/ 1 w 20"/>
                  <a:gd name="T21" fmla="*/ 1 h 18"/>
                  <a:gd name="T22" fmla="*/ 1 w 20"/>
                  <a:gd name="T23" fmla="*/ 1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7" y="14"/>
                    </a:moveTo>
                    <a:lnTo>
                      <a:pt x="4" y="14"/>
                    </a:lnTo>
                    <a:lnTo>
                      <a:pt x="14" y="18"/>
                    </a:lnTo>
                    <a:lnTo>
                      <a:pt x="20" y="5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771">
                <a:extLst>
                  <a:ext uri="{FF2B5EF4-FFF2-40B4-BE49-F238E27FC236}">
                    <a16:creationId xmlns:a16="http://schemas.microsoft.com/office/drawing/2014/main" id="{6B0CB2D5-CD10-424A-AEA5-AE365F20A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2882"/>
                <a:ext cx="11" cy="9"/>
              </a:xfrm>
              <a:custGeom>
                <a:avLst/>
                <a:gdLst>
                  <a:gd name="T0" fmla="*/ 1 w 22"/>
                  <a:gd name="T1" fmla="*/ 1 h 17"/>
                  <a:gd name="T2" fmla="*/ 1 w 22"/>
                  <a:gd name="T3" fmla="*/ 1 h 17"/>
                  <a:gd name="T4" fmla="*/ 1 w 22"/>
                  <a:gd name="T5" fmla="*/ 1 h 17"/>
                  <a:gd name="T6" fmla="*/ 1 w 22"/>
                  <a:gd name="T7" fmla="*/ 1 h 17"/>
                  <a:gd name="T8" fmla="*/ 1 w 22"/>
                  <a:gd name="T9" fmla="*/ 1 h 17"/>
                  <a:gd name="T10" fmla="*/ 1 w 22"/>
                  <a:gd name="T11" fmla="*/ 0 h 17"/>
                  <a:gd name="T12" fmla="*/ 1 w 22"/>
                  <a:gd name="T13" fmla="*/ 1 h 17"/>
                  <a:gd name="T14" fmla="*/ 1 w 22"/>
                  <a:gd name="T15" fmla="*/ 1 h 17"/>
                  <a:gd name="T16" fmla="*/ 0 w 22"/>
                  <a:gd name="T17" fmla="*/ 1 h 17"/>
                  <a:gd name="T18" fmla="*/ 1 w 22"/>
                  <a:gd name="T19" fmla="*/ 1 h 17"/>
                  <a:gd name="T20" fmla="*/ 1 w 22"/>
                  <a:gd name="T21" fmla="*/ 1 h 17"/>
                  <a:gd name="T22" fmla="*/ 1 w 22"/>
                  <a:gd name="T23" fmla="*/ 1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17">
                    <a:moveTo>
                      <a:pt x="7" y="16"/>
                    </a:moveTo>
                    <a:lnTo>
                      <a:pt x="6" y="15"/>
                    </a:lnTo>
                    <a:lnTo>
                      <a:pt x="20" y="17"/>
                    </a:lnTo>
                    <a:lnTo>
                      <a:pt x="22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6" y="15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772">
                <a:extLst>
                  <a:ext uri="{FF2B5EF4-FFF2-40B4-BE49-F238E27FC236}">
                    <a16:creationId xmlns:a16="http://schemas.microsoft.com/office/drawing/2014/main" id="{F4CCF64C-DA38-475C-AA51-E5B561805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2882"/>
                <a:ext cx="10" cy="8"/>
              </a:xfrm>
              <a:custGeom>
                <a:avLst/>
                <a:gdLst>
                  <a:gd name="T0" fmla="*/ 0 w 22"/>
                  <a:gd name="T1" fmla="*/ 1 h 16"/>
                  <a:gd name="T2" fmla="*/ 0 w 22"/>
                  <a:gd name="T3" fmla="*/ 1 h 16"/>
                  <a:gd name="T4" fmla="*/ 0 w 22"/>
                  <a:gd name="T5" fmla="*/ 1 h 16"/>
                  <a:gd name="T6" fmla="*/ 0 w 22"/>
                  <a:gd name="T7" fmla="*/ 0 h 16"/>
                  <a:gd name="T8" fmla="*/ 0 w 22"/>
                  <a:gd name="T9" fmla="*/ 0 h 16"/>
                  <a:gd name="T10" fmla="*/ 0 w 22"/>
                  <a:gd name="T11" fmla="*/ 1 h 16"/>
                  <a:gd name="T12" fmla="*/ 0 w 22"/>
                  <a:gd name="T13" fmla="*/ 0 h 16"/>
                  <a:gd name="T14" fmla="*/ 0 w 22"/>
                  <a:gd name="T15" fmla="*/ 1 h 16"/>
                  <a:gd name="T16" fmla="*/ 0 w 22"/>
                  <a:gd name="T17" fmla="*/ 1 h 16"/>
                  <a:gd name="T18" fmla="*/ 0 w 22"/>
                  <a:gd name="T19" fmla="*/ 1 h 16"/>
                  <a:gd name="T20" fmla="*/ 0 w 22"/>
                  <a:gd name="T21" fmla="*/ 1 h 16"/>
                  <a:gd name="T22" fmla="*/ 0 w 22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16">
                    <a:moveTo>
                      <a:pt x="9" y="15"/>
                    </a:moveTo>
                    <a:lnTo>
                      <a:pt x="8" y="16"/>
                    </a:lnTo>
                    <a:lnTo>
                      <a:pt x="22" y="16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8" y="16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773">
                <a:extLst>
                  <a:ext uri="{FF2B5EF4-FFF2-40B4-BE49-F238E27FC236}">
                    <a16:creationId xmlns:a16="http://schemas.microsoft.com/office/drawing/2014/main" id="{0CE53325-8FE6-4B20-9F70-B842C715A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883"/>
                <a:ext cx="11" cy="8"/>
              </a:xfrm>
              <a:custGeom>
                <a:avLst/>
                <a:gdLst>
                  <a:gd name="T0" fmla="*/ 1 w 22"/>
                  <a:gd name="T1" fmla="*/ 1 h 16"/>
                  <a:gd name="T2" fmla="*/ 1 w 22"/>
                  <a:gd name="T3" fmla="*/ 1 h 16"/>
                  <a:gd name="T4" fmla="*/ 1 w 22"/>
                  <a:gd name="T5" fmla="*/ 1 h 16"/>
                  <a:gd name="T6" fmla="*/ 1 w 22"/>
                  <a:gd name="T7" fmla="*/ 0 h 16"/>
                  <a:gd name="T8" fmla="*/ 1 w 22"/>
                  <a:gd name="T9" fmla="*/ 1 h 16"/>
                  <a:gd name="T10" fmla="*/ 1 w 22"/>
                  <a:gd name="T11" fmla="*/ 1 h 16"/>
                  <a:gd name="T12" fmla="*/ 1 w 22"/>
                  <a:gd name="T13" fmla="*/ 1 h 16"/>
                  <a:gd name="T14" fmla="*/ 1 w 22"/>
                  <a:gd name="T15" fmla="*/ 1 h 16"/>
                  <a:gd name="T16" fmla="*/ 0 w 22"/>
                  <a:gd name="T17" fmla="*/ 1 h 16"/>
                  <a:gd name="T18" fmla="*/ 1 w 22"/>
                  <a:gd name="T19" fmla="*/ 1 h 16"/>
                  <a:gd name="T20" fmla="*/ 1 w 22"/>
                  <a:gd name="T21" fmla="*/ 1 h 16"/>
                  <a:gd name="T22" fmla="*/ 1 w 22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16">
                    <a:moveTo>
                      <a:pt x="10" y="16"/>
                    </a:moveTo>
                    <a:lnTo>
                      <a:pt x="8" y="16"/>
                    </a:lnTo>
                    <a:lnTo>
                      <a:pt x="22" y="14"/>
                    </a:lnTo>
                    <a:lnTo>
                      <a:pt x="20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3" y="15"/>
                    </a:lnTo>
                    <a:lnTo>
                      <a:pt x="8" y="1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774">
                <a:extLst>
                  <a:ext uri="{FF2B5EF4-FFF2-40B4-BE49-F238E27FC236}">
                    <a16:creationId xmlns:a16="http://schemas.microsoft.com/office/drawing/2014/main" id="{809BE8B7-EDFD-4FA6-9BB3-A83A967FF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2884"/>
                <a:ext cx="12" cy="9"/>
              </a:xfrm>
              <a:custGeom>
                <a:avLst/>
                <a:gdLst>
                  <a:gd name="T0" fmla="*/ 1 w 23"/>
                  <a:gd name="T1" fmla="*/ 1 h 18"/>
                  <a:gd name="T2" fmla="*/ 1 w 23"/>
                  <a:gd name="T3" fmla="*/ 1 h 18"/>
                  <a:gd name="T4" fmla="*/ 1 w 23"/>
                  <a:gd name="T5" fmla="*/ 1 h 18"/>
                  <a:gd name="T6" fmla="*/ 1 w 23"/>
                  <a:gd name="T7" fmla="*/ 0 h 18"/>
                  <a:gd name="T8" fmla="*/ 1 w 23"/>
                  <a:gd name="T9" fmla="*/ 1 h 18"/>
                  <a:gd name="T10" fmla="*/ 1 w 23"/>
                  <a:gd name="T11" fmla="*/ 1 h 18"/>
                  <a:gd name="T12" fmla="*/ 1 w 23"/>
                  <a:gd name="T13" fmla="*/ 1 h 18"/>
                  <a:gd name="T14" fmla="*/ 0 w 23"/>
                  <a:gd name="T15" fmla="*/ 1 h 18"/>
                  <a:gd name="T16" fmla="*/ 0 w 23"/>
                  <a:gd name="T17" fmla="*/ 1 h 18"/>
                  <a:gd name="T18" fmla="*/ 1 w 23"/>
                  <a:gd name="T19" fmla="*/ 1 h 18"/>
                  <a:gd name="T20" fmla="*/ 1 w 23"/>
                  <a:gd name="T21" fmla="*/ 1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9" y="18"/>
                    </a:moveTo>
                    <a:lnTo>
                      <a:pt x="9" y="18"/>
                    </a:lnTo>
                    <a:lnTo>
                      <a:pt x="23" y="14"/>
                    </a:lnTo>
                    <a:lnTo>
                      <a:pt x="18" y="0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775">
                <a:extLst>
                  <a:ext uri="{FF2B5EF4-FFF2-40B4-BE49-F238E27FC236}">
                    <a16:creationId xmlns:a16="http://schemas.microsoft.com/office/drawing/2014/main" id="{20BED4DE-732E-4EC2-873B-9B0F01F34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886"/>
                <a:ext cx="10" cy="10"/>
              </a:xfrm>
              <a:custGeom>
                <a:avLst/>
                <a:gdLst>
                  <a:gd name="T0" fmla="*/ 0 w 21"/>
                  <a:gd name="T1" fmla="*/ 1 h 18"/>
                  <a:gd name="T2" fmla="*/ 0 w 21"/>
                  <a:gd name="T3" fmla="*/ 1 h 18"/>
                  <a:gd name="T4" fmla="*/ 0 w 21"/>
                  <a:gd name="T5" fmla="*/ 1 h 18"/>
                  <a:gd name="T6" fmla="*/ 0 w 21"/>
                  <a:gd name="T7" fmla="*/ 0 h 18"/>
                  <a:gd name="T8" fmla="*/ 0 w 21"/>
                  <a:gd name="T9" fmla="*/ 1 h 18"/>
                  <a:gd name="T10" fmla="*/ 0 w 21"/>
                  <a:gd name="T11" fmla="*/ 1 h 18"/>
                  <a:gd name="T12" fmla="*/ 0 w 21"/>
                  <a:gd name="T13" fmla="*/ 1 h 18"/>
                  <a:gd name="T14" fmla="*/ 0 w 21"/>
                  <a:gd name="T15" fmla="*/ 1 h 18"/>
                  <a:gd name="T16" fmla="*/ 0 w 21"/>
                  <a:gd name="T17" fmla="*/ 1 h 18"/>
                  <a:gd name="T18" fmla="*/ 0 w 21"/>
                  <a:gd name="T19" fmla="*/ 1 h 18"/>
                  <a:gd name="T20" fmla="*/ 0 w 21"/>
                  <a:gd name="T21" fmla="*/ 1 h 18"/>
                  <a:gd name="T22" fmla="*/ 0 w 21"/>
                  <a:gd name="T23" fmla="*/ 1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18">
                    <a:moveTo>
                      <a:pt x="10" y="17"/>
                    </a:moveTo>
                    <a:lnTo>
                      <a:pt x="9" y="18"/>
                    </a:lnTo>
                    <a:lnTo>
                      <a:pt x="21" y="13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3" y="17"/>
                    </a:lnTo>
                    <a:lnTo>
                      <a:pt x="9" y="1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776">
                <a:extLst>
                  <a:ext uri="{FF2B5EF4-FFF2-40B4-BE49-F238E27FC236}">
                    <a16:creationId xmlns:a16="http://schemas.microsoft.com/office/drawing/2014/main" id="{A7C6F6E4-CF57-4DEC-822D-AD6EADD2B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889"/>
                <a:ext cx="11" cy="10"/>
              </a:xfrm>
              <a:custGeom>
                <a:avLst/>
                <a:gdLst>
                  <a:gd name="T0" fmla="*/ 1 w 20"/>
                  <a:gd name="T1" fmla="*/ 1 h 20"/>
                  <a:gd name="T2" fmla="*/ 1 w 20"/>
                  <a:gd name="T3" fmla="*/ 1 h 20"/>
                  <a:gd name="T4" fmla="*/ 1 w 20"/>
                  <a:gd name="T5" fmla="*/ 1 h 20"/>
                  <a:gd name="T6" fmla="*/ 1 w 20"/>
                  <a:gd name="T7" fmla="*/ 0 h 20"/>
                  <a:gd name="T8" fmla="*/ 1 w 20"/>
                  <a:gd name="T9" fmla="*/ 1 h 20"/>
                  <a:gd name="T10" fmla="*/ 0 w 20"/>
                  <a:gd name="T11" fmla="*/ 1 h 20"/>
                  <a:gd name="T12" fmla="*/ 1 w 20"/>
                  <a:gd name="T13" fmla="*/ 1 h 20"/>
                  <a:gd name="T14" fmla="*/ 0 w 20"/>
                  <a:gd name="T15" fmla="*/ 1 h 20"/>
                  <a:gd name="T16" fmla="*/ 1 w 20"/>
                  <a:gd name="T17" fmla="*/ 1 h 20"/>
                  <a:gd name="T18" fmla="*/ 1 w 20"/>
                  <a:gd name="T19" fmla="*/ 1 h 20"/>
                  <a:gd name="T20" fmla="*/ 1 w 20"/>
                  <a:gd name="T21" fmla="*/ 1 h 20"/>
                  <a:gd name="T22" fmla="*/ 1 w 20"/>
                  <a:gd name="T23" fmla="*/ 1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20">
                    <a:moveTo>
                      <a:pt x="11" y="18"/>
                    </a:moveTo>
                    <a:lnTo>
                      <a:pt x="9" y="19"/>
                    </a:lnTo>
                    <a:lnTo>
                      <a:pt x="20" y="12"/>
                    </a:lnTo>
                    <a:lnTo>
                      <a:pt x="13" y="0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4" y="20"/>
                    </a:lnTo>
                    <a:lnTo>
                      <a:pt x="9" y="19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777">
                <a:extLst>
                  <a:ext uri="{FF2B5EF4-FFF2-40B4-BE49-F238E27FC236}">
                    <a16:creationId xmlns:a16="http://schemas.microsoft.com/office/drawing/2014/main" id="{59999592-0606-4008-BB46-01EC97D78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2893"/>
                <a:ext cx="11" cy="12"/>
              </a:xfrm>
              <a:custGeom>
                <a:avLst/>
                <a:gdLst>
                  <a:gd name="T0" fmla="*/ 1 w 22"/>
                  <a:gd name="T1" fmla="*/ 1 h 24"/>
                  <a:gd name="T2" fmla="*/ 1 w 22"/>
                  <a:gd name="T3" fmla="*/ 1 h 24"/>
                  <a:gd name="T4" fmla="*/ 1 w 22"/>
                  <a:gd name="T5" fmla="*/ 1 h 24"/>
                  <a:gd name="T6" fmla="*/ 1 w 22"/>
                  <a:gd name="T7" fmla="*/ 0 h 24"/>
                  <a:gd name="T8" fmla="*/ 1 w 22"/>
                  <a:gd name="T9" fmla="*/ 1 h 24"/>
                  <a:gd name="T10" fmla="*/ 1 w 22"/>
                  <a:gd name="T11" fmla="*/ 1 h 24"/>
                  <a:gd name="T12" fmla="*/ 1 w 22"/>
                  <a:gd name="T13" fmla="*/ 1 h 24"/>
                  <a:gd name="T14" fmla="*/ 0 w 22"/>
                  <a:gd name="T15" fmla="*/ 1 h 24"/>
                  <a:gd name="T16" fmla="*/ 1 w 22"/>
                  <a:gd name="T17" fmla="*/ 1 h 24"/>
                  <a:gd name="T18" fmla="*/ 1 w 22"/>
                  <a:gd name="T19" fmla="*/ 1 h 24"/>
                  <a:gd name="T20" fmla="*/ 1 w 22"/>
                  <a:gd name="T21" fmla="*/ 1 h 24"/>
                  <a:gd name="T22" fmla="*/ 1 w 22"/>
                  <a:gd name="T23" fmla="*/ 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24">
                    <a:moveTo>
                      <a:pt x="13" y="20"/>
                    </a:moveTo>
                    <a:lnTo>
                      <a:pt x="13" y="21"/>
                    </a:lnTo>
                    <a:lnTo>
                      <a:pt x="22" y="10"/>
                    </a:lnTo>
                    <a:lnTo>
                      <a:pt x="11" y="0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8" y="24"/>
                    </a:lnTo>
                    <a:lnTo>
                      <a:pt x="13" y="21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778">
                <a:extLst>
                  <a:ext uri="{FF2B5EF4-FFF2-40B4-BE49-F238E27FC236}">
                    <a16:creationId xmlns:a16="http://schemas.microsoft.com/office/drawing/2014/main" id="{2DD6DE53-EBC3-4EBB-9480-8B95D894D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900"/>
                <a:ext cx="14" cy="17"/>
              </a:xfrm>
              <a:custGeom>
                <a:avLst/>
                <a:gdLst>
                  <a:gd name="T0" fmla="*/ 0 w 29"/>
                  <a:gd name="T1" fmla="*/ 0 h 35"/>
                  <a:gd name="T2" fmla="*/ 0 w 29"/>
                  <a:gd name="T3" fmla="*/ 0 h 35"/>
                  <a:gd name="T4" fmla="*/ 0 w 29"/>
                  <a:gd name="T5" fmla="*/ 0 h 35"/>
                  <a:gd name="T6" fmla="*/ 0 w 29"/>
                  <a:gd name="T7" fmla="*/ 0 h 35"/>
                  <a:gd name="T8" fmla="*/ 0 w 29"/>
                  <a:gd name="T9" fmla="*/ 0 h 35"/>
                  <a:gd name="T10" fmla="*/ 0 w 29"/>
                  <a:gd name="T11" fmla="*/ 0 h 35"/>
                  <a:gd name="T12" fmla="*/ 0 w 29"/>
                  <a:gd name="T13" fmla="*/ 0 h 35"/>
                  <a:gd name="T14" fmla="*/ 0 w 29"/>
                  <a:gd name="T15" fmla="*/ 0 h 35"/>
                  <a:gd name="T16" fmla="*/ 0 w 29"/>
                  <a:gd name="T17" fmla="*/ 0 h 35"/>
                  <a:gd name="T18" fmla="*/ 0 w 29"/>
                  <a:gd name="T19" fmla="*/ 0 h 35"/>
                  <a:gd name="T20" fmla="*/ 0 w 29"/>
                  <a:gd name="T21" fmla="*/ 0 h 35"/>
                  <a:gd name="T22" fmla="*/ 0 w 29"/>
                  <a:gd name="T23" fmla="*/ 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35">
                    <a:moveTo>
                      <a:pt x="14" y="32"/>
                    </a:moveTo>
                    <a:lnTo>
                      <a:pt x="13" y="32"/>
                    </a:lnTo>
                    <a:lnTo>
                      <a:pt x="29" y="7"/>
                    </a:lnTo>
                    <a:lnTo>
                      <a:pt x="17" y="0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4" y="34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779">
                <a:extLst>
                  <a:ext uri="{FF2B5EF4-FFF2-40B4-BE49-F238E27FC236}">
                    <a16:creationId xmlns:a16="http://schemas.microsoft.com/office/drawing/2014/main" id="{3CFC9211-3ED0-4FED-9147-1A42E80ED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2" y="2912"/>
                <a:ext cx="14" cy="20"/>
              </a:xfrm>
              <a:custGeom>
                <a:avLst/>
                <a:gdLst>
                  <a:gd name="T0" fmla="*/ 1 w 28"/>
                  <a:gd name="T1" fmla="*/ 1 h 39"/>
                  <a:gd name="T2" fmla="*/ 1 w 28"/>
                  <a:gd name="T3" fmla="*/ 1 h 39"/>
                  <a:gd name="T4" fmla="*/ 1 w 28"/>
                  <a:gd name="T5" fmla="*/ 1 h 39"/>
                  <a:gd name="T6" fmla="*/ 1 w 28"/>
                  <a:gd name="T7" fmla="*/ 0 h 39"/>
                  <a:gd name="T8" fmla="*/ 0 w 28"/>
                  <a:gd name="T9" fmla="*/ 1 h 39"/>
                  <a:gd name="T10" fmla="*/ 1 w 28"/>
                  <a:gd name="T11" fmla="*/ 1 h 39"/>
                  <a:gd name="T12" fmla="*/ 0 w 28"/>
                  <a:gd name="T13" fmla="*/ 1 h 39"/>
                  <a:gd name="T14" fmla="*/ 0 w 28"/>
                  <a:gd name="T15" fmla="*/ 1 h 39"/>
                  <a:gd name="T16" fmla="*/ 1 w 28"/>
                  <a:gd name="T17" fmla="*/ 1 h 39"/>
                  <a:gd name="T18" fmla="*/ 1 w 28"/>
                  <a:gd name="T19" fmla="*/ 1 h 39"/>
                  <a:gd name="T20" fmla="*/ 1 w 28"/>
                  <a:gd name="T21" fmla="*/ 1 h 39"/>
                  <a:gd name="T22" fmla="*/ 1 w 28"/>
                  <a:gd name="T23" fmla="*/ 1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39">
                    <a:moveTo>
                      <a:pt x="13" y="34"/>
                    </a:moveTo>
                    <a:lnTo>
                      <a:pt x="14" y="34"/>
                    </a:lnTo>
                    <a:lnTo>
                      <a:pt x="28" y="6"/>
                    </a:lnTo>
                    <a:lnTo>
                      <a:pt x="14" y="0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4" y="38"/>
                    </a:lnTo>
                    <a:lnTo>
                      <a:pt x="10" y="39"/>
                    </a:lnTo>
                    <a:lnTo>
                      <a:pt x="14" y="34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780">
                <a:extLst>
                  <a:ext uri="{FF2B5EF4-FFF2-40B4-BE49-F238E27FC236}">
                    <a16:creationId xmlns:a16="http://schemas.microsoft.com/office/drawing/2014/main" id="{2C79FD56-FA9A-4A1D-8602-F9DDFF36C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2926"/>
                <a:ext cx="15" cy="17"/>
              </a:xfrm>
              <a:custGeom>
                <a:avLst/>
                <a:gdLst>
                  <a:gd name="T0" fmla="*/ 1 w 29"/>
                  <a:gd name="T1" fmla="*/ 0 h 35"/>
                  <a:gd name="T2" fmla="*/ 1 w 29"/>
                  <a:gd name="T3" fmla="*/ 0 h 35"/>
                  <a:gd name="T4" fmla="*/ 1 w 29"/>
                  <a:gd name="T5" fmla="*/ 0 h 35"/>
                  <a:gd name="T6" fmla="*/ 1 w 29"/>
                  <a:gd name="T7" fmla="*/ 0 h 35"/>
                  <a:gd name="T8" fmla="*/ 1 w 29"/>
                  <a:gd name="T9" fmla="*/ 0 h 35"/>
                  <a:gd name="T10" fmla="*/ 0 w 29"/>
                  <a:gd name="T11" fmla="*/ 0 h 35"/>
                  <a:gd name="T12" fmla="*/ 1 w 29"/>
                  <a:gd name="T13" fmla="*/ 0 h 35"/>
                  <a:gd name="T14" fmla="*/ 0 w 29"/>
                  <a:gd name="T15" fmla="*/ 0 h 35"/>
                  <a:gd name="T16" fmla="*/ 1 w 29"/>
                  <a:gd name="T17" fmla="*/ 0 h 35"/>
                  <a:gd name="T18" fmla="*/ 1 w 29"/>
                  <a:gd name="T19" fmla="*/ 0 h 35"/>
                  <a:gd name="T20" fmla="*/ 1 w 29"/>
                  <a:gd name="T21" fmla="*/ 0 h 35"/>
                  <a:gd name="T22" fmla="*/ 1 w 29"/>
                  <a:gd name="T23" fmla="*/ 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35">
                    <a:moveTo>
                      <a:pt x="14" y="32"/>
                    </a:moveTo>
                    <a:lnTo>
                      <a:pt x="13" y="32"/>
                    </a:lnTo>
                    <a:lnTo>
                      <a:pt x="29" y="7"/>
                    </a:lnTo>
                    <a:lnTo>
                      <a:pt x="17" y="0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4" y="34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781">
                <a:extLst>
                  <a:ext uri="{FF2B5EF4-FFF2-40B4-BE49-F238E27FC236}">
                    <a16:creationId xmlns:a16="http://schemas.microsoft.com/office/drawing/2014/main" id="{6DA16544-9565-4DE4-A41C-4A58848E3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939"/>
                <a:ext cx="14" cy="18"/>
              </a:xfrm>
              <a:custGeom>
                <a:avLst/>
                <a:gdLst>
                  <a:gd name="T0" fmla="*/ 1 w 28"/>
                  <a:gd name="T1" fmla="*/ 1 h 36"/>
                  <a:gd name="T2" fmla="*/ 1 w 28"/>
                  <a:gd name="T3" fmla="*/ 1 h 36"/>
                  <a:gd name="T4" fmla="*/ 1 w 28"/>
                  <a:gd name="T5" fmla="*/ 1 h 36"/>
                  <a:gd name="T6" fmla="*/ 1 w 28"/>
                  <a:gd name="T7" fmla="*/ 0 h 36"/>
                  <a:gd name="T8" fmla="*/ 0 w 28"/>
                  <a:gd name="T9" fmla="*/ 1 h 36"/>
                  <a:gd name="T10" fmla="*/ 0 w 28"/>
                  <a:gd name="T11" fmla="*/ 1 h 36"/>
                  <a:gd name="T12" fmla="*/ 0 w 28"/>
                  <a:gd name="T13" fmla="*/ 1 h 36"/>
                  <a:gd name="T14" fmla="*/ 0 w 28"/>
                  <a:gd name="T15" fmla="*/ 1 h 36"/>
                  <a:gd name="T16" fmla="*/ 1 w 28"/>
                  <a:gd name="T17" fmla="*/ 1 h 36"/>
                  <a:gd name="T18" fmla="*/ 1 w 28"/>
                  <a:gd name="T19" fmla="*/ 1 h 36"/>
                  <a:gd name="T20" fmla="*/ 1 w 28"/>
                  <a:gd name="T21" fmla="*/ 1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36">
                    <a:moveTo>
                      <a:pt x="14" y="32"/>
                    </a:moveTo>
                    <a:lnTo>
                      <a:pt x="14" y="32"/>
                    </a:lnTo>
                    <a:lnTo>
                      <a:pt x="28" y="6"/>
                    </a:lnTo>
                    <a:lnTo>
                      <a:pt x="14" y="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10" y="36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782">
                <a:extLst>
                  <a:ext uri="{FF2B5EF4-FFF2-40B4-BE49-F238E27FC236}">
                    <a16:creationId xmlns:a16="http://schemas.microsoft.com/office/drawing/2014/main" id="{D6462CE6-49BA-4BCA-B610-ED88A105B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951"/>
                <a:ext cx="14" cy="20"/>
              </a:xfrm>
              <a:custGeom>
                <a:avLst/>
                <a:gdLst>
                  <a:gd name="T0" fmla="*/ 1 w 27"/>
                  <a:gd name="T1" fmla="*/ 1 h 39"/>
                  <a:gd name="T2" fmla="*/ 1 w 27"/>
                  <a:gd name="T3" fmla="*/ 1 h 39"/>
                  <a:gd name="T4" fmla="*/ 1 w 27"/>
                  <a:gd name="T5" fmla="*/ 1 h 39"/>
                  <a:gd name="T6" fmla="*/ 1 w 27"/>
                  <a:gd name="T7" fmla="*/ 0 h 39"/>
                  <a:gd name="T8" fmla="*/ 0 w 27"/>
                  <a:gd name="T9" fmla="*/ 1 h 39"/>
                  <a:gd name="T10" fmla="*/ 1 w 27"/>
                  <a:gd name="T11" fmla="*/ 1 h 39"/>
                  <a:gd name="T12" fmla="*/ 0 w 27"/>
                  <a:gd name="T13" fmla="*/ 1 h 39"/>
                  <a:gd name="T14" fmla="*/ 0 w 27"/>
                  <a:gd name="T15" fmla="*/ 1 h 39"/>
                  <a:gd name="T16" fmla="*/ 1 w 27"/>
                  <a:gd name="T17" fmla="*/ 1 h 39"/>
                  <a:gd name="T18" fmla="*/ 1 w 27"/>
                  <a:gd name="T19" fmla="*/ 1 h 39"/>
                  <a:gd name="T20" fmla="*/ 1 w 27"/>
                  <a:gd name="T21" fmla="*/ 1 h 39"/>
                  <a:gd name="T22" fmla="*/ 1 w 27"/>
                  <a:gd name="T23" fmla="*/ 1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39">
                    <a:moveTo>
                      <a:pt x="12" y="34"/>
                    </a:moveTo>
                    <a:lnTo>
                      <a:pt x="13" y="34"/>
                    </a:lnTo>
                    <a:lnTo>
                      <a:pt x="27" y="7"/>
                    </a:lnTo>
                    <a:lnTo>
                      <a:pt x="13" y="0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3" y="38"/>
                    </a:lnTo>
                    <a:lnTo>
                      <a:pt x="9" y="39"/>
                    </a:lnTo>
                    <a:lnTo>
                      <a:pt x="13" y="34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783">
                <a:extLst>
                  <a:ext uri="{FF2B5EF4-FFF2-40B4-BE49-F238E27FC236}">
                    <a16:creationId xmlns:a16="http://schemas.microsoft.com/office/drawing/2014/main" id="{57C8F5C0-88B0-4EF9-AFA2-80E121E50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2965"/>
                <a:ext cx="15" cy="18"/>
              </a:xfrm>
              <a:custGeom>
                <a:avLst/>
                <a:gdLst>
                  <a:gd name="T0" fmla="*/ 1 w 29"/>
                  <a:gd name="T1" fmla="*/ 1 h 34"/>
                  <a:gd name="T2" fmla="*/ 1 w 29"/>
                  <a:gd name="T3" fmla="*/ 1 h 34"/>
                  <a:gd name="T4" fmla="*/ 1 w 29"/>
                  <a:gd name="T5" fmla="*/ 1 h 34"/>
                  <a:gd name="T6" fmla="*/ 1 w 29"/>
                  <a:gd name="T7" fmla="*/ 0 h 34"/>
                  <a:gd name="T8" fmla="*/ 1 w 29"/>
                  <a:gd name="T9" fmla="*/ 1 h 34"/>
                  <a:gd name="T10" fmla="*/ 0 w 29"/>
                  <a:gd name="T11" fmla="*/ 1 h 34"/>
                  <a:gd name="T12" fmla="*/ 1 w 29"/>
                  <a:gd name="T13" fmla="*/ 1 h 34"/>
                  <a:gd name="T14" fmla="*/ 0 w 29"/>
                  <a:gd name="T15" fmla="*/ 1 h 34"/>
                  <a:gd name="T16" fmla="*/ 1 w 29"/>
                  <a:gd name="T17" fmla="*/ 1 h 34"/>
                  <a:gd name="T18" fmla="*/ 1 w 29"/>
                  <a:gd name="T19" fmla="*/ 1 h 34"/>
                  <a:gd name="T20" fmla="*/ 1 w 29"/>
                  <a:gd name="T21" fmla="*/ 1 h 34"/>
                  <a:gd name="T22" fmla="*/ 1 w 29"/>
                  <a:gd name="T23" fmla="*/ 1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34">
                    <a:moveTo>
                      <a:pt x="14" y="32"/>
                    </a:moveTo>
                    <a:lnTo>
                      <a:pt x="13" y="32"/>
                    </a:lnTo>
                    <a:lnTo>
                      <a:pt x="29" y="6"/>
                    </a:lnTo>
                    <a:lnTo>
                      <a:pt x="18" y="0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4" y="33"/>
                    </a:lnTo>
                    <a:lnTo>
                      <a:pt x="8" y="34"/>
                    </a:lnTo>
                    <a:lnTo>
                      <a:pt x="13" y="32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784">
                <a:extLst>
                  <a:ext uri="{FF2B5EF4-FFF2-40B4-BE49-F238E27FC236}">
                    <a16:creationId xmlns:a16="http://schemas.microsoft.com/office/drawing/2014/main" id="{E2079CEB-C143-472B-8BB4-A0A985748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978"/>
                <a:ext cx="14" cy="18"/>
              </a:xfrm>
              <a:custGeom>
                <a:avLst/>
                <a:gdLst>
                  <a:gd name="T0" fmla="*/ 1 w 27"/>
                  <a:gd name="T1" fmla="*/ 0 h 37"/>
                  <a:gd name="T2" fmla="*/ 1 w 27"/>
                  <a:gd name="T3" fmla="*/ 0 h 37"/>
                  <a:gd name="T4" fmla="*/ 1 w 27"/>
                  <a:gd name="T5" fmla="*/ 0 h 37"/>
                  <a:gd name="T6" fmla="*/ 1 w 27"/>
                  <a:gd name="T7" fmla="*/ 0 h 37"/>
                  <a:gd name="T8" fmla="*/ 0 w 27"/>
                  <a:gd name="T9" fmla="*/ 0 h 37"/>
                  <a:gd name="T10" fmla="*/ 1 w 27"/>
                  <a:gd name="T11" fmla="*/ 0 h 37"/>
                  <a:gd name="T12" fmla="*/ 0 w 27"/>
                  <a:gd name="T13" fmla="*/ 0 h 37"/>
                  <a:gd name="T14" fmla="*/ 0 w 27"/>
                  <a:gd name="T15" fmla="*/ 0 h 37"/>
                  <a:gd name="T16" fmla="*/ 1 w 27"/>
                  <a:gd name="T17" fmla="*/ 0 h 37"/>
                  <a:gd name="T18" fmla="*/ 1 w 27"/>
                  <a:gd name="T19" fmla="*/ 0 h 37"/>
                  <a:gd name="T20" fmla="*/ 1 w 27"/>
                  <a:gd name="T21" fmla="*/ 0 h 37"/>
                  <a:gd name="T22" fmla="*/ 1 w 27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37">
                    <a:moveTo>
                      <a:pt x="12" y="32"/>
                    </a:moveTo>
                    <a:lnTo>
                      <a:pt x="13" y="32"/>
                    </a:lnTo>
                    <a:lnTo>
                      <a:pt x="27" y="7"/>
                    </a:lnTo>
                    <a:lnTo>
                      <a:pt x="13" y="0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9" y="37"/>
                    </a:lnTo>
                    <a:lnTo>
                      <a:pt x="13" y="32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785">
                <a:extLst>
                  <a:ext uri="{FF2B5EF4-FFF2-40B4-BE49-F238E27FC236}">
                    <a16:creationId xmlns:a16="http://schemas.microsoft.com/office/drawing/2014/main" id="{2E7E6F92-6122-45DD-8C05-89E2E9F84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2991"/>
                <a:ext cx="15" cy="17"/>
              </a:xfrm>
              <a:custGeom>
                <a:avLst/>
                <a:gdLst>
                  <a:gd name="T0" fmla="*/ 1 w 29"/>
                  <a:gd name="T1" fmla="*/ 0 h 35"/>
                  <a:gd name="T2" fmla="*/ 1 w 29"/>
                  <a:gd name="T3" fmla="*/ 0 h 35"/>
                  <a:gd name="T4" fmla="*/ 1 w 29"/>
                  <a:gd name="T5" fmla="*/ 0 h 35"/>
                  <a:gd name="T6" fmla="*/ 1 w 29"/>
                  <a:gd name="T7" fmla="*/ 0 h 35"/>
                  <a:gd name="T8" fmla="*/ 1 w 29"/>
                  <a:gd name="T9" fmla="*/ 0 h 35"/>
                  <a:gd name="T10" fmla="*/ 1 w 29"/>
                  <a:gd name="T11" fmla="*/ 0 h 35"/>
                  <a:gd name="T12" fmla="*/ 1 w 29"/>
                  <a:gd name="T13" fmla="*/ 0 h 35"/>
                  <a:gd name="T14" fmla="*/ 0 w 29"/>
                  <a:gd name="T15" fmla="*/ 0 h 35"/>
                  <a:gd name="T16" fmla="*/ 1 w 29"/>
                  <a:gd name="T17" fmla="*/ 0 h 35"/>
                  <a:gd name="T18" fmla="*/ 1 w 29"/>
                  <a:gd name="T19" fmla="*/ 0 h 35"/>
                  <a:gd name="T20" fmla="*/ 1 w 29"/>
                  <a:gd name="T21" fmla="*/ 0 h 35"/>
                  <a:gd name="T22" fmla="*/ 1 w 29"/>
                  <a:gd name="T23" fmla="*/ 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35">
                    <a:moveTo>
                      <a:pt x="13" y="34"/>
                    </a:moveTo>
                    <a:lnTo>
                      <a:pt x="13" y="32"/>
                    </a:lnTo>
                    <a:lnTo>
                      <a:pt x="29" y="7"/>
                    </a:lnTo>
                    <a:lnTo>
                      <a:pt x="18" y="0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4" y="34"/>
                    </a:lnTo>
                    <a:lnTo>
                      <a:pt x="9" y="35"/>
                    </a:lnTo>
                    <a:lnTo>
                      <a:pt x="13" y="32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786">
                <a:extLst>
                  <a:ext uri="{FF2B5EF4-FFF2-40B4-BE49-F238E27FC236}">
                    <a16:creationId xmlns:a16="http://schemas.microsoft.com/office/drawing/2014/main" id="{EF2BECD4-D5B7-4C44-9205-07A7DE270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3003"/>
                <a:ext cx="16" cy="17"/>
              </a:xfrm>
              <a:custGeom>
                <a:avLst/>
                <a:gdLst>
                  <a:gd name="T0" fmla="*/ 1 w 31"/>
                  <a:gd name="T1" fmla="*/ 0 h 35"/>
                  <a:gd name="T2" fmla="*/ 1 w 31"/>
                  <a:gd name="T3" fmla="*/ 0 h 35"/>
                  <a:gd name="T4" fmla="*/ 1 w 31"/>
                  <a:gd name="T5" fmla="*/ 0 h 35"/>
                  <a:gd name="T6" fmla="*/ 1 w 31"/>
                  <a:gd name="T7" fmla="*/ 0 h 35"/>
                  <a:gd name="T8" fmla="*/ 1 w 31"/>
                  <a:gd name="T9" fmla="*/ 0 h 35"/>
                  <a:gd name="T10" fmla="*/ 1 w 31"/>
                  <a:gd name="T11" fmla="*/ 0 h 35"/>
                  <a:gd name="T12" fmla="*/ 1 w 31"/>
                  <a:gd name="T13" fmla="*/ 0 h 35"/>
                  <a:gd name="T14" fmla="*/ 0 w 31"/>
                  <a:gd name="T15" fmla="*/ 0 h 35"/>
                  <a:gd name="T16" fmla="*/ 1 w 31"/>
                  <a:gd name="T17" fmla="*/ 0 h 35"/>
                  <a:gd name="T18" fmla="*/ 1 w 31"/>
                  <a:gd name="T19" fmla="*/ 0 h 35"/>
                  <a:gd name="T20" fmla="*/ 1 w 31"/>
                  <a:gd name="T21" fmla="*/ 0 h 35"/>
                  <a:gd name="T22" fmla="*/ 1 w 31"/>
                  <a:gd name="T23" fmla="*/ 0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35">
                    <a:moveTo>
                      <a:pt x="9" y="35"/>
                    </a:moveTo>
                    <a:lnTo>
                      <a:pt x="13" y="33"/>
                    </a:lnTo>
                    <a:lnTo>
                      <a:pt x="31" y="10"/>
                    </a:lnTo>
                    <a:lnTo>
                      <a:pt x="20" y="0"/>
                    </a:lnTo>
                    <a:lnTo>
                      <a:pt x="1" y="23"/>
                    </a:lnTo>
                    <a:lnTo>
                      <a:pt x="5" y="21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8" y="35"/>
                    </a:lnTo>
                    <a:lnTo>
                      <a:pt x="13" y="33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787">
                <a:extLst>
                  <a:ext uri="{FF2B5EF4-FFF2-40B4-BE49-F238E27FC236}">
                    <a16:creationId xmlns:a16="http://schemas.microsoft.com/office/drawing/2014/main" id="{B90D8F15-42F4-4B30-8537-8448FA530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3013"/>
                <a:ext cx="17" cy="12"/>
              </a:xfrm>
              <a:custGeom>
                <a:avLst/>
                <a:gdLst>
                  <a:gd name="T0" fmla="*/ 1 w 32"/>
                  <a:gd name="T1" fmla="*/ 1 h 23"/>
                  <a:gd name="T2" fmla="*/ 1 w 32"/>
                  <a:gd name="T3" fmla="*/ 1 h 23"/>
                  <a:gd name="T4" fmla="*/ 1 w 32"/>
                  <a:gd name="T5" fmla="*/ 1 h 23"/>
                  <a:gd name="T6" fmla="*/ 1 w 32"/>
                  <a:gd name="T7" fmla="*/ 0 h 23"/>
                  <a:gd name="T8" fmla="*/ 1 w 32"/>
                  <a:gd name="T9" fmla="*/ 1 h 23"/>
                  <a:gd name="T10" fmla="*/ 1 w 32"/>
                  <a:gd name="T11" fmla="*/ 1 h 23"/>
                  <a:gd name="T12" fmla="*/ 1 w 32"/>
                  <a:gd name="T13" fmla="*/ 1 h 23"/>
                  <a:gd name="T14" fmla="*/ 0 w 32"/>
                  <a:gd name="T15" fmla="*/ 1 h 23"/>
                  <a:gd name="T16" fmla="*/ 0 w 32"/>
                  <a:gd name="T17" fmla="*/ 1 h 23"/>
                  <a:gd name="T18" fmla="*/ 1 w 32"/>
                  <a:gd name="T19" fmla="*/ 1 h 23"/>
                  <a:gd name="T20" fmla="*/ 1 w 32"/>
                  <a:gd name="T21" fmla="*/ 1 h 23"/>
                  <a:gd name="T22" fmla="*/ 1 w 32"/>
                  <a:gd name="T23" fmla="*/ 1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23">
                    <a:moveTo>
                      <a:pt x="7" y="23"/>
                    </a:moveTo>
                    <a:lnTo>
                      <a:pt x="9" y="23"/>
                    </a:lnTo>
                    <a:lnTo>
                      <a:pt x="32" y="14"/>
                    </a:lnTo>
                    <a:lnTo>
                      <a:pt x="28" y="0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788">
                <a:extLst>
                  <a:ext uri="{FF2B5EF4-FFF2-40B4-BE49-F238E27FC236}">
                    <a16:creationId xmlns:a16="http://schemas.microsoft.com/office/drawing/2014/main" id="{78F944B4-5170-4CF7-BE87-BF31886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3018"/>
                <a:ext cx="16" cy="8"/>
              </a:xfrm>
              <a:custGeom>
                <a:avLst/>
                <a:gdLst>
                  <a:gd name="T0" fmla="*/ 1 w 32"/>
                  <a:gd name="T1" fmla="*/ 1 h 16"/>
                  <a:gd name="T2" fmla="*/ 1 w 32"/>
                  <a:gd name="T3" fmla="*/ 1 h 16"/>
                  <a:gd name="T4" fmla="*/ 1 w 32"/>
                  <a:gd name="T5" fmla="*/ 1 h 16"/>
                  <a:gd name="T6" fmla="*/ 1 w 32"/>
                  <a:gd name="T7" fmla="*/ 0 h 16"/>
                  <a:gd name="T8" fmla="*/ 1 w 32"/>
                  <a:gd name="T9" fmla="*/ 1 h 16"/>
                  <a:gd name="T10" fmla="*/ 1 w 32"/>
                  <a:gd name="T11" fmla="*/ 1 h 16"/>
                  <a:gd name="T12" fmla="*/ 1 w 32"/>
                  <a:gd name="T13" fmla="*/ 1 h 16"/>
                  <a:gd name="T14" fmla="*/ 1 w 32"/>
                  <a:gd name="T15" fmla="*/ 1 h 16"/>
                  <a:gd name="T16" fmla="*/ 0 w 32"/>
                  <a:gd name="T17" fmla="*/ 1 h 16"/>
                  <a:gd name="T18" fmla="*/ 1 w 32"/>
                  <a:gd name="T19" fmla="*/ 1 h 16"/>
                  <a:gd name="T20" fmla="*/ 1 w 32"/>
                  <a:gd name="T21" fmla="*/ 1 h 16"/>
                  <a:gd name="T22" fmla="*/ 1 w 32"/>
                  <a:gd name="T23" fmla="*/ 1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16">
                    <a:moveTo>
                      <a:pt x="4" y="16"/>
                    </a:moveTo>
                    <a:lnTo>
                      <a:pt x="7" y="16"/>
                    </a:lnTo>
                    <a:lnTo>
                      <a:pt x="32" y="14"/>
                    </a:lnTo>
                    <a:lnTo>
                      <a:pt x="32" y="0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789">
                <a:extLst>
                  <a:ext uri="{FF2B5EF4-FFF2-40B4-BE49-F238E27FC236}">
                    <a16:creationId xmlns:a16="http://schemas.microsoft.com/office/drawing/2014/main" id="{C5897F59-DADC-4C54-92AF-E16BDF82C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014"/>
                <a:ext cx="16" cy="12"/>
              </a:xfrm>
              <a:custGeom>
                <a:avLst/>
                <a:gdLst>
                  <a:gd name="T0" fmla="*/ 1 w 32"/>
                  <a:gd name="T1" fmla="*/ 1 h 23"/>
                  <a:gd name="T2" fmla="*/ 1 w 32"/>
                  <a:gd name="T3" fmla="*/ 1 h 23"/>
                  <a:gd name="T4" fmla="*/ 1 w 32"/>
                  <a:gd name="T5" fmla="*/ 1 h 23"/>
                  <a:gd name="T6" fmla="*/ 1 w 32"/>
                  <a:gd name="T7" fmla="*/ 1 h 23"/>
                  <a:gd name="T8" fmla="*/ 1 w 32"/>
                  <a:gd name="T9" fmla="*/ 0 h 23"/>
                  <a:gd name="T10" fmla="*/ 1 w 32"/>
                  <a:gd name="T11" fmla="*/ 1 h 23"/>
                  <a:gd name="T12" fmla="*/ 1 w 32"/>
                  <a:gd name="T13" fmla="*/ 0 h 23"/>
                  <a:gd name="T14" fmla="*/ 1 w 32"/>
                  <a:gd name="T15" fmla="*/ 1 h 23"/>
                  <a:gd name="T16" fmla="*/ 0 w 32"/>
                  <a:gd name="T17" fmla="*/ 1 h 23"/>
                  <a:gd name="T18" fmla="*/ 0 w 32"/>
                  <a:gd name="T19" fmla="*/ 1 h 23"/>
                  <a:gd name="T20" fmla="*/ 1 w 32"/>
                  <a:gd name="T21" fmla="*/ 1 h 23"/>
                  <a:gd name="T22" fmla="*/ 1 w 32"/>
                  <a:gd name="T23" fmla="*/ 1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23">
                    <a:moveTo>
                      <a:pt x="2" y="13"/>
                    </a:moveTo>
                    <a:lnTo>
                      <a:pt x="4" y="14"/>
                    </a:lnTo>
                    <a:lnTo>
                      <a:pt x="27" y="23"/>
                    </a:lnTo>
                    <a:lnTo>
                      <a:pt x="32" y="1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790">
                <a:extLst>
                  <a:ext uri="{FF2B5EF4-FFF2-40B4-BE49-F238E27FC236}">
                    <a16:creationId xmlns:a16="http://schemas.microsoft.com/office/drawing/2014/main" id="{59CE0EEA-E0D5-423B-8AB7-BA02FE7FC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007"/>
                <a:ext cx="15" cy="14"/>
              </a:xfrm>
              <a:custGeom>
                <a:avLst/>
                <a:gdLst>
                  <a:gd name="T0" fmla="*/ 0 w 30"/>
                  <a:gd name="T1" fmla="*/ 1 h 26"/>
                  <a:gd name="T2" fmla="*/ 1 w 30"/>
                  <a:gd name="T3" fmla="*/ 1 h 26"/>
                  <a:gd name="T4" fmla="*/ 1 w 30"/>
                  <a:gd name="T5" fmla="*/ 1 h 26"/>
                  <a:gd name="T6" fmla="*/ 1 w 30"/>
                  <a:gd name="T7" fmla="*/ 1 h 26"/>
                  <a:gd name="T8" fmla="*/ 1 w 30"/>
                  <a:gd name="T9" fmla="*/ 1 h 26"/>
                  <a:gd name="T10" fmla="*/ 1 w 30"/>
                  <a:gd name="T11" fmla="*/ 1 h 26"/>
                  <a:gd name="T12" fmla="*/ 1 w 30"/>
                  <a:gd name="T13" fmla="*/ 1 h 26"/>
                  <a:gd name="T14" fmla="*/ 1 w 30"/>
                  <a:gd name="T15" fmla="*/ 0 h 26"/>
                  <a:gd name="T16" fmla="*/ 1 w 30"/>
                  <a:gd name="T17" fmla="*/ 1 h 26"/>
                  <a:gd name="T18" fmla="*/ 0 w 30"/>
                  <a:gd name="T19" fmla="*/ 1 h 26"/>
                  <a:gd name="T20" fmla="*/ 1 w 30"/>
                  <a:gd name="T21" fmla="*/ 1 h 26"/>
                  <a:gd name="T22" fmla="*/ 0 w 30"/>
                  <a:gd name="T23" fmla="*/ 1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26">
                    <a:moveTo>
                      <a:pt x="0" y="10"/>
                    </a:moveTo>
                    <a:lnTo>
                      <a:pt x="2" y="12"/>
                    </a:lnTo>
                    <a:lnTo>
                      <a:pt x="21" y="26"/>
                    </a:lnTo>
                    <a:lnTo>
                      <a:pt x="30" y="15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791">
                <a:extLst>
                  <a:ext uri="{FF2B5EF4-FFF2-40B4-BE49-F238E27FC236}">
                    <a16:creationId xmlns:a16="http://schemas.microsoft.com/office/drawing/2014/main" id="{CBAB5437-CA0A-420D-9B82-DF985DB4A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2996"/>
                <a:ext cx="13" cy="16"/>
              </a:xfrm>
              <a:custGeom>
                <a:avLst/>
                <a:gdLst>
                  <a:gd name="T0" fmla="*/ 0 w 25"/>
                  <a:gd name="T1" fmla="*/ 1 h 32"/>
                  <a:gd name="T2" fmla="*/ 0 w 25"/>
                  <a:gd name="T3" fmla="*/ 1 h 32"/>
                  <a:gd name="T4" fmla="*/ 1 w 25"/>
                  <a:gd name="T5" fmla="*/ 1 h 32"/>
                  <a:gd name="T6" fmla="*/ 1 w 25"/>
                  <a:gd name="T7" fmla="*/ 1 h 32"/>
                  <a:gd name="T8" fmla="*/ 1 w 25"/>
                  <a:gd name="T9" fmla="*/ 1 h 32"/>
                  <a:gd name="T10" fmla="*/ 1 w 25"/>
                  <a:gd name="T11" fmla="*/ 1 h 32"/>
                  <a:gd name="T12" fmla="*/ 1 w 25"/>
                  <a:gd name="T13" fmla="*/ 1 h 32"/>
                  <a:gd name="T14" fmla="*/ 1 w 25"/>
                  <a:gd name="T15" fmla="*/ 0 h 32"/>
                  <a:gd name="T16" fmla="*/ 1 w 25"/>
                  <a:gd name="T17" fmla="*/ 1 h 32"/>
                  <a:gd name="T18" fmla="*/ 0 w 25"/>
                  <a:gd name="T19" fmla="*/ 1 h 32"/>
                  <a:gd name="T20" fmla="*/ 0 w 25"/>
                  <a:gd name="T21" fmla="*/ 1 h 32"/>
                  <a:gd name="T22" fmla="*/ 0 w 25"/>
                  <a:gd name="T23" fmla="*/ 1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32">
                    <a:moveTo>
                      <a:pt x="0" y="8"/>
                    </a:moveTo>
                    <a:lnTo>
                      <a:pt x="0" y="11"/>
                    </a:lnTo>
                    <a:lnTo>
                      <a:pt x="11" y="32"/>
                    </a:lnTo>
                    <a:lnTo>
                      <a:pt x="25" y="25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13" y="4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792">
                <a:extLst>
                  <a:ext uri="{FF2B5EF4-FFF2-40B4-BE49-F238E27FC236}">
                    <a16:creationId xmlns:a16="http://schemas.microsoft.com/office/drawing/2014/main" id="{B61FB773-81F1-48B5-A4D8-7100EE3EA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985"/>
                <a:ext cx="8" cy="15"/>
              </a:xfrm>
              <a:custGeom>
                <a:avLst/>
                <a:gdLst>
                  <a:gd name="T0" fmla="*/ 0 w 16"/>
                  <a:gd name="T1" fmla="*/ 1 h 30"/>
                  <a:gd name="T2" fmla="*/ 0 w 16"/>
                  <a:gd name="T3" fmla="*/ 1 h 30"/>
                  <a:gd name="T4" fmla="*/ 1 w 16"/>
                  <a:gd name="T5" fmla="*/ 1 h 30"/>
                  <a:gd name="T6" fmla="*/ 1 w 16"/>
                  <a:gd name="T7" fmla="*/ 1 h 30"/>
                  <a:gd name="T8" fmla="*/ 1 w 16"/>
                  <a:gd name="T9" fmla="*/ 1 h 30"/>
                  <a:gd name="T10" fmla="*/ 1 w 16"/>
                  <a:gd name="T11" fmla="*/ 1 h 30"/>
                  <a:gd name="T12" fmla="*/ 1 w 16"/>
                  <a:gd name="T13" fmla="*/ 1 h 30"/>
                  <a:gd name="T14" fmla="*/ 1 w 16"/>
                  <a:gd name="T15" fmla="*/ 1 h 30"/>
                  <a:gd name="T16" fmla="*/ 1 w 16"/>
                  <a:gd name="T17" fmla="*/ 0 h 30"/>
                  <a:gd name="T18" fmla="*/ 1 w 16"/>
                  <a:gd name="T19" fmla="*/ 1 h 30"/>
                  <a:gd name="T20" fmla="*/ 0 w 16"/>
                  <a:gd name="T21" fmla="*/ 1 h 30"/>
                  <a:gd name="T22" fmla="*/ 0 w 16"/>
                  <a:gd name="T23" fmla="*/ 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30">
                    <a:moveTo>
                      <a:pt x="0" y="4"/>
                    </a:moveTo>
                    <a:lnTo>
                      <a:pt x="0" y="7"/>
                    </a:lnTo>
                    <a:lnTo>
                      <a:pt x="3" y="30"/>
                    </a:lnTo>
                    <a:lnTo>
                      <a:pt x="16" y="30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793">
                <a:extLst>
                  <a:ext uri="{FF2B5EF4-FFF2-40B4-BE49-F238E27FC236}">
                    <a16:creationId xmlns:a16="http://schemas.microsoft.com/office/drawing/2014/main" id="{4851E1F8-E05B-4DBE-AE48-3DFA99A1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972"/>
                <a:ext cx="12" cy="18"/>
              </a:xfrm>
              <a:custGeom>
                <a:avLst/>
                <a:gdLst>
                  <a:gd name="T0" fmla="*/ 1 w 23"/>
                  <a:gd name="T1" fmla="*/ 0 h 37"/>
                  <a:gd name="T2" fmla="*/ 1 w 23"/>
                  <a:gd name="T3" fmla="*/ 0 h 37"/>
                  <a:gd name="T4" fmla="*/ 0 w 23"/>
                  <a:gd name="T5" fmla="*/ 0 h 37"/>
                  <a:gd name="T6" fmla="*/ 1 w 23"/>
                  <a:gd name="T7" fmla="*/ 0 h 37"/>
                  <a:gd name="T8" fmla="*/ 1 w 23"/>
                  <a:gd name="T9" fmla="*/ 0 h 37"/>
                  <a:gd name="T10" fmla="*/ 1 w 23"/>
                  <a:gd name="T11" fmla="*/ 0 h 37"/>
                  <a:gd name="T12" fmla="*/ 1 w 23"/>
                  <a:gd name="T13" fmla="*/ 0 h 37"/>
                  <a:gd name="T14" fmla="*/ 1 w 23"/>
                  <a:gd name="T15" fmla="*/ 0 h 37"/>
                  <a:gd name="T16" fmla="*/ 1 w 23"/>
                  <a:gd name="T17" fmla="*/ 0 h 37"/>
                  <a:gd name="T18" fmla="*/ 1 w 23"/>
                  <a:gd name="T19" fmla="*/ 0 h 37"/>
                  <a:gd name="T20" fmla="*/ 1 w 23"/>
                  <a:gd name="T21" fmla="*/ 0 h 37"/>
                  <a:gd name="T22" fmla="*/ 1 w 23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37">
                    <a:moveTo>
                      <a:pt x="11" y="4"/>
                    </a:moveTo>
                    <a:lnTo>
                      <a:pt x="10" y="5"/>
                    </a:lnTo>
                    <a:lnTo>
                      <a:pt x="0" y="32"/>
                    </a:lnTo>
                    <a:lnTo>
                      <a:pt x="14" y="37"/>
                    </a:lnTo>
                    <a:lnTo>
                      <a:pt x="23" y="9"/>
                    </a:lnTo>
                    <a:lnTo>
                      <a:pt x="22" y="11"/>
                    </a:lnTo>
                    <a:lnTo>
                      <a:pt x="23" y="9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0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7" name="Group 794">
              <a:extLst>
                <a:ext uri="{FF2B5EF4-FFF2-40B4-BE49-F238E27FC236}">
                  <a16:creationId xmlns:a16="http://schemas.microsoft.com/office/drawing/2014/main" id="{CA90863A-C8FD-40EB-BBBE-AB6466CFE208}"/>
                </a:ext>
              </a:extLst>
            </p:cNvPr>
            <p:cNvGrpSpPr>
              <a:grpSpLocks/>
            </p:cNvGrpSpPr>
            <p:nvPr/>
          </p:nvGrpSpPr>
          <p:grpSpPr bwMode="auto">
            <a:xfrm rot="1625512">
              <a:off x="1536" y="3072"/>
              <a:ext cx="1342" cy="477"/>
              <a:chOff x="1798" y="3120"/>
              <a:chExt cx="1342" cy="477"/>
            </a:xfrm>
          </p:grpSpPr>
          <p:sp>
            <p:nvSpPr>
              <p:cNvPr id="17418" name="Freeform 795">
                <a:extLst>
                  <a:ext uri="{FF2B5EF4-FFF2-40B4-BE49-F238E27FC236}">
                    <a16:creationId xmlns:a16="http://schemas.microsoft.com/office/drawing/2014/main" id="{A8CDC898-1598-48B5-AC1E-2210741D9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3122"/>
                <a:ext cx="846" cy="332"/>
              </a:xfrm>
              <a:custGeom>
                <a:avLst/>
                <a:gdLst>
                  <a:gd name="T0" fmla="*/ 0 w 3381"/>
                  <a:gd name="T1" fmla="*/ 0 h 1328"/>
                  <a:gd name="T2" fmla="*/ 0 w 3381"/>
                  <a:gd name="T3" fmla="*/ 0 h 1328"/>
                  <a:gd name="T4" fmla="*/ 0 w 3381"/>
                  <a:gd name="T5" fmla="*/ 0 h 1328"/>
                  <a:gd name="T6" fmla="*/ 0 w 3381"/>
                  <a:gd name="T7" fmla="*/ 0 h 1328"/>
                  <a:gd name="T8" fmla="*/ 0 w 3381"/>
                  <a:gd name="T9" fmla="*/ 0 h 1328"/>
                  <a:gd name="T10" fmla="*/ 0 w 3381"/>
                  <a:gd name="T11" fmla="*/ 0 h 1328"/>
                  <a:gd name="T12" fmla="*/ 0 w 3381"/>
                  <a:gd name="T13" fmla="*/ 0 h 1328"/>
                  <a:gd name="T14" fmla="*/ 0 w 3381"/>
                  <a:gd name="T15" fmla="*/ 0 h 1328"/>
                  <a:gd name="T16" fmla="*/ 0 w 3381"/>
                  <a:gd name="T17" fmla="*/ 0 h 1328"/>
                  <a:gd name="T18" fmla="*/ 0 w 3381"/>
                  <a:gd name="T19" fmla="*/ 0 h 1328"/>
                  <a:gd name="T20" fmla="*/ 0 w 3381"/>
                  <a:gd name="T21" fmla="*/ 0 h 1328"/>
                  <a:gd name="T22" fmla="*/ 0 w 3381"/>
                  <a:gd name="T23" fmla="*/ 0 h 1328"/>
                  <a:gd name="T24" fmla="*/ 0 w 3381"/>
                  <a:gd name="T25" fmla="*/ 0 h 1328"/>
                  <a:gd name="T26" fmla="*/ 0 w 3381"/>
                  <a:gd name="T27" fmla="*/ 0 h 1328"/>
                  <a:gd name="T28" fmla="*/ 0 w 3381"/>
                  <a:gd name="T29" fmla="*/ 0 h 1328"/>
                  <a:gd name="T30" fmla="*/ 0 w 3381"/>
                  <a:gd name="T31" fmla="*/ 0 h 1328"/>
                  <a:gd name="T32" fmla="*/ 0 w 3381"/>
                  <a:gd name="T33" fmla="*/ 0 h 1328"/>
                  <a:gd name="T34" fmla="*/ 0 w 3381"/>
                  <a:gd name="T35" fmla="*/ 0 h 1328"/>
                  <a:gd name="T36" fmla="*/ 0 w 3381"/>
                  <a:gd name="T37" fmla="*/ 0 h 1328"/>
                  <a:gd name="T38" fmla="*/ 0 w 3381"/>
                  <a:gd name="T39" fmla="*/ 0 h 1328"/>
                  <a:gd name="T40" fmla="*/ 0 w 3381"/>
                  <a:gd name="T41" fmla="*/ 0 h 1328"/>
                  <a:gd name="T42" fmla="*/ 0 w 3381"/>
                  <a:gd name="T43" fmla="*/ 0 h 1328"/>
                  <a:gd name="T44" fmla="*/ 0 w 3381"/>
                  <a:gd name="T45" fmla="*/ 0 h 1328"/>
                  <a:gd name="T46" fmla="*/ 0 w 3381"/>
                  <a:gd name="T47" fmla="*/ 0 h 1328"/>
                  <a:gd name="T48" fmla="*/ 0 w 3381"/>
                  <a:gd name="T49" fmla="*/ 0 h 1328"/>
                  <a:gd name="T50" fmla="*/ 0 w 3381"/>
                  <a:gd name="T51" fmla="*/ 0 h 1328"/>
                  <a:gd name="T52" fmla="*/ 0 w 3381"/>
                  <a:gd name="T53" fmla="*/ 0 h 1328"/>
                  <a:gd name="T54" fmla="*/ 0 w 3381"/>
                  <a:gd name="T55" fmla="*/ 0 h 1328"/>
                  <a:gd name="T56" fmla="*/ 0 w 3381"/>
                  <a:gd name="T57" fmla="*/ 0 h 1328"/>
                  <a:gd name="T58" fmla="*/ 0 w 3381"/>
                  <a:gd name="T59" fmla="*/ 0 h 1328"/>
                  <a:gd name="T60" fmla="*/ 0 w 3381"/>
                  <a:gd name="T61" fmla="*/ 0 h 1328"/>
                  <a:gd name="T62" fmla="*/ 0 w 3381"/>
                  <a:gd name="T63" fmla="*/ 0 h 1328"/>
                  <a:gd name="T64" fmla="*/ 0 w 3381"/>
                  <a:gd name="T65" fmla="*/ 0 h 1328"/>
                  <a:gd name="T66" fmla="*/ 0 w 3381"/>
                  <a:gd name="T67" fmla="*/ 0 h 1328"/>
                  <a:gd name="T68" fmla="*/ 0 w 3381"/>
                  <a:gd name="T69" fmla="*/ 0 h 1328"/>
                  <a:gd name="T70" fmla="*/ 0 w 3381"/>
                  <a:gd name="T71" fmla="*/ 0 h 1328"/>
                  <a:gd name="T72" fmla="*/ 0 w 3381"/>
                  <a:gd name="T73" fmla="*/ 0 h 1328"/>
                  <a:gd name="T74" fmla="*/ 0 w 3381"/>
                  <a:gd name="T75" fmla="*/ 0 h 1328"/>
                  <a:gd name="T76" fmla="*/ 0 w 3381"/>
                  <a:gd name="T77" fmla="*/ 0 h 1328"/>
                  <a:gd name="T78" fmla="*/ 0 w 3381"/>
                  <a:gd name="T79" fmla="*/ 0 h 1328"/>
                  <a:gd name="T80" fmla="*/ 0 w 3381"/>
                  <a:gd name="T81" fmla="*/ 0 h 1328"/>
                  <a:gd name="T82" fmla="*/ 0 w 3381"/>
                  <a:gd name="T83" fmla="*/ 0 h 1328"/>
                  <a:gd name="T84" fmla="*/ 0 w 3381"/>
                  <a:gd name="T85" fmla="*/ 0 h 1328"/>
                  <a:gd name="T86" fmla="*/ 0 w 3381"/>
                  <a:gd name="T87" fmla="*/ 0 h 1328"/>
                  <a:gd name="T88" fmla="*/ 0 w 3381"/>
                  <a:gd name="T89" fmla="*/ 0 h 1328"/>
                  <a:gd name="T90" fmla="*/ 0 w 3381"/>
                  <a:gd name="T91" fmla="*/ 0 h 1328"/>
                  <a:gd name="T92" fmla="*/ 0 w 3381"/>
                  <a:gd name="T93" fmla="*/ 0 h 1328"/>
                  <a:gd name="T94" fmla="*/ 0 w 3381"/>
                  <a:gd name="T95" fmla="*/ 0 h 1328"/>
                  <a:gd name="T96" fmla="*/ 0 w 3381"/>
                  <a:gd name="T97" fmla="*/ 0 h 1328"/>
                  <a:gd name="T98" fmla="*/ 0 w 3381"/>
                  <a:gd name="T99" fmla="*/ 0 h 1328"/>
                  <a:gd name="T100" fmla="*/ 0 w 3381"/>
                  <a:gd name="T101" fmla="*/ 0 h 13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381" h="1328">
                    <a:moveTo>
                      <a:pt x="825" y="507"/>
                    </a:moveTo>
                    <a:lnTo>
                      <a:pt x="818" y="492"/>
                    </a:lnTo>
                    <a:lnTo>
                      <a:pt x="806" y="481"/>
                    </a:lnTo>
                    <a:lnTo>
                      <a:pt x="788" y="476"/>
                    </a:lnTo>
                    <a:lnTo>
                      <a:pt x="769" y="473"/>
                    </a:lnTo>
                    <a:lnTo>
                      <a:pt x="748" y="475"/>
                    </a:lnTo>
                    <a:lnTo>
                      <a:pt x="728" y="480"/>
                    </a:lnTo>
                    <a:lnTo>
                      <a:pt x="714" y="489"/>
                    </a:lnTo>
                    <a:lnTo>
                      <a:pt x="704" y="499"/>
                    </a:lnTo>
                    <a:lnTo>
                      <a:pt x="710" y="460"/>
                    </a:lnTo>
                    <a:lnTo>
                      <a:pt x="719" y="419"/>
                    </a:lnTo>
                    <a:lnTo>
                      <a:pt x="730" y="376"/>
                    </a:lnTo>
                    <a:lnTo>
                      <a:pt x="737" y="333"/>
                    </a:lnTo>
                    <a:lnTo>
                      <a:pt x="743" y="291"/>
                    </a:lnTo>
                    <a:lnTo>
                      <a:pt x="741" y="254"/>
                    </a:lnTo>
                    <a:lnTo>
                      <a:pt x="731" y="222"/>
                    </a:lnTo>
                    <a:lnTo>
                      <a:pt x="710" y="198"/>
                    </a:lnTo>
                    <a:lnTo>
                      <a:pt x="683" y="178"/>
                    </a:lnTo>
                    <a:lnTo>
                      <a:pt x="654" y="164"/>
                    </a:lnTo>
                    <a:lnTo>
                      <a:pt x="624" y="151"/>
                    </a:lnTo>
                    <a:lnTo>
                      <a:pt x="593" y="143"/>
                    </a:lnTo>
                    <a:lnTo>
                      <a:pt x="561" y="137"/>
                    </a:lnTo>
                    <a:lnTo>
                      <a:pt x="528" y="133"/>
                    </a:lnTo>
                    <a:lnTo>
                      <a:pt x="496" y="133"/>
                    </a:lnTo>
                    <a:lnTo>
                      <a:pt x="462" y="134"/>
                    </a:lnTo>
                    <a:lnTo>
                      <a:pt x="429" y="138"/>
                    </a:lnTo>
                    <a:lnTo>
                      <a:pt x="397" y="144"/>
                    </a:lnTo>
                    <a:lnTo>
                      <a:pt x="364" y="152"/>
                    </a:lnTo>
                    <a:lnTo>
                      <a:pt x="333" y="161"/>
                    </a:lnTo>
                    <a:lnTo>
                      <a:pt x="302" y="172"/>
                    </a:lnTo>
                    <a:lnTo>
                      <a:pt x="272" y="183"/>
                    </a:lnTo>
                    <a:lnTo>
                      <a:pt x="245" y="196"/>
                    </a:lnTo>
                    <a:lnTo>
                      <a:pt x="218" y="209"/>
                    </a:lnTo>
                    <a:lnTo>
                      <a:pt x="193" y="232"/>
                    </a:lnTo>
                    <a:lnTo>
                      <a:pt x="175" y="263"/>
                    </a:lnTo>
                    <a:lnTo>
                      <a:pt x="166" y="302"/>
                    </a:lnTo>
                    <a:lnTo>
                      <a:pt x="167" y="343"/>
                    </a:lnTo>
                    <a:lnTo>
                      <a:pt x="182" y="385"/>
                    </a:lnTo>
                    <a:lnTo>
                      <a:pt x="212" y="424"/>
                    </a:lnTo>
                    <a:lnTo>
                      <a:pt x="259" y="454"/>
                    </a:lnTo>
                    <a:lnTo>
                      <a:pt x="325" y="475"/>
                    </a:lnTo>
                    <a:lnTo>
                      <a:pt x="3237" y="991"/>
                    </a:lnTo>
                    <a:lnTo>
                      <a:pt x="3381" y="1202"/>
                    </a:lnTo>
                    <a:lnTo>
                      <a:pt x="3228" y="1328"/>
                    </a:lnTo>
                    <a:lnTo>
                      <a:pt x="2703" y="1056"/>
                    </a:lnTo>
                    <a:lnTo>
                      <a:pt x="240" y="587"/>
                    </a:lnTo>
                    <a:lnTo>
                      <a:pt x="218" y="580"/>
                    </a:lnTo>
                    <a:lnTo>
                      <a:pt x="194" y="572"/>
                    </a:lnTo>
                    <a:lnTo>
                      <a:pt x="172" y="561"/>
                    </a:lnTo>
                    <a:lnTo>
                      <a:pt x="150" y="546"/>
                    </a:lnTo>
                    <a:lnTo>
                      <a:pt x="128" y="529"/>
                    </a:lnTo>
                    <a:lnTo>
                      <a:pt x="107" y="511"/>
                    </a:lnTo>
                    <a:lnTo>
                      <a:pt x="88" y="492"/>
                    </a:lnTo>
                    <a:lnTo>
                      <a:pt x="69" y="471"/>
                    </a:lnTo>
                    <a:lnTo>
                      <a:pt x="52" y="447"/>
                    </a:lnTo>
                    <a:lnTo>
                      <a:pt x="38" y="424"/>
                    </a:lnTo>
                    <a:lnTo>
                      <a:pt x="25" y="401"/>
                    </a:lnTo>
                    <a:lnTo>
                      <a:pt x="15" y="376"/>
                    </a:lnTo>
                    <a:lnTo>
                      <a:pt x="7" y="352"/>
                    </a:lnTo>
                    <a:lnTo>
                      <a:pt x="2" y="328"/>
                    </a:lnTo>
                    <a:lnTo>
                      <a:pt x="0" y="304"/>
                    </a:lnTo>
                    <a:lnTo>
                      <a:pt x="2" y="281"/>
                    </a:lnTo>
                    <a:lnTo>
                      <a:pt x="10" y="243"/>
                    </a:lnTo>
                    <a:lnTo>
                      <a:pt x="23" y="208"/>
                    </a:lnTo>
                    <a:lnTo>
                      <a:pt x="39" y="177"/>
                    </a:lnTo>
                    <a:lnTo>
                      <a:pt x="60" y="148"/>
                    </a:lnTo>
                    <a:lnTo>
                      <a:pt x="85" y="122"/>
                    </a:lnTo>
                    <a:lnTo>
                      <a:pt x="114" y="99"/>
                    </a:lnTo>
                    <a:lnTo>
                      <a:pt x="143" y="79"/>
                    </a:lnTo>
                    <a:lnTo>
                      <a:pt x="177" y="61"/>
                    </a:lnTo>
                    <a:lnTo>
                      <a:pt x="212" y="47"/>
                    </a:lnTo>
                    <a:lnTo>
                      <a:pt x="249" y="34"/>
                    </a:lnTo>
                    <a:lnTo>
                      <a:pt x="285" y="22"/>
                    </a:lnTo>
                    <a:lnTo>
                      <a:pt x="324" y="14"/>
                    </a:lnTo>
                    <a:lnTo>
                      <a:pt x="362" y="8"/>
                    </a:lnTo>
                    <a:lnTo>
                      <a:pt x="400" y="4"/>
                    </a:lnTo>
                    <a:lnTo>
                      <a:pt x="437" y="1"/>
                    </a:lnTo>
                    <a:lnTo>
                      <a:pt x="474" y="0"/>
                    </a:lnTo>
                    <a:lnTo>
                      <a:pt x="510" y="1"/>
                    </a:lnTo>
                    <a:lnTo>
                      <a:pt x="544" y="3"/>
                    </a:lnTo>
                    <a:lnTo>
                      <a:pt x="578" y="5"/>
                    </a:lnTo>
                    <a:lnTo>
                      <a:pt x="607" y="8"/>
                    </a:lnTo>
                    <a:lnTo>
                      <a:pt x="637" y="13"/>
                    </a:lnTo>
                    <a:lnTo>
                      <a:pt x="665" y="18"/>
                    </a:lnTo>
                    <a:lnTo>
                      <a:pt x="691" y="25"/>
                    </a:lnTo>
                    <a:lnTo>
                      <a:pt x="715" y="33"/>
                    </a:lnTo>
                    <a:lnTo>
                      <a:pt x="737" y="42"/>
                    </a:lnTo>
                    <a:lnTo>
                      <a:pt x="758" y="52"/>
                    </a:lnTo>
                    <a:lnTo>
                      <a:pt x="778" y="64"/>
                    </a:lnTo>
                    <a:lnTo>
                      <a:pt x="796" y="78"/>
                    </a:lnTo>
                    <a:lnTo>
                      <a:pt x="812" y="92"/>
                    </a:lnTo>
                    <a:lnTo>
                      <a:pt x="826" y="108"/>
                    </a:lnTo>
                    <a:lnTo>
                      <a:pt x="839" y="126"/>
                    </a:lnTo>
                    <a:lnTo>
                      <a:pt x="849" y="146"/>
                    </a:lnTo>
                    <a:lnTo>
                      <a:pt x="865" y="186"/>
                    </a:lnTo>
                    <a:lnTo>
                      <a:pt x="875" y="232"/>
                    </a:lnTo>
                    <a:lnTo>
                      <a:pt x="880" y="280"/>
                    </a:lnTo>
                    <a:lnTo>
                      <a:pt x="879" y="330"/>
                    </a:lnTo>
                    <a:lnTo>
                      <a:pt x="873" y="380"/>
                    </a:lnTo>
                    <a:lnTo>
                      <a:pt x="862" y="428"/>
                    </a:lnTo>
                    <a:lnTo>
                      <a:pt x="845" y="471"/>
                    </a:lnTo>
                    <a:lnTo>
                      <a:pt x="825" y="50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796">
                <a:extLst>
                  <a:ext uri="{FF2B5EF4-FFF2-40B4-BE49-F238E27FC236}">
                    <a16:creationId xmlns:a16="http://schemas.microsoft.com/office/drawing/2014/main" id="{FAB71FD9-59DB-467A-8B2A-98CA33D39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3238"/>
                <a:ext cx="34" cy="11"/>
              </a:xfrm>
              <a:custGeom>
                <a:avLst/>
                <a:gdLst>
                  <a:gd name="T0" fmla="*/ 0 w 136"/>
                  <a:gd name="T1" fmla="*/ 0 h 45"/>
                  <a:gd name="T2" fmla="*/ 0 w 136"/>
                  <a:gd name="T3" fmla="*/ 0 h 45"/>
                  <a:gd name="T4" fmla="*/ 0 w 136"/>
                  <a:gd name="T5" fmla="*/ 0 h 45"/>
                  <a:gd name="T6" fmla="*/ 0 w 136"/>
                  <a:gd name="T7" fmla="*/ 0 h 45"/>
                  <a:gd name="T8" fmla="*/ 0 w 136"/>
                  <a:gd name="T9" fmla="*/ 0 h 45"/>
                  <a:gd name="T10" fmla="*/ 0 w 136"/>
                  <a:gd name="T11" fmla="*/ 0 h 45"/>
                  <a:gd name="T12" fmla="*/ 0 w 136"/>
                  <a:gd name="T13" fmla="*/ 0 h 45"/>
                  <a:gd name="T14" fmla="*/ 0 w 136"/>
                  <a:gd name="T15" fmla="*/ 0 h 45"/>
                  <a:gd name="T16" fmla="*/ 0 w 136"/>
                  <a:gd name="T17" fmla="*/ 0 h 45"/>
                  <a:gd name="T18" fmla="*/ 0 w 136"/>
                  <a:gd name="T19" fmla="*/ 0 h 45"/>
                  <a:gd name="T20" fmla="*/ 0 w 136"/>
                  <a:gd name="T21" fmla="*/ 0 h 45"/>
                  <a:gd name="T22" fmla="*/ 0 w 136"/>
                  <a:gd name="T23" fmla="*/ 0 h 45"/>
                  <a:gd name="T24" fmla="*/ 0 w 136"/>
                  <a:gd name="T25" fmla="*/ 0 h 45"/>
                  <a:gd name="T26" fmla="*/ 0 w 136"/>
                  <a:gd name="T27" fmla="*/ 0 h 45"/>
                  <a:gd name="T28" fmla="*/ 0 w 136"/>
                  <a:gd name="T29" fmla="*/ 0 h 45"/>
                  <a:gd name="T30" fmla="*/ 0 w 136"/>
                  <a:gd name="T31" fmla="*/ 0 h 45"/>
                  <a:gd name="T32" fmla="*/ 0 w 136"/>
                  <a:gd name="T33" fmla="*/ 0 h 45"/>
                  <a:gd name="T34" fmla="*/ 0 w 136"/>
                  <a:gd name="T35" fmla="*/ 0 h 45"/>
                  <a:gd name="T36" fmla="*/ 0 w 136"/>
                  <a:gd name="T37" fmla="*/ 0 h 45"/>
                  <a:gd name="T38" fmla="*/ 0 w 136"/>
                  <a:gd name="T39" fmla="*/ 0 h 45"/>
                  <a:gd name="T40" fmla="*/ 0 w 136"/>
                  <a:gd name="T41" fmla="*/ 0 h 45"/>
                  <a:gd name="T42" fmla="*/ 0 w 136"/>
                  <a:gd name="T43" fmla="*/ 0 h 45"/>
                  <a:gd name="T44" fmla="*/ 0 w 136"/>
                  <a:gd name="T45" fmla="*/ 0 h 45"/>
                  <a:gd name="T46" fmla="*/ 0 w 136"/>
                  <a:gd name="T47" fmla="*/ 0 h 45"/>
                  <a:gd name="T48" fmla="*/ 0 w 136"/>
                  <a:gd name="T49" fmla="*/ 0 h 45"/>
                  <a:gd name="T50" fmla="*/ 0 w 136"/>
                  <a:gd name="T51" fmla="*/ 0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6" h="45">
                    <a:moveTo>
                      <a:pt x="0" y="35"/>
                    </a:moveTo>
                    <a:lnTo>
                      <a:pt x="15" y="39"/>
                    </a:lnTo>
                    <a:lnTo>
                      <a:pt x="23" y="32"/>
                    </a:lnTo>
                    <a:lnTo>
                      <a:pt x="35" y="24"/>
                    </a:lnTo>
                    <a:lnTo>
                      <a:pt x="53" y="19"/>
                    </a:lnTo>
                    <a:lnTo>
                      <a:pt x="73" y="19"/>
                    </a:lnTo>
                    <a:lnTo>
                      <a:pt x="91" y="20"/>
                    </a:lnTo>
                    <a:lnTo>
                      <a:pt x="106" y="25"/>
                    </a:lnTo>
                    <a:lnTo>
                      <a:pt x="116" y="32"/>
                    </a:lnTo>
                    <a:lnTo>
                      <a:pt x="121" y="43"/>
                    </a:lnTo>
                    <a:lnTo>
                      <a:pt x="136" y="43"/>
                    </a:lnTo>
                    <a:lnTo>
                      <a:pt x="129" y="24"/>
                    </a:lnTo>
                    <a:lnTo>
                      <a:pt x="114" y="9"/>
                    </a:lnTo>
                    <a:lnTo>
                      <a:pt x="93" y="4"/>
                    </a:lnTo>
                    <a:lnTo>
                      <a:pt x="73" y="0"/>
                    </a:lnTo>
                    <a:lnTo>
                      <a:pt x="51" y="3"/>
                    </a:lnTo>
                    <a:lnTo>
                      <a:pt x="30" y="8"/>
                    </a:lnTo>
                    <a:lnTo>
                      <a:pt x="13" y="19"/>
                    </a:lnTo>
                    <a:lnTo>
                      <a:pt x="0" y="32"/>
                    </a:lnTo>
                    <a:lnTo>
                      <a:pt x="15" y="3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3"/>
                    </a:lnTo>
                    <a:lnTo>
                      <a:pt x="10" y="45"/>
                    </a:lnTo>
                    <a:lnTo>
                      <a:pt x="15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797">
                <a:extLst>
                  <a:ext uri="{FF2B5EF4-FFF2-40B4-BE49-F238E27FC236}">
                    <a16:creationId xmlns:a16="http://schemas.microsoft.com/office/drawing/2014/main" id="{5514E064-D015-4638-B939-98FD85EDB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" y="3170"/>
                <a:ext cx="14" cy="77"/>
              </a:xfrm>
              <a:custGeom>
                <a:avLst/>
                <a:gdLst>
                  <a:gd name="T0" fmla="*/ 0 w 54"/>
                  <a:gd name="T1" fmla="*/ 0 h 308"/>
                  <a:gd name="T2" fmla="*/ 0 w 54"/>
                  <a:gd name="T3" fmla="*/ 0 h 308"/>
                  <a:gd name="T4" fmla="*/ 0 w 54"/>
                  <a:gd name="T5" fmla="*/ 0 h 308"/>
                  <a:gd name="T6" fmla="*/ 0 w 54"/>
                  <a:gd name="T7" fmla="*/ 0 h 308"/>
                  <a:gd name="T8" fmla="*/ 0 w 54"/>
                  <a:gd name="T9" fmla="*/ 0 h 308"/>
                  <a:gd name="T10" fmla="*/ 0 w 54"/>
                  <a:gd name="T11" fmla="*/ 0 h 308"/>
                  <a:gd name="T12" fmla="*/ 0 w 54"/>
                  <a:gd name="T13" fmla="*/ 0 h 308"/>
                  <a:gd name="T14" fmla="*/ 0 w 54"/>
                  <a:gd name="T15" fmla="*/ 0 h 308"/>
                  <a:gd name="T16" fmla="*/ 0 w 54"/>
                  <a:gd name="T17" fmla="*/ 0 h 308"/>
                  <a:gd name="T18" fmla="*/ 0 w 54"/>
                  <a:gd name="T19" fmla="*/ 0 h 308"/>
                  <a:gd name="T20" fmla="*/ 0 w 54"/>
                  <a:gd name="T21" fmla="*/ 0 h 308"/>
                  <a:gd name="T22" fmla="*/ 0 w 54"/>
                  <a:gd name="T23" fmla="*/ 0 h 308"/>
                  <a:gd name="T24" fmla="*/ 0 w 54"/>
                  <a:gd name="T25" fmla="*/ 0 h 308"/>
                  <a:gd name="T26" fmla="*/ 0 w 54"/>
                  <a:gd name="T27" fmla="*/ 0 h 308"/>
                  <a:gd name="T28" fmla="*/ 0 w 54"/>
                  <a:gd name="T29" fmla="*/ 0 h 308"/>
                  <a:gd name="T30" fmla="*/ 0 w 54"/>
                  <a:gd name="T31" fmla="*/ 0 h 308"/>
                  <a:gd name="T32" fmla="*/ 0 w 54"/>
                  <a:gd name="T33" fmla="*/ 0 h 308"/>
                  <a:gd name="T34" fmla="*/ 0 w 54"/>
                  <a:gd name="T35" fmla="*/ 0 h 308"/>
                  <a:gd name="T36" fmla="*/ 0 w 54"/>
                  <a:gd name="T37" fmla="*/ 0 h 308"/>
                  <a:gd name="T38" fmla="*/ 0 w 54"/>
                  <a:gd name="T39" fmla="*/ 0 h 308"/>
                  <a:gd name="T40" fmla="*/ 0 w 54"/>
                  <a:gd name="T41" fmla="*/ 0 h 3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4" h="308">
                    <a:moveTo>
                      <a:pt x="9" y="13"/>
                    </a:moveTo>
                    <a:lnTo>
                      <a:pt x="9" y="13"/>
                    </a:lnTo>
                    <a:lnTo>
                      <a:pt x="27" y="35"/>
                    </a:lnTo>
                    <a:lnTo>
                      <a:pt x="38" y="64"/>
                    </a:lnTo>
                    <a:lnTo>
                      <a:pt x="39" y="100"/>
                    </a:lnTo>
                    <a:lnTo>
                      <a:pt x="34" y="141"/>
                    </a:lnTo>
                    <a:lnTo>
                      <a:pt x="26" y="184"/>
                    </a:lnTo>
                    <a:lnTo>
                      <a:pt x="15" y="227"/>
                    </a:lnTo>
                    <a:lnTo>
                      <a:pt x="6" y="268"/>
                    </a:lnTo>
                    <a:lnTo>
                      <a:pt x="0" y="308"/>
                    </a:lnTo>
                    <a:lnTo>
                      <a:pt x="15" y="308"/>
                    </a:lnTo>
                    <a:lnTo>
                      <a:pt x="22" y="271"/>
                    </a:lnTo>
                    <a:lnTo>
                      <a:pt x="31" y="229"/>
                    </a:lnTo>
                    <a:lnTo>
                      <a:pt x="41" y="186"/>
                    </a:lnTo>
                    <a:lnTo>
                      <a:pt x="49" y="143"/>
                    </a:lnTo>
                    <a:lnTo>
                      <a:pt x="54" y="100"/>
                    </a:lnTo>
                    <a:lnTo>
                      <a:pt x="53" y="61"/>
                    </a:lnTo>
                    <a:lnTo>
                      <a:pt x="43" y="28"/>
                    </a:lnTo>
                    <a:lnTo>
                      <a:pt x="19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798">
                <a:extLst>
                  <a:ext uri="{FF2B5EF4-FFF2-40B4-BE49-F238E27FC236}">
                    <a16:creationId xmlns:a16="http://schemas.microsoft.com/office/drawing/2014/main" id="{7ECA77C6-403B-4652-A899-2F7D8E56B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3153"/>
                <a:ext cx="125" cy="24"/>
              </a:xfrm>
              <a:custGeom>
                <a:avLst/>
                <a:gdLst>
                  <a:gd name="T0" fmla="*/ 0 w 501"/>
                  <a:gd name="T1" fmla="*/ 0 h 93"/>
                  <a:gd name="T2" fmla="*/ 0 w 501"/>
                  <a:gd name="T3" fmla="*/ 0 h 93"/>
                  <a:gd name="T4" fmla="*/ 0 w 501"/>
                  <a:gd name="T5" fmla="*/ 0 h 93"/>
                  <a:gd name="T6" fmla="*/ 0 w 501"/>
                  <a:gd name="T7" fmla="*/ 0 h 93"/>
                  <a:gd name="T8" fmla="*/ 0 w 501"/>
                  <a:gd name="T9" fmla="*/ 0 h 93"/>
                  <a:gd name="T10" fmla="*/ 0 w 501"/>
                  <a:gd name="T11" fmla="*/ 0 h 93"/>
                  <a:gd name="T12" fmla="*/ 0 w 501"/>
                  <a:gd name="T13" fmla="*/ 0 h 93"/>
                  <a:gd name="T14" fmla="*/ 0 w 501"/>
                  <a:gd name="T15" fmla="*/ 0 h 93"/>
                  <a:gd name="T16" fmla="*/ 0 w 501"/>
                  <a:gd name="T17" fmla="*/ 0 h 93"/>
                  <a:gd name="T18" fmla="*/ 0 w 501"/>
                  <a:gd name="T19" fmla="*/ 0 h 93"/>
                  <a:gd name="T20" fmla="*/ 0 w 501"/>
                  <a:gd name="T21" fmla="*/ 0 h 93"/>
                  <a:gd name="T22" fmla="*/ 0 w 501"/>
                  <a:gd name="T23" fmla="*/ 0 h 93"/>
                  <a:gd name="T24" fmla="*/ 0 w 501"/>
                  <a:gd name="T25" fmla="*/ 0 h 93"/>
                  <a:gd name="T26" fmla="*/ 0 w 501"/>
                  <a:gd name="T27" fmla="*/ 0 h 93"/>
                  <a:gd name="T28" fmla="*/ 0 w 501"/>
                  <a:gd name="T29" fmla="*/ 0 h 93"/>
                  <a:gd name="T30" fmla="*/ 0 w 501"/>
                  <a:gd name="T31" fmla="*/ 0 h 93"/>
                  <a:gd name="T32" fmla="*/ 0 w 501"/>
                  <a:gd name="T33" fmla="*/ 0 h 93"/>
                  <a:gd name="T34" fmla="*/ 0 w 501"/>
                  <a:gd name="T35" fmla="*/ 0 h 93"/>
                  <a:gd name="T36" fmla="*/ 0 w 501"/>
                  <a:gd name="T37" fmla="*/ 0 h 93"/>
                  <a:gd name="T38" fmla="*/ 0 w 501"/>
                  <a:gd name="T39" fmla="*/ 0 h 93"/>
                  <a:gd name="T40" fmla="*/ 0 w 501"/>
                  <a:gd name="T41" fmla="*/ 0 h 93"/>
                  <a:gd name="T42" fmla="*/ 0 w 501"/>
                  <a:gd name="T43" fmla="*/ 0 h 93"/>
                  <a:gd name="T44" fmla="*/ 0 w 501"/>
                  <a:gd name="T45" fmla="*/ 0 h 93"/>
                  <a:gd name="T46" fmla="*/ 0 w 501"/>
                  <a:gd name="T47" fmla="*/ 0 h 93"/>
                  <a:gd name="T48" fmla="*/ 0 w 501"/>
                  <a:gd name="T49" fmla="*/ 0 h 93"/>
                  <a:gd name="T50" fmla="*/ 0 w 501"/>
                  <a:gd name="T51" fmla="*/ 0 h 93"/>
                  <a:gd name="T52" fmla="*/ 0 w 501"/>
                  <a:gd name="T53" fmla="*/ 0 h 93"/>
                  <a:gd name="T54" fmla="*/ 0 w 501"/>
                  <a:gd name="T55" fmla="*/ 0 h 93"/>
                  <a:gd name="T56" fmla="*/ 0 w 501"/>
                  <a:gd name="T57" fmla="*/ 0 h 93"/>
                  <a:gd name="T58" fmla="*/ 0 w 501"/>
                  <a:gd name="T59" fmla="*/ 0 h 93"/>
                  <a:gd name="T60" fmla="*/ 0 w 501"/>
                  <a:gd name="T61" fmla="*/ 0 h 93"/>
                  <a:gd name="T62" fmla="*/ 0 w 501"/>
                  <a:gd name="T63" fmla="*/ 0 h 93"/>
                  <a:gd name="T64" fmla="*/ 0 w 501"/>
                  <a:gd name="T65" fmla="*/ 0 h 93"/>
                  <a:gd name="T66" fmla="*/ 0 w 501"/>
                  <a:gd name="T67" fmla="*/ 0 h 93"/>
                  <a:gd name="T68" fmla="*/ 0 w 501"/>
                  <a:gd name="T69" fmla="*/ 0 h 93"/>
                  <a:gd name="T70" fmla="*/ 0 w 501"/>
                  <a:gd name="T71" fmla="*/ 0 h 93"/>
                  <a:gd name="T72" fmla="*/ 0 w 501"/>
                  <a:gd name="T73" fmla="*/ 0 h 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1" h="93">
                    <a:moveTo>
                      <a:pt x="7" y="93"/>
                    </a:moveTo>
                    <a:lnTo>
                      <a:pt x="7" y="93"/>
                    </a:lnTo>
                    <a:lnTo>
                      <a:pt x="35" y="80"/>
                    </a:lnTo>
                    <a:lnTo>
                      <a:pt x="61" y="67"/>
                    </a:lnTo>
                    <a:lnTo>
                      <a:pt x="91" y="56"/>
                    </a:lnTo>
                    <a:lnTo>
                      <a:pt x="122" y="45"/>
                    </a:lnTo>
                    <a:lnTo>
                      <a:pt x="152" y="36"/>
                    </a:lnTo>
                    <a:lnTo>
                      <a:pt x="184" y="28"/>
                    </a:lnTo>
                    <a:lnTo>
                      <a:pt x="217" y="22"/>
                    </a:lnTo>
                    <a:lnTo>
                      <a:pt x="248" y="18"/>
                    </a:lnTo>
                    <a:lnTo>
                      <a:pt x="282" y="18"/>
                    </a:lnTo>
                    <a:lnTo>
                      <a:pt x="314" y="17"/>
                    </a:lnTo>
                    <a:lnTo>
                      <a:pt x="345" y="20"/>
                    </a:lnTo>
                    <a:lnTo>
                      <a:pt x="378" y="27"/>
                    </a:lnTo>
                    <a:lnTo>
                      <a:pt x="408" y="35"/>
                    </a:lnTo>
                    <a:lnTo>
                      <a:pt x="438" y="48"/>
                    </a:lnTo>
                    <a:lnTo>
                      <a:pt x="465" y="61"/>
                    </a:lnTo>
                    <a:lnTo>
                      <a:pt x="491" y="80"/>
                    </a:lnTo>
                    <a:lnTo>
                      <a:pt x="501" y="67"/>
                    </a:lnTo>
                    <a:lnTo>
                      <a:pt x="473" y="48"/>
                    </a:lnTo>
                    <a:lnTo>
                      <a:pt x="443" y="32"/>
                    </a:lnTo>
                    <a:lnTo>
                      <a:pt x="413" y="19"/>
                    </a:lnTo>
                    <a:lnTo>
                      <a:pt x="380" y="11"/>
                    </a:lnTo>
                    <a:lnTo>
                      <a:pt x="348" y="5"/>
                    </a:lnTo>
                    <a:lnTo>
                      <a:pt x="314" y="1"/>
                    </a:lnTo>
                    <a:lnTo>
                      <a:pt x="282" y="0"/>
                    </a:lnTo>
                    <a:lnTo>
                      <a:pt x="248" y="2"/>
                    </a:lnTo>
                    <a:lnTo>
                      <a:pt x="214" y="6"/>
                    </a:lnTo>
                    <a:lnTo>
                      <a:pt x="182" y="13"/>
                    </a:lnTo>
                    <a:lnTo>
                      <a:pt x="149" y="20"/>
                    </a:lnTo>
                    <a:lnTo>
                      <a:pt x="117" y="30"/>
                    </a:lnTo>
                    <a:lnTo>
                      <a:pt x="85" y="40"/>
                    </a:lnTo>
                    <a:lnTo>
                      <a:pt x="56" y="52"/>
                    </a:lnTo>
                    <a:lnTo>
                      <a:pt x="27" y="65"/>
                    </a:lnTo>
                    <a:lnTo>
                      <a:pt x="0" y="78"/>
                    </a:lnTo>
                    <a:lnTo>
                      <a:pt x="7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799">
                <a:extLst>
                  <a:ext uri="{FF2B5EF4-FFF2-40B4-BE49-F238E27FC236}">
                    <a16:creationId xmlns:a16="http://schemas.microsoft.com/office/drawing/2014/main" id="{9F06BE93-91FE-459F-9073-9DFBA5E9A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3173"/>
                <a:ext cx="42" cy="70"/>
              </a:xfrm>
              <a:custGeom>
                <a:avLst/>
                <a:gdLst>
                  <a:gd name="T0" fmla="*/ 0 w 169"/>
                  <a:gd name="T1" fmla="*/ 0 h 281"/>
                  <a:gd name="T2" fmla="*/ 0 w 169"/>
                  <a:gd name="T3" fmla="*/ 0 h 281"/>
                  <a:gd name="T4" fmla="*/ 0 w 169"/>
                  <a:gd name="T5" fmla="*/ 0 h 281"/>
                  <a:gd name="T6" fmla="*/ 0 w 169"/>
                  <a:gd name="T7" fmla="*/ 0 h 281"/>
                  <a:gd name="T8" fmla="*/ 0 w 169"/>
                  <a:gd name="T9" fmla="*/ 0 h 281"/>
                  <a:gd name="T10" fmla="*/ 0 w 169"/>
                  <a:gd name="T11" fmla="*/ 0 h 281"/>
                  <a:gd name="T12" fmla="*/ 0 w 169"/>
                  <a:gd name="T13" fmla="*/ 0 h 281"/>
                  <a:gd name="T14" fmla="*/ 0 w 169"/>
                  <a:gd name="T15" fmla="*/ 0 h 281"/>
                  <a:gd name="T16" fmla="*/ 0 w 169"/>
                  <a:gd name="T17" fmla="*/ 0 h 281"/>
                  <a:gd name="T18" fmla="*/ 0 w 169"/>
                  <a:gd name="T19" fmla="*/ 0 h 281"/>
                  <a:gd name="T20" fmla="*/ 0 w 169"/>
                  <a:gd name="T21" fmla="*/ 0 h 281"/>
                  <a:gd name="T22" fmla="*/ 0 w 169"/>
                  <a:gd name="T23" fmla="*/ 0 h 281"/>
                  <a:gd name="T24" fmla="*/ 0 w 169"/>
                  <a:gd name="T25" fmla="*/ 0 h 281"/>
                  <a:gd name="T26" fmla="*/ 0 w 169"/>
                  <a:gd name="T27" fmla="*/ 0 h 281"/>
                  <a:gd name="T28" fmla="*/ 0 w 169"/>
                  <a:gd name="T29" fmla="*/ 0 h 281"/>
                  <a:gd name="T30" fmla="*/ 0 w 169"/>
                  <a:gd name="T31" fmla="*/ 0 h 281"/>
                  <a:gd name="T32" fmla="*/ 0 w 169"/>
                  <a:gd name="T33" fmla="*/ 0 h 281"/>
                  <a:gd name="T34" fmla="*/ 0 w 169"/>
                  <a:gd name="T35" fmla="*/ 0 h 281"/>
                  <a:gd name="T36" fmla="*/ 0 w 169"/>
                  <a:gd name="T37" fmla="*/ 0 h 281"/>
                  <a:gd name="T38" fmla="*/ 0 w 169"/>
                  <a:gd name="T39" fmla="*/ 0 h 281"/>
                  <a:gd name="T40" fmla="*/ 0 w 169"/>
                  <a:gd name="T41" fmla="*/ 0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9" h="281">
                    <a:moveTo>
                      <a:pt x="169" y="265"/>
                    </a:moveTo>
                    <a:lnTo>
                      <a:pt x="169" y="265"/>
                    </a:lnTo>
                    <a:lnTo>
                      <a:pt x="104" y="244"/>
                    </a:lnTo>
                    <a:lnTo>
                      <a:pt x="60" y="216"/>
                    </a:lnTo>
                    <a:lnTo>
                      <a:pt x="32" y="179"/>
                    </a:lnTo>
                    <a:lnTo>
                      <a:pt x="17" y="140"/>
                    </a:lnTo>
                    <a:lnTo>
                      <a:pt x="15" y="100"/>
                    </a:lnTo>
                    <a:lnTo>
                      <a:pt x="24" y="63"/>
                    </a:lnTo>
                    <a:lnTo>
                      <a:pt x="41" y="35"/>
                    </a:lnTo>
                    <a:lnTo>
                      <a:pt x="63" y="15"/>
                    </a:lnTo>
                    <a:lnTo>
                      <a:pt x="56" y="0"/>
                    </a:lnTo>
                    <a:lnTo>
                      <a:pt x="28" y="24"/>
                    </a:lnTo>
                    <a:lnTo>
                      <a:pt x="9" y="58"/>
                    </a:lnTo>
                    <a:lnTo>
                      <a:pt x="0" y="100"/>
                    </a:lnTo>
                    <a:lnTo>
                      <a:pt x="1" y="143"/>
                    </a:lnTo>
                    <a:lnTo>
                      <a:pt x="17" y="187"/>
                    </a:lnTo>
                    <a:lnTo>
                      <a:pt x="49" y="229"/>
                    </a:lnTo>
                    <a:lnTo>
                      <a:pt x="99" y="260"/>
                    </a:lnTo>
                    <a:lnTo>
                      <a:pt x="166" y="281"/>
                    </a:lnTo>
                    <a:lnTo>
                      <a:pt x="169" y="2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Freeform 800">
                <a:extLst>
                  <a:ext uri="{FF2B5EF4-FFF2-40B4-BE49-F238E27FC236}">
                    <a16:creationId xmlns:a16="http://schemas.microsoft.com/office/drawing/2014/main" id="{0E7EDFD7-0B8B-4D5C-97E7-42C1572D6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" y="3239"/>
                <a:ext cx="730" cy="133"/>
              </a:xfrm>
              <a:custGeom>
                <a:avLst/>
                <a:gdLst>
                  <a:gd name="T0" fmla="*/ 0 w 2921"/>
                  <a:gd name="T1" fmla="*/ 0 h 532"/>
                  <a:gd name="T2" fmla="*/ 0 w 2921"/>
                  <a:gd name="T3" fmla="*/ 0 h 532"/>
                  <a:gd name="T4" fmla="*/ 0 w 2921"/>
                  <a:gd name="T5" fmla="*/ 0 h 532"/>
                  <a:gd name="T6" fmla="*/ 0 w 2921"/>
                  <a:gd name="T7" fmla="*/ 0 h 532"/>
                  <a:gd name="T8" fmla="*/ 0 w 2921"/>
                  <a:gd name="T9" fmla="*/ 0 h 532"/>
                  <a:gd name="T10" fmla="*/ 0 w 2921"/>
                  <a:gd name="T11" fmla="*/ 0 h 532"/>
                  <a:gd name="T12" fmla="*/ 0 w 2921"/>
                  <a:gd name="T13" fmla="*/ 0 h 532"/>
                  <a:gd name="T14" fmla="*/ 0 w 2921"/>
                  <a:gd name="T15" fmla="*/ 0 h 532"/>
                  <a:gd name="T16" fmla="*/ 0 w 2921"/>
                  <a:gd name="T17" fmla="*/ 0 h 532"/>
                  <a:gd name="T18" fmla="*/ 0 w 2921"/>
                  <a:gd name="T19" fmla="*/ 0 h 532"/>
                  <a:gd name="T20" fmla="*/ 0 w 2921"/>
                  <a:gd name="T21" fmla="*/ 0 h 532"/>
                  <a:gd name="T22" fmla="*/ 0 w 2921"/>
                  <a:gd name="T23" fmla="*/ 0 h 5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21" h="532">
                    <a:moveTo>
                      <a:pt x="2919" y="520"/>
                    </a:moveTo>
                    <a:lnTo>
                      <a:pt x="2914" y="516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2912" y="532"/>
                    </a:lnTo>
                    <a:lnTo>
                      <a:pt x="2906" y="528"/>
                    </a:lnTo>
                    <a:lnTo>
                      <a:pt x="2912" y="532"/>
                    </a:lnTo>
                    <a:lnTo>
                      <a:pt x="2918" y="530"/>
                    </a:lnTo>
                    <a:lnTo>
                      <a:pt x="2921" y="525"/>
                    </a:lnTo>
                    <a:lnTo>
                      <a:pt x="2919" y="519"/>
                    </a:lnTo>
                    <a:lnTo>
                      <a:pt x="2914" y="516"/>
                    </a:lnTo>
                    <a:lnTo>
                      <a:pt x="2919" y="5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801">
                <a:extLst>
                  <a:ext uri="{FF2B5EF4-FFF2-40B4-BE49-F238E27FC236}">
                    <a16:creationId xmlns:a16="http://schemas.microsoft.com/office/drawing/2014/main" id="{20B98E1E-CD9C-4AA5-B98E-8923150B6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369"/>
                <a:ext cx="39" cy="55"/>
              </a:xfrm>
              <a:custGeom>
                <a:avLst/>
                <a:gdLst>
                  <a:gd name="T0" fmla="*/ 0 w 159"/>
                  <a:gd name="T1" fmla="*/ 0 h 221"/>
                  <a:gd name="T2" fmla="*/ 0 w 159"/>
                  <a:gd name="T3" fmla="*/ 0 h 221"/>
                  <a:gd name="T4" fmla="*/ 0 w 159"/>
                  <a:gd name="T5" fmla="*/ 0 h 221"/>
                  <a:gd name="T6" fmla="*/ 0 w 159"/>
                  <a:gd name="T7" fmla="*/ 0 h 221"/>
                  <a:gd name="T8" fmla="*/ 0 w 159"/>
                  <a:gd name="T9" fmla="*/ 0 h 221"/>
                  <a:gd name="T10" fmla="*/ 0 w 159"/>
                  <a:gd name="T11" fmla="*/ 0 h 221"/>
                  <a:gd name="T12" fmla="*/ 0 w 159"/>
                  <a:gd name="T13" fmla="*/ 0 h 221"/>
                  <a:gd name="T14" fmla="*/ 0 w 159"/>
                  <a:gd name="T15" fmla="*/ 0 h 221"/>
                  <a:gd name="T16" fmla="*/ 0 w 159"/>
                  <a:gd name="T17" fmla="*/ 0 h 221"/>
                  <a:gd name="T18" fmla="*/ 0 w 159"/>
                  <a:gd name="T19" fmla="*/ 0 h 221"/>
                  <a:gd name="T20" fmla="*/ 0 w 159"/>
                  <a:gd name="T21" fmla="*/ 0 h 221"/>
                  <a:gd name="T22" fmla="*/ 0 w 159"/>
                  <a:gd name="T23" fmla="*/ 0 h 2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" h="221">
                    <a:moveTo>
                      <a:pt x="156" y="221"/>
                    </a:moveTo>
                    <a:lnTo>
                      <a:pt x="158" y="211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145" y="219"/>
                    </a:lnTo>
                    <a:lnTo>
                      <a:pt x="146" y="208"/>
                    </a:lnTo>
                    <a:lnTo>
                      <a:pt x="145" y="219"/>
                    </a:lnTo>
                    <a:lnTo>
                      <a:pt x="150" y="221"/>
                    </a:lnTo>
                    <a:lnTo>
                      <a:pt x="155" y="220"/>
                    </a:lnTo>
                    <a:lnTo>
                      <a:pt x="159" y="216"/>
                    </a:lnTo>
                    <a:lnTo>
                      <a:pt x="158" y="211"/>
                    </a:lnTo>
                    <a:lnTo>
                      <a:pt x="156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802">
                <a:extLst>
                  <a:ext uri="{FF2B5EF4-FFF2-40B4-BE49-F238E27FC236}">
                    <a16:creationId xmlns:a16="http://schemas.microsoft.com/office/drawing/2014/main" id="{3791BC59-0CD6-4744-BE48-22BE664A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421"/>
                <a:ext cx="42" cy="35"/>
              </a:xfrm>
              <a:custGeom>
                <a:avLst/>
                <a:gdLst>
                  <a:gd name="T0" fmla="*/ 0 w 166"/>
                  <a:gd name="T1" fmla="*/ 0 h 141"/>
                  <a:gd name="T2" fmla="*/ 0 w 166"/>
                  <a:gd name="T3" fmla="*/ 0 h 141"/>
                  <a:gd name="T4" fmla="*/ 0 w 166"/>
                  <a:gd name="T5" fmla="*/ 0 h 141"/>
                  <a:gd name="T6" fmla="*/ 0 w 166"/>
                  <a:gd name="T7" fmla="*/ 0 h 141"/>
                  <a:gd name="T8" fmla="*/ 0 w 166"/>
                  <a:gd name="T9" fmla="*/ 0 h 141"/>
                  <a:gd name="T10" fmla="*/ 0 w 166"/>
                  <a:gd name="T11" fmla="*/ 0 h 141"/>
                  <a:gd name="T12" fmla="*/ 0 w 166"/>
                  <a:gd name="T13" fmla="*/ 0 h 141"/>
                  <a:gd name="T14" fmla="*/ 0 w 166"/>
                  <a:gd name="T15" fmla="*/ 0 h 141"/>
                  <a:gd name="T16" fmla="*/ 0 w 166"/>
                  <a:gd name="T17" fmla="*/ 0 h 141"/>
                  <a:gd name="T18" fmla="*/ 0 w 166"/>
                  <a:gd name="T19" fmla="*/ 0 h 141"/>
                  <a:gd name="T20" fmla="*/ 0 w 166"/>
                  <a:gd name="T21" fmla="*/ 0 h 141"/>
                  <a:gd name="T22" fmla="*/ 0 w 166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6" h="141">
                    <a:moveTo>
                      <a:pt x="4" y="141"/>
                    </a:moveTo>
                    <a:lnTo>
                      <a:pt x="13" y="139"/>
                    </a:lnTo>
                    <a:lnTo>
                      <a:pt x="166" y="13"/>
                    </a:lnTo>
                    <a:lnTo>
                      <a:pt x="156" y="0"/>
                    </a:lnTo>
                    <a:lnTo>
                      <a:pt x="3" y="126"/>
                    </a:lnTo>
                    <a:lnTo>
                      <a:pt x="12" y="125"/>
                    </a:lnTo>
                    <a:lnTo>
                      <a:pt x="3" y="126"/>
                    </a:lnTo>
                    <a:lnTo>
                      <a:pt x="0" y="131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13" y="139"/>
                    </a:lnTo>
                    <a:lnTo>
                      <a:pt x="4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803">
                <a:extLst>
                  <a:ext uri="{FF2B5EF4-FFF2-40B4-BE49-F238E27FC236}">
                    <a16:creationId xmlns:a16="http://schemas.microsoft.com/office/drawing/2014/main" id="{16193ED0-2277-4A1E-BC3D-AE70450CC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3384"/>
                <a:ext cx="134" cy="72"/>
              </a:xfrm>
              <a:custGeom>
                <a:avLst/>
                <a:gdLst>
                  <a:gd name="T0" fmla="*/ 0 w 538"/>
                  <a:gd name="T1" fmla="*/ 0 h 288"/>
                  <a:gd name="T2" fmla="*/ 0 w 538"/>
                  <a:gd name="T3" fmla="*/ 0 h 288"/>
                  <a:gd name="T4" fmla="*/ 0 w 538"/>
                  <a:gd name="T5" fmla="*/ 0 h 288"/>
                  <a:gd name="T6" fmla="*/ 0 w 538"/>
                  <a:gd name="T7" fmla="*/ 0 h 288"/>
                  <a:gd name="T8" fmla="*/ 0 w 538"/>
                  <a:gd name="T9" fmla="*/ 0 h 288"/>
                  <a:gd name="T10" fmla="*/ 0 w 538"/>
                  <a:gd name="T11" fmla="*/ 0 h 288"/>
                  <a:gd name="T12" fmla="*/ 0 w 538"/>
                  <a:gd name="T13" fmla="*/ 0 h 288"/>
                  <a:gd name="T14" fmla="*/ 0 w 538"/>
                  <a:gd name="T15" fmla="*/ 0 h 288"/>
                  <a:gd name="T16" fmla="*/ 0 w 538"/>
                  <a:gd name="T17" fmla="*/ 0 h 288"/>
                  <a:gd name="T18" fmla="*/ 0 w 538"/>
                  <a:gd name="T19" fmla="*/ 0 h 288"/>
                  <a:gd name="T20" fmla="*/ 0 w 538"/>
                  <a:gd name="T21" fmla="*/ 0 h 288"/>
                  <a:gd name="T22" fmla="*/ 0 w 538"/>
                  <a:gd name="T23" fmla="*/ 0 h 2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8" h="288">
                    <a:moveTo>
                      <a:pt x="7" y="16"/>
                    </a:moveTo>
                    <a:lnTo>
                      <a:pt x="5" y="16"/>
                    </a:lnTo>
                    <a:lnTo>
                      <a:pt x="530" y="288"/>
                    </a:lnTo>
                    <a:lnTo>
                      <a:pt x="538" y="27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1" y="4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804">
                <a:extLst>
                  <a:ext uri="{FF2B5EF4-FFF2-40B4-BE49-F238E27FC236}">
                    <a16:creationId xmlns:a16="http://schemas.microsoft.com/office/drawing/2014/main" id="{E8400566-562A-473D-9C4E-2F119F415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3267"/>
                <a:ext cx="616" cy="121"/>
              </a:xfrm>
              <a:custGeom>
                <a:avLst/>
                <a:gdLst>
                  <a:gd name="T0" fmla="*/ 0 w 2466"/>
                  <a:gd name="T1" fmla="*/ 0 h 485"/>
                  <a:gd name="T2" fmla="*/ 0 w 2466"/>
                  <a:gd name="T3" fmla="*/ 0 h 485"/>
                  <a:gd name="T4" fmla="*/ 0 w 2466"/>
                  <a:gd name="T5" fmla="*/ 0 h 485"/>
                  <a:gd name="T6" fmla="*/ 0 w 2466"/>
                  <a:gd name="T7" fmla="*/ 0 h 485"/>
                  <a:gd name="T8" fmla="*/ 0 w 2466"/>
                  <a:gd name="T9" fmla="*/ 0 h 485"/>
                  <a:gd name="T10" fmla="*/ 0 w 2466"/>
                  <a:gd name="T11" fmla="*/ 0 h 485"/>
                  <a:gd name="T12" fmla="*/ 0 w 2466"/>
                  <a:gd name="T13" fmla="*/ 0 h 4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66" h="485">
                    <a:moveTo>
                      <a:pt x="0" y="15"/>
                    </a:moveTo>
                    <a:lnTo>
                      <a:pt x="0" y="15"/>
                    </a:lnTo>
                    <a:lnTo>
                      <a:pt x="2463" y="485"/>
                    </a:lnTo>
                    <a:lnTo>
                      <a:pt x="2466" y="469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805">
                <a:extLst>
                  <a:ext uri="{FF2B5EF4-FFF2-40B4-BE49-F238E27FC236}">
                    <a16:creationId xmlns:a16="http://schemas.microsoft.com/office/drawing/2014/main" id="{C2223625-E4BF-4A73-9F35-ECA46EE49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3192"/>
                <a:ext cx="62" cy="79"/>
              </a:xfrm>
              <a:custGeom>
                <a:avLst/>
                <a:gdLst>
                  <a:gd name="T0" fmla="*/ 0 w 250"/>
                  <a:gd name="T1" fmla="*/ 0 h 313"/>
                  <a:gd name="T2" fmla="*/ 0 w 250"/>
                  <a:gd name="T3" fmla="*/ 0 h 313"/>
                  <a:gd name="T4" fmla="*/ 0 w 250"/>
                  <a:gd name="T5" fmla="*/ 0 h 313"/>
                  <a:gd name="T6" fmla="*/ 0 w 250"/>
                  <a:gd name="T7" fmla="*/ 0 h 313"/>
                  <a:gd name="T8" fmla="*/ 0 w 250"/>
                  <a:gd name="T9" fmla="*/ 0 h 313"/>
                  <a:gd name="T10" fmla="*/ 0 w 250"/>
                  <a:gd name="T11" fmla="*/ 0 h 313"/>
                  <a:gd name="T12" fmla="*/ 0 w 250"/>
                  <a:gd name="T13" fmla="*/ 0 h 313"/>
                  <a:gd name="T14" fmla="*/ 0 w 250"/>
                  <a:gd name="T15" fmla="*/ 0 h 313"/>
                  <a:gd name="T16" fmla="*/ 0 w 250"/>
                  <a:gd name="T17" fmla="*/ 0 h 313"/>
                  <a:gd name="T18" fmla="*/ 0 w 250"/>
                  <a:gd name="T19" fmla="*/ 0 h 313"/>
                  <a:gd name="T20" fmla="*/ 0 w 250"/>
                  <a:gd name="T21" fmla="*/ 0 h 313"/>
                  <a:gd name="T22" fmla="*/ 0 w 250"/>
                  <a:gd name="T23" fmla="*/ 0 h 313"/>
                  <a:gd name="T24" fmla="*/ 0 w 250"/>
                  <a:gd name="T25" fmla="*/ 0 h 313"/>
                  <a:gd name="T26" fmla="*/ 0 w 250"/>
                  <a:gd name="T27" fmla="*/ 0 h 313"/>
                  <a:gd name="T28" fmla="*/ 0 w 250"/>
                  <a:gd name="T29" fmla="*/ 0 h 313"/>
                  <a:gd name="T30" fmla="*/ 0 w 250"/>
                  <a:gd name="T31" fmla="*/ 0 h 313"/>
                  <a:gd name="T32" fmla="*/ 0 w 250"/>
                  <a:gd name="T33" fmla="*/ 0 h 313"/>
                  <a:gd name="T34" fmla="*/ 0 w 250"/>
                  <a:gd name="T35" fmla="*/ 0 h 313"/>
                  <a:gd name="T36" fmla="*/ 0 w 250"/>
                  <a:gd name="T37" fmla="*/ 0 h 313"/>
                  <a:gd name="T38" fmla="*/ 0 w 250"/>
                  <a:gd name="T39" fmla="*/ 0 h 313"/>
                  <a:gd name="T40" fmla="*/ 0 w 250"/>
                  <a:gd name="T41" fmla="*/ 0 h 313"/>
                  <a:gd name="T42" fmla="*/ 0 w 250"/>
                  <a:gd name="T43" fmla="*/ 0 h 313"/>
                  <a:gd name="T44" fmla="*/ 0 w 250"/>
                  <a:gd name="T45" fmla="*/ 0 h 313"/>
                  <a:gd name="T46" fmla="*/ 0 w 250"/>
                  <a:gd name="T47" fmla="*/ 0 h 313"/>
                  <a:gd name="T48" fmla="*/ 0 w 250"/>
                  <a:gd name="T49" fmla="*/ 0 h 313"/>
                  <a:gd name="T50" fmla="*/ 0 w 250"/>
                  <a:gd name="T51" fmla="*/ 0 h 313"/>
                  <a:gd name="T52" fmla="*/ 0 w 250"/>
                  <a:gd name="T53" fmla="*/ 0 h 313"/>
                  <a:gd name="T54" fmla="*/ 0 w 250"/>
                  <a:gd name="T55" fmla="*/ 0 h 313"/>
                  <a:gd name="T56" fmla="*/ 0 w 250"/>
                  <a:gd name="T57" fmla="*/ 0 h 313"/>
                  <a:gd name="T58" fmla="*/ 0 w 250"/>
                  <a:gd name="T59" fmla="*/ 0 h 313"/>
                  <a:gd name="T60" fmla="*/ 0 w 250"/>
                  <a:gd name="T61" fmla="*/ 0 h 313"/>
                  <a:gd name="T62" fmla="*/ 0 w 250"/>
                  <a:gd name="T63" fmla="*/ 0 h 313"/>
                  <a:gd name="T64" fmla="*/ 0 w 250"/>
                  <a:gd name="T65" fmla="*/ 0 h 313"/>
                  <a:gd name="T66" fmla="*/ 0 w 250"/>
                  <a:gd name="T67" fmla="*/ 0 h 313"/>
                  <a:gd name="T68" fmla="*/ 0 w 250"/>
                  <a:gd name="T69" fmla="*/ 0 h 313"/>
                  <a:gd name="T70" fmla="*/ 0 w 250"/>
                  <a:gd name="T71" fmla="*/ 0 h 313"/>
                  <a:gd name="T72" fmla="*/ 0 w 250"/>
                  <a:gd name="T73" fmla="*/ 0 h 3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0" h="313">
                    <a:moveTo>
                      <a:pt x="3" y="0"/>
                    </a:moveTo>
                    <a:lnTo>
                      <a:pt x="3" y="0"/>
                    </a:lnTo>
                    <a:lnTo>
                      <a:pt x="0" y="23"/>
                    </a:lnTo>
                    <a:lnTo>
                      <a:pt x="3" y="47"/>
                    </a:lnTo>
                    <a:lnTo>
                      <a:pt x="8" y="73"/>
                    </a:lnTo>
                    <a:lnTo>
                      <a:pt x="16" y="97"/>
                    </a:lnTo>
                    <a:lnTo>
                      <a:pt x="26" y="124"/>
                    </a:lnTo>
                    <a:lnTo>
                      <a:pt x="39" y="147"/>
                    </a:lnTo>
                    <a:lnTo>
                      <a:pt x="55" y="170"/>
                    </a:lnTo>
                    <a:lnTo>
                      <a:pt x="72" y="195"/>
                    </a:lnTo>
                    <a:lnTo>
                      <a:pt x="90" y="216"/>
                    </a:lnTo>
                    <a:lnTo>
                      <a:pt x="111" y="237"/>
                    </a:lnTo>
                    <a:lnTo>
                      <a:pt x="132" y="255"/>
                    </a:lnTo>
                    <a:lnTo>
                      <a:pt x="154" y="272"/>
                    </a:lnTo>
                    <a:lnTo>
                      <a:pt x="177" y="287"/>
                    </a:lnTo>
                    <a:lnTo>
                      <a:pt x="201" y="299"/>
                    </a:lnTo>
                    <a:lnTo>
                      <a:pt x="224" y="307"/>
                    </a:lnTo>
                    <a:lnTo>
                      <a:pt x="247" y="313"/>
                    </a:lnTo>
                    <a:lnTo>
                      <a:pt x="250" y="298"/>
                    </a:lnTo>
                    <a:lnTo>
                      <a:pt x="229" y="291"/>
                    </a:lnTo>
                    <a:lnTo>
                      <a:pt x="206" y="283"/>
                    </a:lnTo>
                    <a:lnTo>
                      <a:pt x="185" y="272"/>
                    </a:lnTo>
                    <a:lnTo>
                      <a:pt x="164" y="259"/>
                    </a:lnTo>
                    <a:lnTo>
                      <a:pt x="142" y="242"/>
                    </a:lnTo>
                    <a:lnTo>
                      <a:pt x="121" y="224"/>
                    </a:lnTo>
                    <a:lnTo>
                      <a:pt x="103" y="205"/>
                    </a:lnTo>
                    <a:lnTo>
                      <a:pt x="85" y="185"/>
                    </a:lnTo>
                    <a:lnTo>
                      <a:pt x="68" y="163"/>
                    </a:lnTo>
                    <a:lnTo>
                      <a:pt x="55" y="139"/>
                    </a:lnTo>
                    <a:lnTo>
                      <a:pt x="42" y="116"/>
                    </a:lnTo>
                    <a:lnTo>
                      <a:pt x="32" y="92"/>
                    </a:lnTo>
                    <a:lnTo>
                      <a:pt x="24" y="70"/>
                    </a:lnTo>
                    <a:lnTo>
                      <a:pt x="19" y="47"/>
                    </a:lnTo>
                    <a:lnTo>
                      <a:pt x="19" y="23"/>
                    </a:lnTo>
                    <a:lnTo>
                      <a:pt x="1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806">
                <a:extLst>
                  <a:ext uri="{FF2B5EF4-FFF2-40B4-BE49-F238E27FC236}">
                    <a16:creationId xmlns:a16="http://schemas.microsoft.com/office/drawing/2014/main" id="{C28DC257-9CED-4958-8AC9-1E45EA468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3120"/>
                <a:ext cx="120" cy="72"/>
              </a:xfrm>
              <a:custGeom>
                <a:avLst/>
                <a:gdLst>
                  <a:gd name="T0" fmla="*/ 0 w 480"/>
                  <a:gd name="T1" fmla="*/ 0 h 290"/>
                  <a:gd name="T2" fmla="*/ 0 w 480"/>
                  <a:gd name="T3" fmla="*/ 0 h 290"/>
                  <a:gd name="T4" fmla="*/ 0 w 480"/>
                  <a:gd name="T5" fmla="*/ 0 h 290"/>
                  <a:gd name="T6" fmla="*/ 0 w 480"/>
                  <a:gd name="T7" fmla="*/ 0 h 290"/>
                  <a:gd name="T8" fmla="*/ 0 w 480"/>
                  <a:gd name="T9" fmla="*/ 0 h 290"/>
                  <a:gd name="T10" fmla="*/ 0 w 480"/>
                  <a:gd name="T11" fmla="*/ 0 h 290"/>
                  <a:gd name="T12" fmla="*/ 0 w 480"/>
                  <a:gd name="T13" fmla="*/ 0 h 290"/>
                  <a:gd name="T14" fmla="*/ 0 w 480"/>
                  <a:gd name="T15" fmla="*/ 0 h 290"/>
                  <a:gd name="T16" fmla="*/ 0 w 480"/>
                  <a:gd name="T17" fmla="*/ 0 h 290"/>
                  <a:gd name="T18" fmla="*/ 0 w 480"/>
                  <a:gd name="T19" fmla="*/ 0 h 290"/>
                  <a:gd name="T20" fmla="*/ 0 w 480"/>
                  <a:gd name="T21" fmla="*/ 0 h 290"/>
                  <a:gd name="T22" fmla="*/ 0 w 480"/>
                  <a:gd name="T23" fmla="*/ 0 h 290"/>
                  <a:gd name="T24" fmla="*/ 0 w 480"/>
                  <a:gd name="T25" fmla="*/ 0 h 290"/>
                  <a:gd name="T26" fmla="*/ 0 w 480"/>
                  <a:gd name="T27" fmla="*/ 0 h 290"/>
                  <a:gd name="T28" fmla="*/ 0 w 480"/>
                  <a:gd name="T29" fmla="*/ 0 h 290"/>
                  <a:gd name="T30" fmla="*/ 0 w 480"/>
                  <a:gd name="T31" fmla="*/ 0 h 290"/>
                  <a:gd name="T32" fmla="*/ 0 w 480"/>
                  <a:gd name="T33" fmla="*/ 0 h 290"/>
                  <a:gd name="T34" fmla="*/ 0 w 480"/>
                  <a:gd name="T35" fmla="*/ 0 h 290"/>
                  <a:gd name="T36" fmla="*/ 0 w 480"/>
                  <a:gd name="T37" fmla="*/ 0 h 290"/>
                  <a:gd name="T38" fmla="*/ 0 w 480"/>
                  <a:gd name="T39" fmla="*/ 0 h 290"/>
                  <a:gd name="T40" fmla="*/ 0 w 480"/>
                  <a:gd name="T41" fmla="*/ 0 h 290"/>
                  <a:gd name="T42" fmla="*/ 0 w 480"/>
                  <a:gd name="T43" fmla="*/ 0 h 290"/>
                  <a:gd name="T44" fmla="*/ 0 w 480"/>
                  <a:gd name="T45" fmla="*/ 0 h 290"/>
                  <a:gd name="T46" fmla="*/ 0 w 480"/>
                  <a:gd name="T47" fmla="*/ 0 h 290"/>
                  <a:gd name="T48" fmla="*/ 0 w 480"/>
                  <a:gd name="T49" fmla="*/ 0 h 290"/>
                  <a:gd name="T50" fmla="*/ 0 w 480"/>
                  <a:gd name="T51" fmla="*/ 0 h 290"/>
                  <a:gd name="T52" fmla="*/ 0 w 480"/>
                  <a:gd name="T53" fmla="*/ 0 h 290"/>
                  <a:gd name="T54" fmla="*/ 0 w 480"/>
                  <a:gd name="T55" fmla="*/ 0 h 290"/>
                  <a:gd name="T56" fmla="*/ 0 w 480"/>
                  <a:gd name="T57" fmla="*/ 0 h 290"/>
                  <a:gd name="T58" fmla="*/ 0 w 480"/>
                  <a:gd name="T59" fmla="*/ 0 h 290"/>
                  <a:gd name="T60" fmla="*/ 0 w 480"/>
                  <a:gd name="T61" fmla="*/ 0 h 290"/>
                  <a:gd name="T62" fmla="*/ 0 w 480"/>
                  <a:gd name="T63" fmla="*/ 0 h 290"/>
                  <a:gd name="T64" fmla="*/ 0 w 480"/>
                  <a:gd name="T65" fmla="*/ 0 h 290"/>
                  <a:gd name="T66" fmla="*/ 0 w 480"/>
                  <a:gd name="T67" fmla="*/ 0 h 290"/>
                  <a:gd name="T68" fmla="*/ 0 w 480"/>
                  <a:gd name="T69" fmla="*/ 0 h 290"/>
                  <a:gd name="T70" fmla="*/ 0 w 480"/>
                  <a:gd name="T71" fmla="*/ 0 h 290"/>
                  <a:gd name="T72" fmla="*/ 0 w 480"/>
                  <a:gd name="T73" fmla="*/ 0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0" h="290">
                    <a:moveTo>
                      <a:pt x="480" y="0"/>
                    </a:moveTo>
                    <a:lnTo>
                      <a:pt x="480" y="0"/>
                    </a:lnTo>
                    <a:lnTo>
                      <a:pt x="443" y="3"/>
                    </a:lnTo>
                    <a:lnTo>
                      <a:pt x="406" y="5"/>
                    </a:lnTo>
                    <a:lnTo>
                      <a:pt x="368" y="9"/>
                    </a:lnTo>
                    <a:lnTo>
                      <a:pt x="329" y="16"/>
                    </a:lnTo>
                    <a:lnTo>
                      <a:pt x="290" y="23"/>
                    </a:lnTo>
                    <a:lnTo>
                      <a:pt x="252" y="35"/>
                    </a:lnTo>
                    <a:lnTo>
                      <a:pt x="216" y="48"/>
                    </a:lnTo>
                    <a:lnTo>
                      <a:pt x="181" y="62"/>
                    </a:lnTo>
                    <a:lnTo>
                      <a:pt x="146" y="81"/>
                    </a:lnTo>
                    <a:lnTo>
                      <a:pt x="114" y="101"/>
                    </a:lnTo>
                    <a:lnTo>
                      <a:pt x="86" y="125"/>
                    </a:lnTo>
                    <a:lnTo>
                      <a:pt x="60" y="152"/>
                    </a:lnTo>
                    <a:lnTo>
                      <a:pt x="39" y="182"/>
                    </a:lnTo>
                    <a:lnTo>
                      <a:pt x="21" y="215"/>
                    </a:lnTo>
                    <a:lnTo>
                      <a:pt x="8" y="251"/>
                    </a:lnTo>
                    <a:lnTo>
                      <a:pt x="0" y="290"/>
                    </a:lnTo>
                    <a:lnTo>
                      <a:pt x="16" y="290"/>
                    </a:lnTo>
                    <a:lnTo>
                      <a:pt x="23" y="254"/>
                    </a:lnTo>
                    <a:lnTo>
                      <a:pt x="36" y="220"/>
                    </a:lnTo>
                    <a:lnTo>
                      <a:pt x="52" y="190"/>
                    </a:lnTo>
                    <a:lnTo>
                      <a:pt x="73" y="163"/>
                    </a:lnTo>
                    <a:lnTo>
                      <a:pt x="96" y="138"/>
                    </a:lnTo>
                    <a:lnTo>
                      <a:pt x="125" y="114"/>
                    </a:lnTo>
                    <a:lnTo>
                      <a:pt x="153" y="96"/>
                    </a:lnTo>
                    <a:lnTo>
                      <a:pt x="186" y="78"/>
                    </a:lnTo>
                    <a:lnTo>
                      <a:pt x="221" y="64"/>
                    </a:lnTo>
                    <a:lnTo>
                      <a:pt x="257" y="51"/>
                    </a:lnTo>
                    <a:lnTo>
                      <a:pt x="292" y="39"/>
                    </a:lnTo>
                    <a:lnTo>
                      <a:pt x="331" y="31"/>
                    </a:lnTo>
                    <a:lnTo>
                      <a:pt x="368" y="25"/>
                    </a:lnTo>
                    <a:lnTo>
                      <a:pt x="406" y="21"/>
                    </a:lnTo>
                    <a:lnTo>
                      <a:pt x="443" y="18"/>
                    </a:lnTo>
                    <a:lnTo>
                      <a:pt x="480" y="18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807">
                <a:extLst>
                  <a:ext uri="{FF2B5EF4-FFF2-40B4-BE49-F238E27FC236}">
                    <a16:creationId xmlns:a16="http://schemas.microsoft.com/office/drawing/2014/main" id="{79052BE3-F3C4-4578-A178-041E67AFE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3120"/>
                <a:ext cx="96" cy="40"/>
              </a:xfrm>
              <a:custGeom>
                <a:avLst/>
                <a:gdLst>
                  <a:gd name="T0" fmla="*/ 0 w 383"/>
                  <a:gd name="T1" fmla="*/ 0 h 159"/>
                  <a:gd name="T2" fmla="*/ 0 w 383"/>
                  <a:gd name="T3" fmla="*/ 0 h 159"/>
                  <a:gd name="T4" fmla="*/ 0 w 383"/>
                  <a:gd name="T5" fmla="*/ 0 h 159"/>
                  <a:gd name="T6" fmla="*/ 0 w 383"/>
                  <a:gd name="T7" fmla="*/ 0 h 159"/>
                  <a:gd name="T8" fmla="*/ 0 w 383"/>
                  <a:gd name="T9" fmla="*/ 0 h 159"/>
                  <a:gd name="T10" fmla="*/ 0 w 383"/>
                  <a:gd name="T11" fmla="*/ 0 h 159"/>
                  <a:gd name="T12" fmla="*/ 0 w 383"/>
                  <a:gd name="T13" fmla="*/ 0 h 159"/>
                  <a:gd name="T14" fmla="*/ 0 w 383"/>
                  <a:gd name="T15" fmla="*/ 0 h 159"/>
                  <a:gd name="T16" fmla="*/ 0 w 383"/>
                  <a:gd name="T17" fmla="*/ 0 h 159"/>
                  <a:gd name="T18" fmla="*/ 0 w 383"/>
                  <a:gd name="T19" fmla="*/ 0 h 159"/>
                  <a:gd name="T20" fmla="*/ 0 w 383"/>
                  <a:gd name="T21" fmla="*/ 0 h 159"/>
                  <a:gd name="T22" fmla="*/ 0 w 383"/>
                  <a:gd name="T23" fmla="*/ 0 h 159"/>
                  <a:gd name="T24" fmla="*/ 0 w 383"/>
                  <a:gd name="T25" fmla="*/ 0 h 159"/>
                  <a:gd name="T26" fmla="*/ 0 w 383"/>
                  <a:gd name="T27" fmla="*/ 0 h 159"/>
                  <a:gd name="T28" fmla="*/ 0 w 383"/>
                  <a:gd name="T29" fmla="*/ 0 h 159"/>
                  <a:gd name="T30" fmla="*/ 0 w 383"/>
                  <a:gd name="T31" fmla="*/ 0 h 159"/>
                  <a:gd name="T32" fmla="*/ 0 w 383"/>
                  <a:gd name="T33" fmla="*/ 0 h 159"/>
                  <a:gd name="T34" fmla="*/ 0 w 383"/>
                  <a:gd name="T35" fmla="*/ 0 h 159"/>
                  <a:gd name="T36" fmla="*/ 0 w 383"/>
                  <a:gd name="T37" fmla="*/ 0 h 159"/>
                  <a:gd name="T38" fmla="*/ 0 w 383"/>
                  <a:gd name="T39" fmla="*/ 0 h 159"/>
                  <a:gd name="T40" fmla="*/ 0 w 383"/>
                  <a:gd name="T41" fmla="*/ 0 h 159"/>
                  <a:gd name="T42" fmla="*/ 0 w 383"/>
                  <a:gd name="T43" fmla="*/ 0 h 159"/>
                  <a:gd name="T44" fmla="*/ 0 w 383"/>
                  <a:gd name="T45" fmla="*/ 0 h 159"/>
                  <a:gd name="T46" fmla="*/ 0 w 383"/>
                  <a:gd name="T47" fmla="*/ 0 h 159"/>
                  <a:gd name="T48" fmla="*/ 0 w 383"/>
                  <a:gd name="T49" fmla="*/ 0 h 159"/>
                  <a:gd name="T50" fmla="*/ 0 w 383"/>
                  <a:gd name="T51" fmla="*/ 0 h 159"/>
                  <a:gd name="T52" fmla="*/ 0 w 383"/>
                  <a:gd name="T53" fmla="*/ 0 h 159"/>
                  <a:gd name="T54" fmla="*/ 0 w 383"/>
                  <a:gd name="T55" fmla="*/ 0 h 159"/>
                  <a:gd name="T56" fmla="*/ 0 w 383"/>
                  <a:gd name="T57" fmla="*/ 0 h 159"/>
                  <a:gd name="T58" fmla="*/ 0 w 383"/>
                  <a:gd name="T59" fmla="*/ 0 h 159"/>
                  <a:gd name="T60" fmla="*/ 0 w 383"/>
                  <a:gd name="T61" fmla="*/ 0 h 159"/>
                  <a:gd name="T62" fmla="*/ 0 w 383"/>
                  <a:gd name="T63" fmla="*/ 0 h 159"/>
                  <a:gd name="T64" fmla="*/ 0 w 383"/>
                  <a:gd name="T65" fmla="*/ 0 h 159"/>
                  <a:gd name="T66" fmla="*/ 0 w 383"/>
                  <a:gd name="T67" fmla="*/ 0 h 159"/>
                  <a:gd name="T68" fmla="*/ 0 w 383"/>
                  <a:gd name="T69" fmla="*/ 0 h 159"/>
                  <a:gd name="T70" fmla="*/ 0 w 383"/>
                  <a:gd name="T71" fmla="*/ 0 h 159"/>
                  <a:gd name="T72" fmla="*/ 0 w 383"/>
                  <a:gd name="T73" fmla="*/ 0 h 1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3" h="159">
                    <a:moveTo>
                      <a:pt x="383" y="151"/>
                    </a:moveTo>
                    <a:lnTo>
                      <a:pt x="383" y="151"/>
                    </a:lnTo>
                    <a:lnTo>
                      <a:pt x="371" y="131"/>
                    </a:lnTo>
                    <a:lnTo>
                      <a:pt x="358" y="112"/>
                    </a:lnTo>
                    <a:lnTo>
                      <a:pt x="343" y="96"/>
                    </a:lnTo>
                    <a:lnTo>
                      <a:pt x="327" y="81"/>
                    </a:lnTo>
                    <a:lnTo>
                      <a:pt x="308" y="66"/>
                    </a:lnTo>
                    <a:lnTo>
                      <a:pt x="288" y="53"/>
                    </a:lnTo>
                    <a:lnTo>
                      <a:pt x="266" y="43"/>
                    </a:lnTo>
                    <a:lnTo>
                      <a:pt x="244" y="34"/>
                    </a:lnTo>
                    <a:lnTo>
                      <a:pt x="218" y="26"/>
                    </a:lnTo>
                    <a:lnTo>
                      <a:pt x="192" y="20"/>
                    </a:lnTo>
                    <a:lnTo>
                      <a:pt x="165" y="14"/>
                    </a:lnTo>
                    <a:lnTo>
                      <a:pt x="133" y="9"/>
                    </a:lnTo>
                    <a:lnTo>
                      <a:pt x="104" y="7"/>
                    </a:lnTo>
                    <a:lnTo>
                      <a:pt x="70" y="4"/>
                    </a:lnTo>
                    <a:lnTo>
                      <a:pt x="36" y="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6" y="18"/>
                    </a:lnTo>
                    <a:lnTo>
                      <a:pt x="70" y="20"/>
                    </a:lnTo>
                    <a:lnTo>
                      <a:pt x="104" y="22"/>
                    </a:lnTo>
                    <a:lnTo>
                      <a:pt x="133" y="25"/>
                    </a:lnTo>
                    <a:lnTo>
                      <a:pt x="162" y="30"/>
                    </a:lnTo>
                    <a:lnTo>
                      <a:pt x="189" y="35"/>
                    </a:lnTo>
                    <a:lnTo>
                      <a:pt x="215" y="42"/>
                    </a:lnTo>
                    <a:lnTo>
                      <a:pt x="239" y="49"/>
                    </a:lnTo>
                    <a:lnTo>
                      <a:pt x="261" y="59"/>
                    </a:lnTo>
                    <a:lnTo>
                      <a:pt x="280" y="69"/>
                    </a:lnTo>
                    <a:lnTo>
                      <a:pt x="300" y="79"/>
                    </a:lnTo>
                    <a:lnTo>
                      <a:pt x="317" y="94"/>
                    </a:lnTo>
                    <a:lnTo>
                      <a:pt x="332" y="107"/>
                    </a:lnTo>
                    <a:lnTo>
                      <a:pt x="345" y="122"/>
                    </a:lnTo>
                    <a:lnTo>
                      <a:pt x="358" y="139"/>
                    </a:lnTo>
                    <a:lnTo>
                      <a:pt x="367" y="159"/>
                    </a:lnTo>
                    <a:lnTo>
                      <a:pt x="383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808">
                <a:extLst>
                  <a:ext uri="{FF2B5EF4-FFF2-40B4-BE49-F238E27FC236}">
                    <a16:creationId xmlns:a16="http://schemas.microsoft.com/office/drawing/2014/main" id="{ED8FF7A5-B798-415D-9FB2-3C49097D9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3158"/>
                <a:ext cx="18" cy="93"/>
              </a:xfrm>
              <a:custGeom>
                <a:avLst/>
                <a:gdLst>
                  <a:gd name="T0" fmla="*/ 0 w 71"/>
                  <a:gd name="T1" fmla="*/ 0 h 373"/>
                  <a:gd name="T2" fmla="*/ 0 w 71"/>
                  <a:gd name="T3" fmla="*/ 0 h 373"/>
                  <a:gd name="T4" fmla="*/ 0 w 71"/>
                  <a:gd name="T5" fmla="*/ 0 h 373"/>
                  <a:gd name="T6" fmla="*/ 0 w 71"/>
                  <a:gd name="T7" fmla="*/ 0 h 373"/>
                  <a:gd name="T8" fmla="*/ 0 w 71"/>
                  <a:gd name="T9" fmla="*/ 0 h 373"/>
                  <a:gd name="T10" fmla="*/ 0 w 71"/>
                  <a:gd name="T11" fmla="*/ 0 h 373"/>
                  <a:gd name="T12" fmla="*/ 0 w 71"/>
                  <a:gd name="T13" fmla="*/ 0 h 373"/>
                  <a:gd name="T14" fmla="*/ 0 w 71"/>
                  <a:gd name="T15" fmla="*/ 0 h 373"/>
                  <a:gd name="T16" fmla="*/ 0 w 71"/>
                  <a:gd name="T17" fmla="*/ 0 h 373"/>
                  <a:gd name="T18" fmla="*/ 0 w 71"/>
                  <a:gd name="T19" fmla="*/ 0 h 373"/>
                  <a:gd name="T20" fmla="*/ 0 w 71"/>
                  <a:gd name="T21" fmla="*/ 0 h 373"/>
                  <a:gd name="T22" fmla="*/ 0 w 71"/>
                  <a:gd name="T23" fmla="*/ 0 h 373"/>
                  <a:gd name="T24" fmla="*/ 0 w 71"/>
                  <a:gd name="T25" fmla="*/ 0 h 373"/>
                  <a:gd name="T26" fmla="*/ 0 w 71"/>
                  <a:gd name="T27" fmla="*/ 0 h 373"/>
                  <a:gd name="T28" fmla="*/ 0 w 71"/>
                  <a:gd name="T29" fmla="*/ 0 h 373"/>
                  <a:gd name="T30" fmla="*/ 0 w 71"/>
                  <a:gd name="T31" fmla="*/ 0 h 373"/>
                  <a:gd name="T32" fmla="*/ 0 w 71"/>
                  <a:gd name="T33" fmla="*/ 0 h 373"/>
                  <a:gd name="T34" fmla="*/ 0 w 71"/>
                  <a:gd name="T35" fmla="*/ 0 h 373"/>
                  <a:gd name="T36" fmla="*/ 0 w 71"/>
                  <a:gd name="T37" fmla="*/ 0 h 373"/>
                  <a:gd name="T38" fmla="*/ 0 w 71"/>
                  <a:gd name="T39" fmla="*/ 0 h 373"/>
                  <a:gd name="T40" fmla="*/ 0 w 71"/>
                  <a:gd name="T41" fmla="*/ 0 h 373"/>
                  <a:gd name="T42" fmla="*/ 0 w 71"/>
                  <a:gd name="T43" fmla="*/ 0 h 373"/>
                  <a:gd name="T44" fmla="*/ 0 w 71"/>
                  <a:gd name="T45" fmla="*/ 0 h 373"/>
                  <a:gd name="T46" fmla="*/ 0 w 71"/>
                  <a:gd name="T47" fmla="*/ 0 h 373"/>
                  <a:gd name="T48" fmla="*/ 0 w 71"/>
                  <a:gd name="T49" fmla="*/ 0 h 373"/>
                  <a:gd name="T50" fmla="*/ 0 w 71"/>
                  <a:gd name="T51" fmla="*/ 0 h 3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1" h="373">
                    <a:moveTo>
                      <a:pt x="0" y="365"/>
                    </a:moveTo>
                    <a:lnTo>
                      <a:pt x="14" y="370"/>
                    </a:lnTo>
                    <a:lnTo>
                      <a:pt x="36" y="331"/>
                    </a:lnTo>
                    <a:lnTo>
                      <a:pt x="53" y="287"/>
                    </a:lnTo>
                    <a:lnTo>
                      <a:pt x="63" y="239"/>
                    </a:lnTo>
                    <a:lnTo>
                      <a:pt x="70" y="188"/>
                    </a:lnTo>
                    <a:lnTo>
                      <a:pt x="71" y="138"/>
                    </a:lnTo>
                    <a:lnTo>
                      <a:pt x="66" y="88"/>
                    </a:lnTo>
                    <a:lnTo>
                      <a:pt x="56" y="41"/>
                    </a:lnTo>
                    <a:lnTo>
                      <a:pt x="40" y="0"/>
                    </a:lnTo>
                    <a:lnTo>
                      <a:pt x="24" y="8"/>
                    </a:lnTo>
                    <a:lnTo>
                      <a:pt x="40" y="47"/>
                    </a:lnTo>
                    <a:lnTo>
                      <a:pt x="50" y="91"/>
                    </a:lnTo>
                    <a:lnTo>
                      <a:pt x="56" y="138"/>
                    </a:lnTo>
                    <a:lnTo>
                      <a:pt x="54" y="188"/>
                    </a:lnTo>
                    <a:lnTo>
                      <a:pt x="48" y="236"/>
                    </a:lnTo>
                    <a:lnTo>
                      <a:pt x="37" y="285"/>
                    </a:lnTo>
                    <a:lnTo>
                      <a:pt x="21" y="326"/>
                    </a:lnTo>
                    <a:lnTo>
                      <a:pt x="1" y="360"/>
                    </a:lnTo>
                    <a:lnTo>
                      <a:pt x="15" y="365"/>
                    </a:lnTo>
                    <a:lnTo>
                      <a:pt x="1" y="360"/>
                    </a:lnTo>
                    <a:lnTo>
                      <a:pt x="0" y="367"/>
                    </a:lnTo>
                    <a:lnTo>
                      <a:pt x="2" y="370"/>
                    </a:lnTo>
                    <a:lnTo>
                      <a:pt x="9" y="373"/>
                    </a:lnTo>
                    <a:lnTo>
                      <a:pt x="14" y="370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809">
                <a:extLst>
                  <a:ext uri="{FF2B5EF4-FFF2-40B4-BE49-F238E27FC236}">
                    <a16:creationId xmlns:a16="http://schemas.microsoft.com/office/drawing/2014/main" id="{3D8C706E-0C22-484E-8541-3E021A2E7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3243"/>
                <a:ext cx="726" cy="131"/>
              </a:xfrm>
              <a:custGeom>
                <a:avLst/>
                <a:gdLst>
                  <a:gd name="T0" fmla="*/ 0 w 2905"/>
                  <a:gd name="T1" fmla="*/ 0 h 523"/>
                  <a:gd name="T2" fmla="*/ 0 w 2905"/>
                  <a:gd name="T3" fmla="*/ 0 h 523"/>
                  <a:gd name="T4" fmla="*/ 0 w 2905"/>
                  <a:gd name="T5" fmla="*/ 0 h 523"/>
                  <a:gd name="T6" fmla="*/ 0 w 2905"/>
                  <a:gd name="T7" fmla="*/ 0 h 523"/>
                  <a:gd name="T8" fmla="*/ 0 w 2905"/>
                  <a:gd name="T9" fmla="*/ 0 h 523"/>
                  <a:gd name="T10" fmla="*/ 0 w 2905"/>
                  <a:gd name="T11" fmla="*/ 0 h 523"/>
                  <a:gd name="T12" fmla="*/ 0 w 2905"/>
                  <a:gd name="T13" fmla="*/ 0 h 523"/>
                  <a:gd name="T14" fmla="*/ 0 w 2905"/>
                  <a:gd name="T15" fmla="*/ 0 h 523"/>
                  <a:gd name="T16" fmla="*/ 0 w 2905"/>
                  <a:gd name="T17" fmla="*/ 0 h 523"/>
                  <a:gd name="T18" fmla="*/ 0 w 2905"/>
                  <a:gd name="T19" fmla="*/ 0 h 523"/>
                  <a:gd name="T20" fmla="*/ 0 w 2905"/>
                  <a:gd name="T21" fmla="*/ 0 h 523"/>
                  <a:gd name="T22" fmla="*/ 0 w 2905"/>
                  <a:gd name="T23" fmla="*/ 0 h 5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05" h="523">
                    <a:moveTo>
                      <a:pt x="2905" y="515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19" y="12"/>
                    </a:lnTo>
                    <a:lnTo>
                      <a:pt x="30" y="19"/>
                    </a:lnTo>
                    <a:lnTo>
                      <a:pt x="42" y="26"/>
                    </a:lnTo>
                    <a:lnTo>
                      <a:pt x="55" y="32"/>
                    </a:lnTo>
                    <a:lnTo>
                      <a:pt x="67" y="38"/>
                    </a:lnTo>
                    <a:lnTo>
                      <a:pt x="78" y="43"/>
                    </a:lnTo>
                    <a:lnTo>
                      <a:pt x="89" y="45"/>
                    </a:lnTo>
                    <a:lnTo>
                      <a:pt x="2866" y="523"/>
                    </a:lnTo>
                    <a:lnTo>
                      <a:pt x="2905" y="51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810">
                <a:extLst>
                  <a:ext uri="{FF2B5EF4-FFF2-40B4-BE49-F238E27FC236}">
                    <a16:creationId xmlns:a16="http://schemas.microsoft.com/office/drawing/2014/main" id="{DE8F4D6B-3BFC-4633-9EDE-9576EDE59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3367"/>
                <a:ext cx="841" cy="227"/>
              </a:xfrm>
              <a:custGeom>
                <a:avLst/>
                <a:gdLst>
                  <a:gd name="T0" fmla="*/ 0 w 3362"/>
                  <a:gd name="T1" fmla="*/ 0 h 910"/>
                  <a:gd name="T2" fmla="*/ 0 w 3362"/>
                  <a:gd name="T3" fmla="*/ 0 h 910"/>
                  <a:gd name="T4" fmla="*/ 0 w 3362"/>
                  <a:gd name="T5" fmla="*/ 0 h 910"/>
                  <a:gd name="T6" fmla="*/ 0 w 3362"/>
                  <a:gd name="T7" fmla="*/ 0 h 910"/>
                  <a:gd name="T8" fmla="*/ 0 w 3362"/>
                  <a:gd name="T9" fmla="*/ 0 h 910"/>
                  <a:gd name="T10" fmla="*/ 0 w 3362"/>
                  <a:gd name="T11" fmla="*/ 0 h 910"/>
                  <a:gd name="T12" fmla="*/ 0 w 3362"/>
                  <a:gd name="T13" fmla="*/ 0 h 910"/>
                  <a:gd name="T14" fmla="*/ 0 w 3362"/>
                  <a:gd name="T15" fmla="*/ 0 h 910"/>
                  <a:gd name="T16" fmla="*/ 0 w 3362"/>
                  <a:gd name="T17" fmla="*/ 0 h 910"/>
                  <a:gd name="T18" fmla="*/ 0 w 3362"/>
                  <a:gd name="T19" fmla="*/ 0 h 910"/>
                  <a:gd name="T20" fmla="*/ 0 w 3362"/>
                  <a:gd name="T21" fmla="*/ 0 h 910"/>
                  <a:gd name="T22" fmla="*/ 0 w 3362"/>
                  <a:gd name="T23" fmla="*/ 0 h 910"/>
                  <a:gd name="T24" fmla="*/ 0 w 3362"/>
                  <a:gd name="T25" fmla="*/ 0 h 910"/>
                  <a:gd name="T26" fmla="*/ 0 w 3362"/>
                  <a:gd name="T27" fmla="*/ 0 h 910"/>
                  <a:gd name="T28" fmla="*/ 0 w 3362"/>
                  <a:gd name="T29" fmla="*/ 0 h 910"/>
                  <a:gd name="T30" fmla="*/ 0 w 3362"/>
                  <a:gd name="T31" fmla="*/ 0 h 910"/>
                  <a:gd name="T32" fmla="*/ 0 w 3362"/>
                  <a:gd name="T33" fmla="*/ 0 h 910"/>
                  <a:gd name="T34" fmla="*/ 0 w 3362"/>
                  <a:gd name="T35" fmla="*/ 0 h 910"/>
                  <a:gd name="T36" fmla="*/ 0 w 3362"/>
                  <a:gd name="T37" fmla="*/ 0 h 910"/>
                  <a:gd name="T38" fmla="*/ 0 w 3362"/>
                  <a:gd name="T39" fmla="*/ 0 h 910"/>
                  <a:gd name="T40" fmla="*/ 0 w 3362"/>
                  <a:gd name="T41" fmla="*/ 0 h 910"/>
                  <a:gd name="T42" fmla="*/ 0 w 3362"/>
                  <a:gd name="T43" fmla="*/ 0 h 910"/>
                  <a:gd name="T44" fmla="*/ 0 w 3362"/>
                  <a:gd name="T45" fmla="*/ 0 h 910"/>
                  <a:gd name="T46" fmla="*/ 0 w 3362"/>
                  <a:gd name="T47" fmla="*/ 0 h 910"/>
                  <a:gd name="T48" fmla="*/ 0 w 3362"/>
                  <a:gd name="T49" fmla="*/ 0 h 910"/>
                  <a:gd name="T50" fmla="*/ 0 w 3362"/>
                  <a:gd name="T51" fmla="*/ 0 h 910"/>
                  <a:gd name="T52" fmla="*/ 0 w 3362"/>
                  <a:gd name="T53" fmla="*/ 0 h 910"/>
                  <a:gd name="T54" fmla="*/ 0 w 3362"/>
                  <a:gd name="T55" fmla="*/ 0 h 910"/>
                  <a:gd name="T56" fmla="*/ 0 w 3362"/>
                  <a:gd name="T57" fmla="*/ 0 h 910"/>
                  <a:gd name="T58" fmla="*/ 0 w 3362"/>
                  <a:gd name="T59" fmla="*/ 0 h 910"/>
                  <a:gd name="T60" fmla="*/ 0 w 3362"/>
                  <a:gd name="T61" fmla="*/ 0 h 910"/>
                  <a:gd name="T62" fmla="*/ 0 w 3362"/>
                  <a:gd name="T63" fmla="*/ 0 h 910"/>
                  <a:gd name="T64" fmla="*/ 0 w 3362"/>
                  <a:gd name="T65" fmla="*/ 0 h 910"/>
                  <a:gd name="T66" fmla="*/ 0 w 3362"/>
                  <a:gd name="T67" fmla="*/ 0 h 910"/>
                  <a:gd name="T68" fmla="*/ 0 w 3362"/>
                  <a:gd name="T69" fmla="*/ 0 h 910"/>
                  <a:gd name="T70" fmla="*/ 0 w 3362"/>
                  <a:gd name="T71" fmla="*/ 0 h 910"/>
                  <a:gd name="T72" fmla="*/ 0 w 3362"/>
                  <a:gd name="T73" fmla="*/ 0 h 910"/>
                  <a:gd name="T74" fmla="*/ 0 w 3362"/>
                  <a:gd name="T75" fmla="*/ 0 h 910"/>
                  <a:gd name="T76" fmla="*/ 0 w 3362"/>
                  <a:gd name="T77" fmla="*/ 0 h 910"/>
                  <a:gd name="T78" fmla="*/ 0 w 3362"/>
                  <a:gd name="T79" fmla="*/ 0 h 910"/>
                  <a:gd name="T80" fmla="*/ 0 w 3362"/>
                  <a:gd name="T81" fmla="*/ 0 h 910"/>
                  <a:gd name="T82" fmla="*/ 0 w 3362"/>
                  <a:gd name="T83" fmla="*/ 0 h 910"/>
                  <a:gd name="T84" fmla="*/ 0 w 3362"/>
                  <a:gd name="T85" fmla="*/ 0 h 910"/>
                  <a:gd name="T86" fmla="*/ 0 w 3362"/>
                  <a:gd name="T87" fmla="*/ 0 h 910"/>
                  <a:gd name="T88" fmla="*/ 0 w 3362"/>
                  <a:gd name="T89" fmla="*/ 0 h 910"/>
                  <a:gd name="T90" fmla="*/ 0 w 3362"/>
                  <a:gd name="T91" fmla="*/ 0 h 910"/>
                  <a:gd name="T92" fmla="*/ 0 w 3362"/>
                  <a:gd name="T93" fmla="*/ 0 h 910"/>
                  <a:gd name="T94" fmla="*/ 0 w 3362"/>
                  <a:gd name="T95" fmla="*/ 0 h 910"/>
                  <a:gd name="T96" fmla="*/ 0 w 3362"/>
                  <a:gd name="T97" fmla="*/ 0 h 910"/>
                  <a:gd name="T98" fmla="*/ 0 w 3362"/>
                  <a:gd name="T99" fmla="*/ 0 h 910"/>
                  <a:gd name="T100" fmla="*/ 0 w 3362"/>
                  <a:gd name="T101" fmla="*/ 0 h 910"/>
                  <a:gd name="T102" fmla="*/ 0 w 3362"/>
                  <a:gd name="T103" fmla="*/ 0 h 910"/>
                  <a:gd name="T104" fmla="*/ 0 w 3362"/>
                  <a:gd name="T105" fmla="*/ 0 h 9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362" h="910">
                    <a:moveTo>
                      <a:pt x="3362" y="166"/>
                    </a:moveTo>
                    <a:lnTo>
                      <a:pt x="3312" y="203"/>
                    </a:lnTo>
                    <a:lnTo>
                      <a:pt x="3264" y="230"/>
                    </a:lnTo>
                    <a:lnTo>
                      <a:pt x="3219" y="250"/>
                    </a:lnTo>
                    <a:lnTo>
                      <a:pt x="3174" y="263"/>
                    </a:lnTo>
                    <a:lnTo>
                      <a:pt x="3131" y="270"/>
                    </a:lnTo>
                    <a:lnTo>
                      <a:pt x="3090" y="273"/>
                    </a:lnTo>
                    <a:lnTo>
                      <a:pt x="3050" y="273"/>
                    </a:lnTo>
                    <a:lnTo>
                      <a:pt x="3011" y="268"/>
                    </a:lnTo>
                    <a:lnTo>
                      <a:pt x="2972" y="261"/>
                    </a:lnTo>
                    <a:lnTo>
                      <a:pt x="2934" y="254"/>
                    </a:lnTo>
                    <a:lnTo>
                      <a:pt x="2895" y="244"/>
                    </a:lnTo>
                    <a:lnTo>
                      <a:pt x="2857" y="237"/>
                    </a:lnTo>
                    <a:lnTo>
                      <a:pt x="2818" y="230"/>
                    </a:lnTo>
                    <a:lnTo>
                      <a:pt x="2781" y="225"/>
                    </a:lnTo>
                    <a:lnTo>
                      <a:pt x="2740" y="222"/>
                    </a:lnTo>
                    <a:lnTo>
                      <a:pt x="2700" y="224"/>
                    </a:lnTo>
                    <a:lnTo>
                      <a:pt x="242" y="434"/>
                    </a:lnTo>
                    <a:lnTo>
                      <a:pt x="223" y="441"/>
                    </a:lnTo>
                    <a:lnTo>
                      <a:pt x="206" y="455"/>
                    </a:lnTo>
                    <a:lnTo>
                      <a:pt x="191" y="477"/>
                    </a:lnTo>
                    <a:lnTo>
                      <a:pt x="180" y="503"/>
                    </a:lnTo>
                    <a:lnTo>
                      <a:pt x="171" y="532"/>
                    </a:lnTo>
                    <a:lnTo>
                      <a:pt x="165" y="562"/>
                    </a:lnTo>
                    <a:lnTo>
                      <a:pt x="164" y="590"/>
                    </a:lnTo>
                    <a:lnTo>
                      <a:pt x="167" y="616"/>
                    </a:lnTo>
                    <a:lnTo>
                      <a:pt x="173" y="636"/>
                    </a:lnTo>
                    <a:lnTo>
                      <a:pt x="186" y="655"/>
                    </a:lnTo>
                    <a:lnTo>
                      <a:pt x="202" y="674"/>
                    </a:lnTo>
                    <a:lnTo>
                      <a:pt x="223" y="690"/>
                    </a:lnTo>
                    <a:lnTo>
                      <a:pt x="246" y="706"/>
                    </a:lnTo>
                    <a:lnTo>
                      <a:pt x="272" y="719"/>
                    </a:lnTo>
                    <a:lnTo>
                      <a:pt x="301" y="732"/>
                    </a:lnTo>
                    <a:lnTo>
                      <a:pt x="331" y="741"/>
                    </a:lnTo>
                    <a:lnTo>
                      <a:pt x="362" y="748"/>
                    </a:lnTo>
                    <a:lnTo>
                      <a:pt x="394" y="753"/>
                    </a:lnTo>
                    <a:lnTo>
                      <a:pt x="427" y="754"/>
                    </a:lnTo>
                    <a:lnTo>
                      <a:pt x="458" y="752"/>
                    </a:lnTo>
                    <a:lnTo>
                      <a:pt x="489" y="745"/>
                    </a:lnTo>
                    <a:lnTo>
                      <a:pt x="519" y="735"/>
                    </a:lnTo>
                    <a:lnTo>
                      <a:pt x="546" y="720"/>
                    </a:lnTo>
                    <a:lnTo>
                      <a:pt x="571" y="702"/>
                    </a:lnTo>
                    <a:lnTo>
                      <a:pt x="585" y="685"/>
                    </a:lnTo>
                    <a:lnTo>
                      <a:pt x="596" y="666"/>
                    </a:lnTo>
                    <a:lnTo>
                      <a:pt x="602" y="642"/>
                    </a:lnTo>
                    <a:lnTo>
                      <a:pt x="607" y="618"/>
                    </a:lnTo>
                    <a:lnTo>
                      <a:pt x="610" y="590"/>
                    </a:lnTo>
                    <a:lnTo>
                      <a:pt x="614" y="560"/>
                    </a:lnTo>
                    <a:lnTo>
                      <a:pt x="618" y="529"/>
                    </a:lnTo>
                    <a:lnTo>
                      <a:pt x="623" y="497"/>
                    </a:lnTo>
                    <a:lnTo>
                      <a:pt x="629" y="477"/>
                    </a:lnTo>
                    <a:lnTo>
                      <a:pt x="646" y="463"/>
                    </a:lnTo>
                    <a:lnTo>
                      <a:pt x="671" y="454"/>
                    </a:lnTo>
                    <a:lnTo>
                      <a:pt x="700" y="451"/>
                    </a:lnTo>
                    <a:lnTo>
                      <a:pt x="730" y="455"/>
                    </a:lnTo>
                    <a:lnTo>
                      <a:pt x="756" y="465"/>
                    </a:lnTo>
                    <a:lnTo>
                      <a:pt x="776" y="481"/>
                    </a:lnTo>
                    <a:lnTo>
                      <a:pt x="788" y="503"/>
                    </a:lnTo>
                    <a:lnTo>
                      <a:pt x="795" y="541"/>
                    </a:lnTo>
                    <a:lnTo>
                      <a:pt x="797" y="580"/>
                    </a:lnTo>
                    <a:lnTo>
                      <a:pt x="797" y="619"/>
                    </a:lnTo>
                    <a:lnTo>
                      <a:pt x="793" y="661"/>
                    </a:lnTo>
                    <a:lnTo>
                      <a:pt x="784" y="701"/>
                    </a:lnTo>
                    <a:lnTo>
                      <a:pt x="769" y="741"/>
                    </a:lnTo>
                    <a:lnTo>
                      <a:pt x="748" y="779"/>
                    </a:lnTo>
                    <a:lnTo>
                      <a:pt x="720" y="815"/>
                    </a:lnTo>
                    <a:lnTo>
                      <a:pt x="693" y="840"/>
                    </a:lnTo>
                    <a:lnTo>
                      <a:pt x="662" y="861"/>
                    </a:lnTo>
                    <a:lnTo>
                      <a:pt x="626" y="878"/>
                    </a:lnTo>
                    <a:lnTo>
                      <a:pt x="585" y="892"/>
                    </a:lnTo>
                    <a:lnTo>
                      <a:pt x="541" y="901"/>
                    </a:lnTo>
                    <a:lnTo>
                      <a:pt x="496" y="908"/>
                    </a:lnTo>
                    <a:lnTo>
                      <a:pt x="449" y="910"/>
                    </a:lnTo>
                    <a:lnTo>
                      <a:pt x="401" y="909"/>
                    </a:lnTo>
                    <a:lnTo>
                      <a:pt x="351" y="904"/>
                    </a:lnTo>
                    <a:lnTo>
                      <a:pt x="305" y="896"/>
                    </a:lnTo>
                    <a:lnTo>
                      <a:pt x="258" y="884"/>
                    </a:lnTo>
                    <a:lnTo>
                      <a:pt x="214" y="869"/>
                    </a:lnTo>
                    <a:lnTo>
                      <a:pt x="172" y="850"/>
                    </a:lnTo>
                    <a:lnTo>
                      <a:pt x="134" y="827"/>
                    </a:lnTo>
                    <a:lnTo>
                      <a:pt x="100" y="801"/>
                    </a:lnTo>
                    <a:lnTo>
                      <a:pt x="72" y="772"/>
                    </a:lnTo>
                    <a:lnTo>
                      <a:pt x="43" y="732"/>
                    </a:lnTo>
                    <a:lnTo>
                      <a:pt x="22" y="692"/>
                    </a:lnTo>
                    <a:lnTo>
                      <a:pt x="8" y="650"/>
                    </a:lnTo>
                    <a:lnTo>
                      <a:pt x="2" y="609"/>
                    </a:lnTo>
                    <a:lnTo>
                      <a:pt x="0" y="568"/>
                    </a:lnTo>
                    <a:lnTo>
                      <a:pt x="4" y="528"/>
                    </a:lnTo>
                    <a:lnTo>
                      <a:pt x="13" y="489"/>
                    </a:lnTo>
                    <a:lnTo>
                      <a:pt x="28" y="451"/>
                    </a:lnTo>
                    <a:lnTo>
                      <a:pt x="46" y="416"/>
                    </a:lnTo>
                    <a:lnTo>
                      <a:pt x="68" y="385"/>
                    </a:lnTo>
                    <a:lnTo>
                      <a:pt x="93" y="355"/>
                    </a:lnTo>
                    <a:lnTo>
                      <a:pt x="120" y="330"/>
                    </a:lnTo>
                    <a:lnTo>
                      <a:pt x="149" y="308"/>
                    </a:lnTo>
                    <a:lnTo>
                      <a:pt x="180" y="293"/>
                    </a:lnTo>
                    <a:lnTo>
                      <a:pt x="212" y="281"/>
                    </a:lnTo>
                    <a:lnTo>
                      <a:pt x="245" y="274"/>
                    </a:lnTo>
                    <a:lnTo>
                      <a:pt x="3259" y="0"/>
                    </a:lnTo>
                    <a:lnTo>
                      <a:pt x="3286" y="16"/>
                    </a:lnTo>
                    <a:lnTo>
                      <a:pt x="3307" y="32"/>
                    </a:lnTo>
                    <a:lnTo>
                      <a:pt x="3325" y="52"/>
                    </a:lnTo>
                    <a:lnTo>
                      <a:pt x="3338" y="74"/>
                    </a:lnTo>
                    <a:lnTo>
                      <a:pt x="3349" y="96"/>
                    </a:lnTo>
                    <a:lnTo>
                      <a:pt x="3355" y="120"/>
                    </a:lnTo>
                    <a:lnTo>
                      <a:pt x="3359" y="143"/>
                    </a:lnTo>
                    <a:lnTo>
                      <a:pt x="3362" y="16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811">
                <a:extLst>
                  <a:ext uri="{FF2B5EF4-FFF2-40B4-BE49-F238E27FC236}">
                    <a16:creationId xmlns:a16="http://schemas.microsoft.com/office/drawing/2014/main" id="{ABB2E26C-1852-47FE-AD40-5096B3A61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3407"/>
                <a:ext cx="167" cy="30"/>
              </a:xfrm>
              <a:custGeom>
                <a:avLst/>
                <a:gdLst>
                  <a:gd name="T0" fmla="*/ 0 w 667"/>
                  <a:gd name="T1" fmla="*/ 0 h 121"/>
                  <a:gd name="T2" fmla="*/ 0 w 667"/>
                  <a:gd name="T3" fmla="*/ 0 h 121"/>
                  <a:gd name="T4" fmla="*/ 0 w 667"/>
                  <a:gd name="T5" fmla="*/ 0 h 121"/>
                  <a:gd name="T6" fmla="*/ 0 w 667"/>
                  <a:gd name="T7" fmla="*/ 0 h 121"/>
                  <a:gd name="T8" fmla="*/ 0 w 667"/>
                  <a:gd name="T9" fmla="*/ 0 h 121"/>
                  <a:gd name="T10" fmla="*/ 0 w 667"/>
                  <a:gd name="T11" fmla="*/ 0 h 121"/>
                  <a:gd name="T12" fmla="*/ 0 w 667"/>
                  <a:gd name="T13" fmla="*/ 0 h 121"/>
                  <a:gd name="T14" fmla="*/ 0 w 667"/>
                  <a:gd name="T15" fmla="*/ 0 h 121"/>
                  <a:gd name="T16" fmla="*/ 0 w 667"/>
                  <a:gd name="T17" fmla="*/ 0 h 121"/>
                  <a:gd name="T18" fmla="*/ 0 w 667"/>
                  <a:gd name="T19" fmla="*/ 0 h 121"/>
                  <a:gd name="T20" fmla="*/ 0 w 667"/>
                  <a:gd name="T21" fmla="*/ 0 h 121"/>
                  <a:gd name="T22" fmla="*/ 0 w 667"/>
                  <a:gd name="T23" fmla="*/ 0 h 121"/>
                  <a:gd name="T24" fmla="*/ 0 w 667"/>
                  <a:gd name="T25" fmla="*/ 0 h 121"/>
                  <a:gd name="T26" fmla="*/ 0 w 667"/>
                  <a:gd name="T27" fmla="*/ 0 h 121"/>
                  <a:gd name="T28" fmla="*/ 0 w 667"/>
                  <a:gd name="T29" fmla="*/ 0 h 121"/>
                  <a:gd name="T30" fmla="*/ 0 w 667"/>
                  <a:gd name="T31" fmla="*/ 0 h 121"/>
                  <a:gd name="T32" fmla="*/ 0 w 667"/>
                  <a:gd name="T33" fmla="*/ 0 h 121"/>
                  <a:gd name="T34" fmla="*/ 0 w 667"/>
                  <a:gd name="T35" fmla="*/ 0 h 121"/>
                  <a:gd name="T36" fmla="*/ 0 w 667"/>
                  <a:gd name="T37" fmla="*/ 0 h 121"/>
                  <a:gd name="T38" fmla="*/ 0 w 667"/>
                  <a:gd name="T39" fmla="*/ 0 h 121"/>
                  <a:gd name="T40" fmla="*/ 0 w 667"/>
                  <a:gd name="T41" fmla="*/ 0 h 121"/>
                  <a:gd name="T42" fmla="*/ 0 w 667"/>
                  <a:gd name="T43" fmla="*/ 0 h 121"/>
                  <a:gd name="T44" fmla="*/ 0 w 667"/>
                  <a:gd name="T45" fmla="*/ 0 h 121"/>
                  <a:gd name="T46" fmla="*/ 0 w 667"/>
                  <a:gd name="T47" fmla="*/ 0 h 121"/>
                  <a:gd name="T48" fmla="*/ 0 w 667"/>
                  <a:gd name="T49" fmla="*/ 0 h 121"/>
                  <a:gd name="T50" fmla="*/ 0 w 667"/>
                  <a:gd name="T51" fmla="*/ 0 h 121"/>
                  <a:gd name="T52" fmla="*/ 0 w 667"/>
                  <a:gd name="T53" fmla="*/ 0 h 121"/>
                  <a:gd name="T54" fmla="*/ 0 w 667"/>
                  <a:gd name="T55" fmla="*/ 0 h 121"/>
                  <a:gd name="T56" fmla="*/ 0 w 667"/>
                  <a:gd name="T57" fmla="*/ 0 h 121"/>
                  <a:gd name="T58" fmla="*/ 0 w 667"/>
                  <a:gd name="T59" fmla="*/ 0 h 121"/>
                  <a:gd name="T60" fmla="*/ 0 w 667"/>
                  <a:gd name="T61" fmla="*/ 0 h 121"/>
                  <a:gd name="T62" fmla="*/ 0 w 667"/>
                  <a:gd name="T63" fmla="*/ 0 h 121"/>
                  <a:gd name="T64" fmla="*/ 0 w 667"/>
                  <a:gd name="T65" fmla="*/ 0 h 121"/>
                  <a:gd name="T66" fmla="*/ 0 w 667"/>
                  <a:gd name="T67" fmla="*/ 0 h 121"/>
                  <a:gd name="T68" fmla="*/ 0 w 667"/>
                  <a:gd name="T69" fmla="*/ 0 h 121"/>
                  <a:gd name="T70" fmla="*/ 0 w 667"/>
                  <a:gd name="T71" fmla="*/ 0 h 121"/>
                  <a:gd name="T72" fmla="*/ 0 w 667"/>
                  <a:gd name="T73" fmla="*/ 0 h 1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7" h="121">
                    <a:moveTo>
                      <a:pt x="0" y="71"/>
                    </a:moveTo>
                    <a:lnTo>
                      <a:pt x="0" y="71"/>
                    </a:lnTo>
                    <a:lnTo>
                      <a:pt x="40" y="71"/>
                    </a:lnTo>
                    <a:lnTo>
                      <a:pt x="81" y="73"/>
                    </a:lnTo>
                    <a:lnTo>
                      <a:pt x="117" y="78"/>
                    </a:lnTo>
                    <a:lnTo>
                      <a:pt x="156" y="84"/>
                    </a:lnTo>
                    <a:lnTo>
                      <a:pt x="194" y="92"/>
                    </a:lnTo>
                    <a:lnTo>
                      <a:pt x="233" y="101"/>
                    </a:lnTo>
                    <a:lnTo>
                      <a:pt x="270" y="109"/>
                    </a:lnTo>
                    <a:lnTo>
                      <a:pt x="309" y="116"/>
                    </a:lnTo>
                    <a:lnTo>
                      <a:pt x="350" y="121"/>
                    </a:lnTo>
                    <a:lnTo>
                      <a:pt x="390" y="121"/>
                    </a:lnTo>
                    <a:lnTo>
                      <a:pt x="431" y="118"/>
                    </a:lnTo>
                    <a:lnTo>
                      <a:pt x="476" y="110"/>
                    </a:lnTo>
                    <a:lnTo>
                      <a:pt x="521" y="97"/>
                    </a:lnTo>
                    <a:lnTo>
                      <a:pt x="568" y="78"/>
                    </a:lnTo>
                    <a:lnTo>
                      <a:pt x="616" y="49"/>
                    </a:lnTo>
                    <a:lnTo>
                      <a:pt x="667" y="13"/>
                    </a:lnTo>
                    <a:lnTo>
                      <a:pt x="656" y="0"/>
                    </a:lnTo>
                    <a:lnTo>
                      <a:pt x="608" y="36"/>
                    </a:lnTo>
                    <a:lnTo>
                      <a:pt x="560" y="62"/>
                    </a:lnTo>
                    <a:lnTo>
                      <a:pt x="516" y="82"/>
                    </a:lnTo>
                    <a:lnTo>
                      <a:pt x="473" y="95"/>
                    </a:lnTo>
                    <a:lnTo>
                      <a:pt x="431" y="103"/>
                    </a:lnTo>
                    <a:lnTo>
                      <a:pt x="390" y="105"/>
                    </a:lnTo>
                    <a:lnTo>
                      <a:pt x="350" y="105"/>
                    </a:lnTo>
                    <a:lnTo>
                      <a:pt x="312" y="100"/>
                    </a:lnTo>
                    <a:lnTo>
                      <a:pt x="273" y="94"/>
                    </a:lnTo>
                    <a:lnTo>
                      <a:pt x="235" y="86"/>
                    </a:lnTo>
                    <a:lnTo>
                      <a:pt x="196" y="77"/>
                    </a:lnTo>
                    <a:lnTo>
                      <a:pt x="159" y="69"/>
                    </a:lnTo>
                    <a:lnTo>
                      <a:pt x="120" y="62"/>
                    </a:lnTo>
                    <a:lnTo>
                      <a:pt x="81" y="57"/>
                    </a:lnTo>
                    <a:lnTo>
                      <a:pt x="40" y="53"/>
                    </a:lnTo>
                    <a:lnTo>
                      <a:pt x="0" y="5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812">
                <a:extLst>
                  <a:ext uri="{FF2B5EF4-FFF2-40B4-BE49-F238E27FC236}">
                    <a16:creationId xmlns:a16="http://schemas.microsoft.com/office/drawing/2014/main" id="{8478A8B7-1165-4390-BBFC-8A3AC255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3421"/>
                <a:ext cx="614" cy="56"/>
              </a:xfrm>
              <a:custGeom>
                <a:avLst/>
                <a:gdLst>
                  <a:gd name="T0" fmla="*/ 0 w 2458"/>
                  <a:gd name="T1" fmla="*/ 0 h 226"/>
                  <a:gd name="T2" fmla="*/ 0 w 2458"/>
                  <a:gd name="T3" fmla="*/ 0 h 226"/>
                  <a:gd name="T4" fmla="*/ 0 w 2458"/>
                  <a:gd name="T5" fmla="*/ 0 h 226"/>
                  <a:gd name="T6" fmla="*/ 0 w 2458"/>
                  <a:gd name="T7" fmla="*/ 0 h 226"/>
                  <a:gd name="T8" fmla="*/ 0 w 2458"/>
                  <a:gd name="T9" fmla="*/ 0 h 226"/>
                  <a:gd name="T10" fmla="*/ 0 w 2458"/>
                  <a:gd name="T11" fmla="*/ 0 h 226"/>
                  <a:gd name="T12" fmla="*/ 0 w 2458"/>
                  <a:gd name="T13" fmla="*/ 0 h 2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58" h="226">
                    <a:moveTo>
                      <a:pt x="0" y="226"/>
                    </a:moveTo>
                    <a:lnTo>
                      <a:pt x="0" y="226"/>
                    </a:lnTo>
                    <a:lnTo>
                      <a:pt x="2458" y="15"/>
                    </a:lnTo>
                    <a:lnTo>
                      <a:pt x="2458" y="0"/>
                    </a:lnTo>
                    <a:lnTo>
                      <a:pt x="0" y="21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813">
                <a:extLst>
                  <a:ext uri="{FF2B5EF4-FFF2-40B4-BE49-F238E27FC236}">
                    <a16:creationId xmlns:a16="http://schemas.microsoft.com/office/drawing/2014/main" id="{70966D79-CAA3-4DF8-A159-824BE217C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3473"/>
                <a:ext cx="22" cy="48"/>
              </a:xfrm>
              <a:custGeom>
                <a:avLst/>
                <a:gdLst>
                  <a:gd name="T0" fmla="*/ 0 w 87"/>
                  <a:gd name="T1" fmla="*/ 0 h 192"/>
                  <a:gd name="T2" fmla="*/ 0 w 87"/>
                  <a:gd name="T3" fmla="*/ 0 h 192"/>
                  <a:gd name="T4" fmla="*/ 0 w 87"/>
                  <a:gd name="T5" fmla="*/ 0 h 192"/>
                  <a:gd name="T6" fmla="*/ 0 w 87"/>
                  <a:gd name="T7" fmla="*/ 0 h 192"/>
                  <a:gd name="T8" fmla="*/ 0 w 87"/>
                  <a:gd name="T9" fmla="*/ 0 h 192"/>
                  <a:gd name="T10" fmla="*/ 0 w 87"/>
                  <a:gd name="T11" fmla="*/ 0 h 192"/>
                  <a:gd name="T12" fmla="*/ 0 w 87"/>
                  <a:gd name="T13" fmla="*/ 0 h 192"/>
                  <a:gd name="T14" fmla="*/ 0 w 87"/>
                  <a:gd name="T15" fmla="*/ 0 h 192"/>
                  <a:gd name="T16" fmla="*/ 0 w 87"/>
                  <a:gd name="T17" fmla="*/ 0 h 192"/>
                  <a:gd name="T18" fmla="*/ 0 w 87"/>
                  <a:gd name="T19" fmla="*/ 0 h 192"/>
                  <a:gd name="T20" fmla="*/ 0 w 87"/>
                  <a:gd name="T21" fmla="*/ 0 h 192"/>
                  <a:gd name="T22" fmla="*/ 0 w 87"/>
                  <a:gd name="T23" fmla="*/ 0 h 192"/>
                  <a:gd name="T24" fmla="*/ 0 w 87"/>
                  <a:gd name="T25" fmla="*/ 0 h 192"/>
                  <a:gd name="T26" fmla="*/ 0 w 87"/>
                  <a:gd name="T27" fmla="*/ 0 h 192"/>
                  <a:gd name="T28" fmla="*/ 0 w 87"/>
                  <a:gd name="T29" fmla="*/ 0 h 192"/>
                  <a:gd name="T30" fmla="*/ 0 w 87"/>
                  <a:gd name="T31" fmla="*/ 0 h 192"/>
                  <a:gd name="T32" fmla="*/ 0 w 87"/>
                  <a:gd name="T33" fmla="*/ 0 h 192"/>
                  <a:gd name="T34" fmla="*/ 0 w 87"/>
                  <a:gd name="T35" fmla="*/ 0 h 192"/>
                  <a:gd name="T36" fmla="*/ 0 w 87"/>
                  <a:gd name="T37" fmla="*/ 0 h 192"/>
                  <a:gd name="T38" fmla="*/ 0 w 87"/>
                  <a:gd name="T39" fmla="*/ 0 h 192"/>
                  <a:gd name="T40" fmla="*/ 0 w 87"/>
                  <a:gd name="T41" fmla="*/ 0 h 1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7" h="192">
                    <a:moveTo>
                      <a:pt x="20" y="189"/>
                    </a:moveTo>
                    <a:lnTo>
                      <a:pt x="20" y="189"/>
                    </a:lnTo>
                    <a:lnTo>
                      <a:pt x="18" y="164"/>
                    </a:lnTo>
                    <a:lnTo>
                      <a:pt x="18" y="136"/>
                    </a:lnTo>
                    <a:lnTo>
                      <a:pt x="23" y="107"/>
                    </a:lnTo>
                    <a:lnTo>
                      <a:pt x="33" y="80"/>
                    </a:lnTo>
                    <a:lnTo>
                      <a:pt x="44" y="55"/>
                    </a:lnTo>
                    <a:lnTo>
                      <a:pt x="57" y="34"/>
                    </a:lnTo>
                    <a:lnTo>
                      <a:pt x="72" y="23"/>
                    </a:lnTo>
                    <a:lnTo>
                      <a:pt x="87" y="16"/>
                    </a:lnTo>
                    <a:lnTo>
                      <a:pt x="87" y="0"/>
                    </a:lnTo>
                    <a:lnTo>
                      <a:pt x="64" y="7"/>
                    </a:lnTo>
                    <a:lnTo>
                      <a:pt x="44" y="24"/>
                    </a:lnTo>
                    <a:lnTo>
                      <a:pt x="29" y="47"/>
                    </a:lnTo>
                    <a:lnTo>
                      <a:pt x="17" y="75"/>
                    </a:lnTo>
                    <a:lnTo>
                      <a:pt x="8" y="104"/>
                    </a:lnTo>
                    <a:lnTo>
                      <a:pt x="3" y="136"/>
                    </a:lnTo>
                    <a:lnTo>
                      <a:pt x="0" y="164"/>
                    </a:lnTo>
                    <a:lnTo>
                      <a:pt x="4" y="192"/>
                    </a:lnTo>
                    <a:lnTo>
                      <a:pt x="20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814">
                <a:extLst>
                  <a:ext uri="{FF2B5EF4-FFF2-40B4-BE49-F238E27FC236}">
                    <a16:creationId xmlns:a16="http://schemas.microsoft.com/office/drawing/2014/main" id="{5D781115-329B-46FD-9614-CB1459547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" y="3521"/>
                <a:ext cx="104" cy="37"/>
              </a:xfrm>
              <a:custGeom>
                <a:avLst/>
                <a:gdLst>
                  <a:gd name="T0" fmla="*/ 0 w 417"/>
                  <a:gd name="T1" fmla="*/ 0 h 148"/>
                  <a:gd name="T2" fmla="*/ 0 w 417"/>
                  <a:gd name="T3" fmla="*/ 0 h 148"/>
                  <a:gd name="T4" fmla="*/ 0 w 417"/>
                  <a:gd name="T5" fmla="*/ 0 h 148"/>
                  <a:gd name="T6" fmla="*/ 0 w 417"/>
                  <a:gd name="T7" fmla="*/ 0 h 148"/>
                  <a:gd name="T8" fmla="*/ 0 w 417"/>
                  <a:gd name="T9" fmla="*/ 0 h 148"/>
                  <a:gd name="T10" fmla="*/ 0 w 417"/>
                  <a:gd name="T11" fmla="*/ 0 h 148"/>
                  <a:gd name="T12" fmla="*/ 0 w 417"/>
                  <a:gd name="T13" fmla="*/ 0 h 148"/>
                  <a:gd name="T14" fmla="*/ 0 w 417"/>
                  <a:gd name="T15" fmla="*/ 0 h 148"/>
                  <a:gd name="T16" fmla="*/ 0 w 417"/>
                  <a:gd name="T17" fmla="*/ 0 h 148"/>
                  <a:gd name="T18" fmla="*/ 0 w 417"/>
                  <a:gd name="T19" fmla="*/ 0 h 148"/>
                  <a:gd name="T20" fmla="*/ 0 w 417"/>
                  <a:gd name="T21" fmla="*/ 0 h 148"/>
                  <a:gd name="T22" fmla="*/ 0 w 417"/>
                  <a:gd name="T23" fmla="*/ 0 h 148"/>
                  <a:gd name="T24" fmla="*/ 0 w 417"/>
                  <a:gd name="T25" fmla="*/ 0 h 148"/>
                  <a:gd name="T26" fmla="*/ 0 w 417"/>
                  <a:gd name="T27" fmla="*/ 0 h 148"/>
                  <a:gd name="T28" fmla="*/ 0 w 417"/>
                  <a:gd name="T29" fmla="*/ 0 h 148"/>
                  <a:gd name="T30" fmla="*/ 0 w 417"/>
                  <a:gd name="T31" fmla="*/ 0 h 148"/>
                  <a:gd name="T32" fmla="*/ 0 w 417"/>
                  <a:gd name="T33" fmla="*/ 0 h 148"/>
                  <a:gd name="T34" fmla="*/ 0 w 417"/>
                  <a:gd name="T35" fmla="*/ 0 h 148"/>
                  <a:gd name="T36" fmla="*/ 0 w 417"/>
                  <a:gd name="T37" fmla="*/ 0 h 148"/>
                  <a:gd name="T38" fmla="*/ 0 w 417"/>
                  <a:gd name="T39" fmla="*/ 0 h 148"/>
                  <a:gd name="T40" fmla="*/ 0 w 417"/>
                  <a:gd name="T41" fmla="*/ 0 h 148"/>
                  <a:gd name="T42" fmla="*/ 0 w 417"/>
                  <a:gd name="T43" fmla="*/ 0 h 148"/>
                  <a:gd name="T44" fmla="*/ 0 w 417"/>
                  <a:gd name="T45" fmla="*/ 0 h 148"/>
                  <a:gd name="T46" fmla="*/ 0 w 417"/>
                  <a:gd name="T47" fmla="*/ 0 h 148"/>
                  <a:gd name="T48" fmla="*/ 0 w 417"/>
                  <a:gd name="T49" fmla="*/ 0 h 148"/>
                  <a:gd name="T50" fmla="*/ 0 w 417"/>
                  <a:gd name="T51" fmla="*/ 0 h 148"/>
                  <a:gd name="T52" fmla="*/ 0 w 417"/>
                  <a:gd name="T53" fmla="*/ 0 h 148"/>
                  <a:gd name="T54" fmla="*/ 0 w 417"/>
                  <a:gd name="T55" fmla="*/ 0 h 148"/>
                  <a:gd name="T56" fmla="*/ 0 w 417"/>
                  <a:gd name="T57" fmla="*/ 0 h 148"/>
                  <a:gd name="T58" fmla="*/ 0 w 417"/>
                  <a:gd name="T59" fmla="*/ 0 h 148"/>
                  <a:gd name="T60" fmla="*/ 0 w 417"/>
                  <a:gd name="T61" fmla="*/ 0 h 148"/>
                  <a:gd name="T62" fmla="*/ 0 w 417"/>
                  <a:gd name="T63" fmla="*/ 0 h 148"/>
                  <a:gd name="T64" fmla="*/ 0 w 417"/>
                  <a:gd name="T65" fmla="*/ 0 h 148"/>
                  <a:gd name="T66" fmla="*/ 0 w 417"/>
                  <a:gd name="T67" fmla="*/ 0 h 148"/>
                  <a:gd name="T68" fmla="*/ 0 w 417"/>
                  <a:gd name="T69" fmla="*/ 0 h 148"/>
                  <a:gd name="T70" fmla="*/ 0 w 417"/>
                  <a:gd name="T71" fmla="*/ 0 h 148"/>
                  <a:gd name="T72" fmla="*/ 0 w 417"/>
                  <a:gd name="T73" fmla="*/ 0 h 1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17" h="148">
                    <a:moveTo>
                      <a:pt x="407" y="81"/>
                    </a:moveTo>
                    <a:lnTo>
                      <a:pt x="407" y="81"/>
                    </a:lnTo>
                    <a:lnTo>
                      <a:pt x="383" y="99"/>
                    </a:lnTo>
                    <a:lnTo>
                      <a:pt x="357" y="112"/>
                    </a:lnTo>
                    <a:lnTo>
                      <a:pt x="329" y="122"/>
                    </a:lnTo>
                    <a:lnTo>
                      <a:pt x="299" y="129"/>
                    </a:lnTo>
                    <a:lnTo>
                      <a:pt x="268" y="130"/>
                    </a:lnTo>
                    <a:lnTo>
                      <a:pt x="235" y="130"/>
                    </a:lnTo>
                    <a:lnTo>
                      <a:pt x="204" y="125"/>
                    </a:lnTo>
                    <a:lnTo>
                      <a:pt x="173" y="118"/>
                    </a:lnTo>
                    <a:lnTo>
                      <a:pt x="144" y="109"/>
                    </a:lnTo>
                    <a:lnTo>
                      <a:pt x="117" y="96"/>
                    </a:lnTo>
                    <a:lnTo>
                      <a:pt x="91" y="83"/>
                    </a:lnTo>
                    <a:lnTo>
                      <a:pt x="69" y="69"/>
                    </a:lnTo>
                    <a:lnTo>
                      <a:pt x="48" y="52"/>
                    </a:lnTo>
                    <a:lnTo>
                      <a:pt x="34" y="35"/>
                    </a:lnTo>
                    <a:lnTo>
                      <a:pt x="22" y="17"/>
                    </a:lnTo>
                    <a:lnTo>
                      <a:pt x="16" y="0"/>
                    </a:lnTo>
                    <a:lnTo>
                      <a:pt x="0" y="3"/>
                    </a:lnTo>
                    <a:lnTo>
                      <a:pt x="6" y="25"/>
                    </a:lnTo>
                    <a:lnTo>
                      <a:pt x="21" y="46"/>
                    </a:lnTo>
                    <a:lnTo>
                      <a:pt x="38" y="65"/>
                    </a:lnTo>
                    <a:lnTo>
                      <a:pt x="58" y="82"/>
                    </a:lnTo>
                    <a:lnTo>
                      <a:pt x="83" y="99"/>
                    </a:lnTo>
                    <a:lnTo>
                      <a:pt x="109" y="112"/>
                    </a:lnTo>
                    <a:lnTo>
                      <a:pt x="139" y="125"/>
                    </a:lnTo>
                    <a:lnTo>
                      <a:pt x="170" y="134"/>
                    </a:lnTo>
                    <a:lnTo>
                      <a:pt x="201" y="140"/>
                    </a:lnTo>
                    <a:lnTo>
                      <a:pt x="235" y="146"/>
                    </a:lnTo>
                    <a:lnTo>
                      <a:pt x="268" y="148"/>
                    </a:lnTo>
                    <a:lnTo>
                      <a:pt x="299" y="144"/>
                    </a:lnTo>
                    <a:lnTo>
                      <a:pt x="331" y="138"/>
                    </a:lnTo>
                    <a:lnTo>
                      <a:pt x="363" y="127"/>
                    </a:lnTo>
                    <a:lnTo>
                      <a:pt x="391" y="112"/>
                    </a:lnTo>
                    <a:lnTo>
                      <a:pt x="417" y="94"/>
                    </a:lnTo>
                    <a:lnTo>
                      <a:pt x="407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815">
                <a:extLst>
                  <a:ext uri="{FF2B5EF4-FFF2-40B4-BE49-F238E27FC236}">
                    <a16:creationId xmlns:a16="http://schemas.microsoft.com/office/drawing/2014/main" id="{D404BBDA-A551-489F-8C56-BE10B3470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3489"/>
                <a:ext cx="16" cy="55"/>
              </a:xfrm>
              <a:custGeom>
                <a:avLst/>
                <a:gdLst>
                  <a:gd name="T0" fmla="*/ 0 w 65"/>
                  <a:gd name="T1" fmla="*/ 0 h 220"/>
                  <a:gd name="T2" fmla="*/ 0 w 65"/>
                  <a:gd name="T3" fmla="*/ 0 h 220"/>
                  <a:gd name="T4" fmla="*/ 0 w 65"/>
                  <a:gd name="T5" fmla="*/ 0 h 220"/>
                  <a:gd name="T6" fmla="*/ 0 w 65"/>
                  <a:gd name="T7" fmla="*/ 0 h 220"/>
                  <a:gd name="T8" fmla="*/ 0 w 65"/>
                  <a:gd name="T9" fmla="*/ 0 h 220"/>
                  <a:gd name="T10" fmla="*/ 0 w 65"/>
                  <a:gd name="T11" fmla="*/ 0 h 220"/>
                  <a:gd name="T12" fmla="*/ 0 w 65"/>
                  <a:gd name="T13" fmla="*/ 0 h 220"/>
                  <a:gd name="T14" fmla="*/ 0 w 65"/>
                  <a:gd name="T15" fmla="*/ 0 h 220"/>
                  <a:gd name="T16" fmla="*/ 0 w 65"/>
                  <a:gd name="T17" fmla="*/ 0 h 220"/>
                  <a:gd name="T18" fmla="*/ 0 w 65"/>
                  <a:gd name="T19" fmla="*/ 0 h 220"/>
                  <a:gd name="T20" fmla="*/ 0 w 65"/>
                  <a:gd name="T21" fmla="*/ 0 h 220"/>
                  <a:gd name="T22" fmla="*/ 0 w 65"/>
                  <a:gd name="T23" fmla="*/ 0 h 220"/>
                  <a:gd name="T24" fmla="*/ 0 w 65"/>
                  <a:gd name="T25" fmla="*/ 0 h 220"/>
                  <a:gd name="T26" fmla="*/ 0 w 65"/>
                  <a:gd name="T27" fmla="*/ 0 h 220"/>
                  <a:gd name="T28" fmla="*/ 0 w 65"/>
                  <a:gd name="T29" fmla="*/ 0 h 220"/>
                  <a:gd name="T30" fmla="*/ 0 w 65"/>
                  <a:gd name="T31" fmla="*/ 0 h 220"/>
                  <a:gd name="T32" fmla="*/ 0 w 65"/>
                  <a:gd name="T33" fmla="*/ 0 h 220"/>
                  <a:gd name="T34" fmla="*/ 0 w 65"/>
                  <a:gd name="T35" fmla="*/ 0 h 220"/>
                  <a:gd name="T36" fmla="*/ 0 w 65"/>
                  <a:gd name="T37" fmla="*/ 0 h 220"/>
                  <a:gd name="T38" fmla="*/ 0 w 65"/>
                  <a:gd name="T39" fmla="*/ 0 h 220"/>
                  <a:gd name="T40" fmla="*/ 0 w 65"/>
                  <a:gd name="T41" fmla="*/ 0 h 220"/>
                  <a:gd name="T42" fmla="*/ 0 w 65"/>
                  <a:gd name="T43" fmla="*/ 0 h 220"/>
                  <a:gd name="T44" fmla="*/ 0 w 65"/>
                  <a:gd name="T45" fmla="*/ 0 h 220"/>
                  <a:gd name="T46" fmla="*/ 0 w 65"/>
                  <a:gd name="T47" fmla="*/ 0 h 220"/>
                  <a:gd name="T48" fmla="*/ 0 w 65"/>
                  <a:gd name="T49" fmla="*/ 0 h 220"/>
                  <a:gd name="T50" fmla="*/ 0 w 65"/>
                  <a:gd name="T51" fmla="*/ 0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" h="220">
                    <a:moveTo>
                      <a:pt x="49" y="8"/>
                    </a:moveTo>
                    <a:lnTo>
                      <a:pt x="49" y="6"/>
                    </a:lnTo>
                    <a:lnTo>
                      <a:pt x="44" y="40"/>
                    </a:lnTo>
                    <a:lnTo>
                      <a:pt x="40" y="71"/>
                    </a:lnTo>
                    <a:lnTo>
                      <a:pt x="36" y="101"/>
                    </a:lnTo>
                    <a:lnTo>
                      <a:pt x="34" y="127"/>
                    </a:lnTo>
                    <a:lnTo>
                      <a:pt x="28" y="152"/>
                    </a:lnTo>
                    <a:lnTo>
                      <a:pt x="22" y="174"/>
                    </a:lnTo>
                    <a:lnTo>
                      <a:pt x="13" y="192"/>
                    </a:lnTo>
                    <a:lnTo>
                      <a:pt x="0" y="207"/>
                    </a:lnTo>
                    <a:lnTo>
                      <a:pt x="10" y="220"/>
                    </a:lnTo>
                    <a:lnTo>
                      <a:pt x="26" y="200"/>
                    </a:lnTo>
                    <a:lnTo>
                      <a:pt x="37" y="179"/>
                    </a:lnTo>
                    <a:lnTo>
                      <a:pt x="44" y="155"/>
                    </a:lnTo>
                    <a:lnTo>
                      <a:pt x="49" y="130"/>
                    </a:lnTo>
                    <a:lnTo>
                      <a:pt x="52" y="101"/>
                    </a:lnTo>
                    <a:lnTo>
                      <a:pt x="56" y="71"/>
                    </a:lnTo>
                    <a:lnTo>
                      <a:pt x="60" y="40"/>
                    </a:lnTo>
                    <a:lnTo>
                      <a:pt x="65" y="9"/>
                    </a:lnTo>
                    <a:lnTo>
                      <a:pt x="65" y="8"/>
                    </a:lnTo>
                    <a:lnTo>
                      <a:pt x="65" y="9"/>
                    </a:lnTo>
                    <a:lnTo>
                      <a:pt x="63" y="2"/>
                    </a:lnTo>
                    <a:lnTo>
                      <a:pt x="58" y="0"/>
                    </a:lnTo>
                    <a:lnTo>
                      <a:pt x="52" y="1"/>
                    </a:lnTo>
                    <a:lnTo>
                      <a:pt x="49" y="6"/>
                    </a:ln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816">
                <a:extLst>
                  <a:ext uri="{FF2B5EF4-FFF2-40B4-BE49-F238E27FC236}">
                    <a16:creationId xmlns:a16="http://schemas.microsoft.com/office/drawing/2014/main" id="{514590CE-A123-4DB9-9E37-143E34EFF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3477"/>
                <a:ext cx="45" cy="16"/>
              </a:xfrm>
              <a:custGeom>
                <a:avLst/>
                <a:gdLst>
                  <a:gd name="T0" fmla="*/ 0 w 181"/>
                  <a:gd name="T1" fmla="*/ 0 h 62"/>
                  <a:gd name="T2" fmla="*/ 0 w 181"/>
                  <a:gd name="T3" fmla="*/ 0 h 62"/>
                  <a:gd name="T4" fmla="*/ 0 w 181"/>
                  <a:gd name="T5" fmla="*/ 0 h 62"/>
                  <a:gd name="T6" fmla="*/ 0 w 181"/>
                  <a:gd name="T7" fmla="*/ 0 h 62"/>
                  <a:gd name="T8" fmla="*/ 0 w 181"/>
                  <a:gd name="T9" fmla="*/ 0 h 62"/>
                  <a:gd name="T10" fmla="*/ 0 w 181"/>
                  <a:gd name="T11" fmla="*/ 0 h 62"/>
                  <a:gd name="T12" fmla="*/ 0 w 181"/>
                  <a:gd name="T13" fmla="*/ 0 h 62"/>
                  <a:gd name="T14" fmla="*/ 0 w 181"/>
                  <a:gd name="T15" fmla="*/ 0 h 62"/>
                  <a:gd name="T16" fmla="*/ 0 w 181"/>
                  <a:gd name="T17" fmla="*/ 0 h 62"/>
                  <a:gd name="T18" fmla="*/ 0 w 181"/>
                  <a:gd name="T19" fmla="*/ 0 h 62"/>
                  <a:gd name="T20" fmla="*/ 0 w 181"/>
                  <a:gd name="T21" fmla="*/ 0 h 62"/>
                  <a:gd name="T22" fmla="*/ 0 w 181"/>
                  <a:gd name="T23" fmla="*/ 0 h 62"/>
                  <a:gd name="T24" fmla="*/ 0 w 181"/>
                  <a:gd name="T25" fmla="*/ 0 h 62"/>
                  <a:gd name="T26" fmla="*/ 0 w 181"/>
                  <a:gd name="T27" fmla="*/ 0 h 62"/>
                  <a:gd name="T28" fmla="*/ 0 w 181"/>
                  <a:gd name="T29" fmla="*/ 0 h 62"/>
                  <a:gd name="T30" fmla="*/ 0 w 181"/>
                  <a:gd name="T31" fmla="*/ 0 h 62"/>
                  <a:gd name="T32" fmla="*/ 0 w 181"/>
                  <a:gd name="T33" fmla="*/ 0 h 62"/>
                  <a:gd name="T34" fmla="*/ 0 w 181"/>
                  <a:gd name="T35" fmla="*/ 0 h 62"/>
                  <a:gd name="T36" fmla="*/ 0 w 181"/>
                  <a:gd name="T37" fmla="*/ 0 h 62"/>
                  <a:gd name="T38" fmla="*/ 0 w 181"/>
                  <a:gd name="T39" fmla="*/ 0 h 62"/>
                  <a:gd name="T40" fmla="*/ 0 w 181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1" h="62">
                    <a:moveTo>
                      <a:pt x="181" y="60"/>
                    </a:moveTo>
                    <a:lnTo>
                      <a:pt x="181" y="60"/>
                    </a:lnTo>
                    <a:lnTo>
                      <a:pt x="168" y="34"/>
                    </a:lnTo>
                    <a:lnTo>
                      <a:pt x="144" y="16"/>
                    </a:lnTo>
                    <a:lnTo>
                      <a:pt x="116" y="5"/>
                    </a:lnTo>
                    <a:lnTo>
                      <a:pt x="85" y="0"/>
                    </a:lnTo>
                    <a:lnTo>
                      <a:pt x="55" y="4"/>
                    </a:lnTo>
                    <a:lnTo>
                      <a:pt x="27" y="13"/>
                    </a:lnTo>
                    <a:lnTo>
                      <a:pt x="8" y="31"/>
                    </a:lnTo>
                    <a:lnTo>
                      <a:pt x="0" y="55"/>
                    </a:lnTo>
                    <a:lnTo>
                      <a:pt x="16" y="55"/>
                    </a:lnTo>
                    <a:lnTo>
                      <a:pt x="21" y="39"/>
                    </a:lnTo>
                    <a:lnTo>
                      <a:pt x="35" y="29"/>
                    </a:lnTo>
                    <a:lnTo>
                      <a:pt x="57" y="20"/>
                    </a:lnTo>
                    <a:lnTo>
                      <a:pt x="85" y="18"/>
                    </a:lnTo>
                    <a:lnTo>
                      <a:pt x="113" y="21"/>
                    </a:lnTo>
                    <a:lnTo>
                      <a:pt x="137" y="31"/>
                    </a:lnTo>
                    <a:lnTo>
                      <a:pt x="155" y="44"/>
                    </a:lnTo>
                    <a:lnTo>
                      <a:pt x="165" y="62"/>
                    </a:lnTo>
                    <a:lnTo>
                      <a:pt x="181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817">
                <a:extLst>
                  <a:ext uri="{FF2B5EF4-FFF2-40B4-BE49-F238E27FC236}">
                    <a16:creationId xmlns:a16="http://schemas.microsoft.com/office/drawing/2014/main" id="{1403B655-F2AA-44C6-A4A4-82863DF70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3492"/>
                <a:ext cx="22" cy="80"/>
              </a:xfrm>
              <a:custGeom>
                <a:avLst/>
                <a:gdLst>
                  <a:gd name="T0" fmla="*/ 0 w 91"/>
                  <a:gd name="T1" fmla="*/ 0 h 318"/>
                  <a:gd name="T2" fmla="*/ 0 w 91"/>
                  <a:gd name="T3" fmla="*/ 0 h 318"/>
                  <a:gd name="T4" fmla="*/ 0 w 91"/>
                  <a:gd name="T5" fmla="*/ 0 h 318"/>
                  <a:gd name="T6" fmla="*/ 0 w 91"/>
                  <a:gd name="T7" fmla="*/ 0 h 318"/>
                  <a:gd name="T8" fmla="*/ 0 w 91"/>
                  <a:gd name="T9" fmla="*/ 0 h 318"/>
                  <a:gd name="T10" fmla="*/ 0 w 91"/>
                  <a:gd name="T11" fmla="*/ 0 h 318"/>
                  <a:gd name="T12" fmla="*/ 0 w 91"/>
                  <a:gd name="T13" fmla="*/ 0 h 318"/>
                  <a:gd name="T14" fmla="*/ 0 w 91"/>
                  <a:gd name="T15" fmla="*/ 0 h 318"/>
                  <a:gd name="T16" fmla="*/ 0 w 91"/>
                  <a:gd name="T17" fmla="*/ 0 h 318"/>
                  <a:gd name="T18" fmla="*/ 0 w 91"/>
                  <a:gd name="T19" fmla="*/ 0 h 318"/>
                  <a:gd name="T20" fmla="*/ 0 w 91"/>
                  <a:gd name="T21" fmla="*/ 0 h 318"/>
                  <a:gd name="T22" fmla="*/ 0 w 91"/>
                  <a:gd name="T23" fmla="*/ 0 h 318"/>
                  <a:gd name="T24" fmla="*/ 0 w 91"/>
                  <a:gd name="T25" fmla="*/ 0 h 318"/>
                  <a:gd name="T26" fmla="*/ 0 w 91"/>
                  <a:gd name="T27" fmla="*/ 0 h 318"/>
                  <a:gd name="T28" fmla="*/ 0 w 91"/>
                  <a:gd name="T29" fmla="*/ 0 h 318"/>
                  <a:gd name="T30" fmla="*/ 0 w 91"/>
                  <a:gd name="T31" fmla="*/ 0 h 318"/>
                  <a:gd name="T32" fmla="*/ 0 w 91"/>
                  <a:gd name="T33" fmla="*/ 0 h 318"/>
                  <a:gd name="T34" fmla="*/ 0 w 91"/>
                  <a:gd name="T35" fmla="*/ 0 h 318"/>
                  <a:gd name="T36" fmla="*/ 0 w 91"/>
                  <a:gd name="T37" fmla="*/ 0 h 318"/>
                  <a:gd name="T38" fmla="*/ 0 w 91"/>
                  <a:gd name="T39" fmla="*/ 0 h 318"/>
                  <a:gd name="T40" fmla="*/ 0 w 91"/>
                  <a:gd name="T41" fmla="*/ 0 h 3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" h="318">
                    <a:moveTo>
                      <a:pt x="13" y="318"/>
                    </a:moveTo>
                    <a:lnTo>
                      <a:pt x="13" y="318"/>
                    </a:lnTo>
                    <a:lnTo>
                      <a:pt x="40" y="281"/>
                    </a:lnTo>
                    <a:lnTo>
                      <a:pt x="62" y="242"/>
                    </a:lnTo>
                    <a:lnTo>
                      <a:pt x="78" y="201"/>
                    </a:lnTo>
                    <a:lnTo>
                      <a:pt x="87" y="160"/>
                    </a:lnTo>
                    <a:lnTo>
                      <a:pt x="91" y="117"/>
                    </a:lnTo>
                    <a:lnTo>
                      <a:pt x="91" y="78"/>
                    </a:lnTo>
                    <a:lnTo>
                      <a:pt x="88" y="39"/>
                    </a:lnTo>
                    <a:lnTo>
                      <a:pt x="82" y="0"/>
                    </a:lnTo>
                    <a:lnTo>
                      <a:pt x="66" y="2"/>
                    </a:lnTo>
                    <a:lnTo>
                      <a:pt x="73" y="39"/>
                    </a:lnTo>
                    <a:lnTo>
                      <a:pt x="75" y="78"/>
                    </a:lnTo>
                    <a:lnTo>
                      <a:pt x="75" y="117"/>
                    </a:lnTo>
                    <a:lnTo>
                      <a:pt x="71" y="157"/>
                    </a:lnTo>
                    <a:lnTo>
                      <a:pt x="62" y="196"/>
                    </a:lnTo>
                    <a:lnTo>
                      <a:pt x="47" y="237"/>
                    </a:lnTo>
                    <a:lnTo>
                      <a:pt x="27" y="273"/>
                    </a:lnTo>
                    <a:lnTo>
                      <a:pt x="0" y="308"/>
                    </a:lnTo>
                    <a:lnTo>
                      <a:pt x="13" y="3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818">
                <a:extLst>
                  <a:ext uri="{FF2B5EF4-FFF2-40B4-BE49-F238E27FC236}">
                    <a16:creationId xmlns:a16="http://schemas.microsoft.com/office/drawing/2014/main" id="{00A1017C-BF18-4521-915A-024A3557C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3559"/>
                <a:ext cx="165" cy="38"/>
              </a:xfrm>
              <a:custGeom>
                <a:avLst/>
                <a:gdLst>
                  <a:gd name="T0" fmla="*/ 0 w 662"/>
                  <a:gd name="T1" fmla="*/ 0 h 152"/>
                  <a:gd name="T2" fmla="*/ 0 w 662"/>
                  <a:gd name="T3" fmla="*/ 0 h 152"/>
                  <a:gd name="T4" fmla="*/ 0 w 662"/>
                  <a:gd name="T5" fmla="*/ 0 h 152"/>
                  <a:gd name="T6" fmla="*/ 0 w 662"/>
                  <a:gd name="T7" fmla="*/ 0 h 152"/>
                  <a:gd name="T8" fmla="*/ 0 w 662"/>
                  <a:gd name="T9" fmla="*/ 0 h 152"/>
                  <a:gd name="T10" fmla="*/ 0 w 662"/>
                  <a:gd name="T11" fmla="*/ 0 h 152"/>
                  <a:gd name="T12" fmla="*/ 0 w 662"/>
                  <a:gd name="T13" fmla="*/ 0 h 152"/>
                  <a:gd name="T14" fmla="*/ 0 w 662"/>
                  <a:gd name="T15" fmla="*/ 0 h 152"/>
                  <a:gd name="T16" fmla="*/ 0 w 662"/>
                  <a:gd name="T17" fmla="*/ 0 h 152"/>
                  <a:gd name="T18" fmla="*/ 0 w 662"/>
                  <a:gd name="T19" fmla="*/ 0 h 152"/>
                  <a:gd name="T20" fmla="*/ 0 w 662"/>
                  <a:gd name="T21" fmla="*/ 0 h 152"/>
                  <a:gd name="T22" fmla="*/ 0 w 662"/>
                  <a:gd name="T23" fmla="*/ 0 h 152"/>
                  <a:gd name="T24" fmla="*/ 0 w 662"/>
                  <a:gd name="T25" fmla="*/ 0 h 152"/>
                  <a:gd name="T26" fmla="*/ 0 w 662"/>
                  <a:gd name="T27" fmla="*/ 0 h 152"/>
                  <a:gd name="T28" fmla="*/ 0 w 662"/>
                  <a:gd name="T29" fmla="*/ 0 h 152"/>
                  <a:gd name="T30" fmla="*/ 0 w 662"/>
                  <a:gd name="T31" fmla="*/ 0 h 152"/>
                  <a:gd name="T32" fmla="*/ 0 w 662"/>
                  <a:gd name="T33" fmla="*/ 0 h 152"/>
                  <a:gd name="T34" fmla="*/ 0 w 662"/>
                  <a:gd name="T35" fmla="*/ 0 h 152"/>
                  <a:gd name="T36" fmla="*/ 0 w 662"/>
                  <a:gd name="T37" fmla="*/ 0 h 152"/>
                  <a:gd name="T38" fmla="*/ 0 w 662"/>
                  <a:gd name="T39" fmla="*/ 0 h 152"/>
                  <a:gd name="T40" fmla="*/ 0 w 662"/>
                  <a:gd name="T41" fmla="*/ 0 h 152"/>
                  <a:gd name="T42" fmla="*/ 0 w 662"/>
                  <a:gd name="T43" fmla="*/ 0 h 152"/>
                  <a:gd name="T44" fmla="*/ 0 w 662"/>
                  <a:gd name="T45" fmla="*/ 0 h 152"/>
                  <a:gd name="T46" fmla="*/ 0 w 662"/>
                  <a:gd name="T47" fmla="*/ 0 h 152"/>
                  <a:gd name="T48" fmla="*/ 0 w 662"/>
                  <a:gd name="T49" fmla="*/ 0 h 152"/>
                  <a:gd name="T50" fmla="*/ 0 w 662"/>
                  <a:gd name="T51" fmla="*/ 0 h 152"/>
                  <a:gd name="T52" fmla="*/ 0 w 662"/>
                  <a:gd name="T53" fmla="*/ 0 h 152"/>
                  <a:gd name="T54" fmla="*/ 0 w 662"/>
                  <a:gd name="T55" fmla="*/ 0 h 152"/>
                  <a:gd name="T56" fmla="*/ 0 w 662"/>
                  <a:gd name="T57" fmla="*/ 0 h 152"/>
                  <a:gd name="T58" fmla="*/ 0 w 662"/>
                  <a:gd name="T59" fmla="*/ 0 h 152"/>
                  <a:gd name="T60" fmla="*/ 0 w 662"/>
                  <a:gd name="T61" fmla="*/ 0 h 152"/>
                  <a:gd name="T62" fmla="*/ 0 w 662"/>
                  <a:gd name="T63" fmla="*/ 0 h 152"/>
                  <a:gd name="T64" fmla="*/ 0 w 662"/>
                  <a:gd name="T65" fmla="*/ 0 h 152"/>
                  <a:gd name="T66" fmla="*/ 0 w 662"/>
                  <a:gd name="T67" fmla="*/ 0 h 152"/>
                  <a:gd name="T68" fmla="*/ 0 w 662"/>
                  <a:gd name="T69" fmla="*/ 0 h 152"/>
                  <a:gd name="T70" fmla="*/ 0 w 662"/>
                  <a:gd name="T71" fmla="*/ 0 h 152"/>
                  <a:gd name="T72" fmla="*/ 0 w 662"/>
                  <a:gd name="T73" fmla="*/ 0 h 1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62" h="152">
                    <a:moveTo>
                      <a:pt x="0" y="11"/>
                    </a:moveTo>
                    <a:lnTo>
                      <a:pt x="0" y="11"/>
                    </a:lnTo>
                    <a:lnTo>
                      <a:pt x="30" y="40"/>
                    </a:lnTo>
                    <a:lnTo>
                      <a:pt x="65" y="66"/>
                    </a:lnTo>
                    <a:lnTo>
                      <a:pt x="103" y="91"/>
                    </a:lnTo>
                    <a:lnTo>
                      <a:pt x="146" y="109"/>
                    </a:lnTo>
                    <a:lnTo>
                      <a:pt x="191" y="125"/>
                    </a:lnTo>
                    <a:lnTo>
                      <a:pt x="238" y="137"/>
                    </a:lnTo>
                    <a:lnTo>
                      <a:pt x="286" y="144"/>
                    </a:lnTo>
                    <a:lnTo>
                      <a:pt x="336" y="150"/>
                    </a:lnTo>
                    <a:lnTo>
                      <a:pt x="384" y="152"/>
                    </a:lnTo>
                    <a:lnTo>
                      <a:pt x="431" y="148"/>
                    </a:lnTo>
                    <a:lnTo>
                      <a:pt x="477" y="142"/>
                    </a:lnTo>
                    <a:lnTo>
                      <a:pt x="522" y="133"/>
                    </a:lnTo>
                    <a:lnTo>
                      <a:pt x="563" y="118"/>
                    </a:lnTo>
                    <a:lnTo>
                      <a:pt x="601" y="102"/>
                    </a:lnTo>
                    <a:lnTo>
                      <a:pt x="633" y="79"/>
                    </a:lnTo>
                    <a:lnTo>
                      <a:pt x="662" y="53"/>
                    </a:lnTo>
                    <a:lnTo>
                      <a:pt x="649" y="43"/>
                    </a:lnTo>
                    <a:lnTo>
                      <a:pt x="623" y="66"/>
                    </a:lnTo>
                    <a:lnTo>
                      <a:pt x="593" y="86"/>
                    </a:lnTo>
                    <a:lnTo>
                      <a:pt x="558" y="103"/>
                    </a:lnTo>
                    <a:lnTo>
                      <a:pt x="519" y="117"/>
                    </a:lnTo>
                    <a:lnTo>
                      <a:pt x="475" y="126"/>
                    </a:lnTo>
                    <a:lnTo>
                      <a:pt x="431" y="133"/>
                    </a:lnTo>
                    <a:lnTo>
                      <a:pt x="384" y="134"/>
                    </a:lnTo>
                    <a:lnTo>
                      <a:pt x="336" y="134"/>
                    </a:lnTo>
                    <a:lnTo>
                      <a:pt x="286" y="129"/>
                    </a:lnTo>
                    <a:lnTo>
                      <a:pt x="241" y="121"/>
                    </a:lnTo>
                    <a:lnTo>
                      <a:pt x="194" y="109"/>
                    </a:lnTo>
                    <a:lnTo>
                      <a:pt x="151" y="94"/>
                    </a:lnTo>
                    <a:lnTo>
                      <a:pt x="111" y="76"/>
                    </a:lnTo>
                    <a:lnTo>
                      <a:pt x="73" y="53"/>
                    </a:lnTo>
                    <a:lnTo>
                      <a:pt x="41" y="27"/>
                    </a:lnTo>
                    <a:lnTo>
                      <a:pt x="1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819">
                <a:extLst>
                  <a:ext uri="{FF2B5EF4-FFF2-40B4-BE49-F238E27FC236}">
                    <a16:creationId xmlns:a16="http://schemas.microsoft.com/office/drawing/2014/main" id="{90B6C377-A0A7-489F-A1BB-2C6BA5DE0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3433"/>
                <a:ext cx="63" cy="128"/>
              </a:xfrm>
              <a:custGeom>
                <a:avLst/>
                <a:gdLst>
                  <a:gd name="T0" fmla="*/ 0 w 252"/>
                  <a:gd name="T1" fmla="*/ 0 h 511"/>
                  <a:gd name="T2" fmla="*/ 0 w 252"/>
                  <a:gd name="T3" fmla="*/ 0 h 511"/>
                  <a:gd name="T4" fmla="*/ 0 w 252"/>
                  <a:gd name="T5" fmla="*/ 0 h 511"/>
                  <a:gd name="T6" fmla="*/ 0 w 252"/>
                  <a:gd name="T7" fmla="*/ 0 h 511"/>
                  <a:gd name="T8" fmla="*/ 0 w 252"/>
                  <a:gd name="T9" fmla="*/ 0 h 511"/>
                  <a:gd name="T10" fmla="*/ 0 w 252"/>
                  <a:gd name="T11" fmla="*/ 0 h 511"/>
                  <a:gd name="T12" fmla="*/ 0 w 252"/>
                  <a:gd name="T13" fmla="*/ 0 h 511"/>
                  <a:gd name="T14" fmla="*/ 0 w 252"/>
                  <a:gd name="T15" fmla="*/ 0 h 511"/>
                  <a:gd name="T16" fmla="*/ 0 w 252"/>
                  <a:gd name="T17" fmla="*/ 0 h 511"/>
                  <a:gd name="T18" fmla="*/ 0 w 252"/>
                  <a:gd name="T19" fmla="*/ 0 h 511"/>
                  <a:gd name="T20" fmla="*/ 0 w 252"/>
                  <a:gd name="T21" fmla="*/ 0 h 511"/>
                  <a:gd name="T22" fmla="*/ 0 w 252"/>
                  <a:gd name="T23" fmla="*/ 0 h 511"/>
                  <a:gd name="T24" fmla="*/ 0 w 252"/>
                  <a:gd name="T25" fmla="*/ 0 h 511"/>
                  <a:gd name="T26" fmla="*/ 0 w 252"/>
                  <a:gd name="T27" fmla="*/ 0 h 511"/>
                  <a:gd name="T28" fmla="*/ 0 w 252"/>
                  <a:gd name="T29" fmla="*/ 0 h 511"/>
                  <a:gd name="T30" fmla="*/ 0 w 252"/>
                  <a:gd name="T31" fmla="*/ 0 h 511"/>
                  <a:gd name="T32" fmla="*/ 0 w 252"/>
                  <a:gd name="T33" fmla="*/ 0 h 511"/>
                  <a:gd name="T34" fmla="*/ 0 w 252"/>
                  <a:gd name="T35" fmla="*/ 0 h 511"/>
                  <a:gd name="T36" fmla="*/ 0 w 252"/>
                  <a:gd name="T37" fmla="*/ 0 h 511"/>
                  <a:gd name="T38" fmla="*/ 0 w 252"/>
                  <a:gd name="T39" fmla="*/ 0 h 511"/>
                  <a:gd name="T40" fmla="*/ 0 w 252"/>
                  <a:gd name="T41" fmla="*/ 0 h 511"/>
                  <a:gd name="T42" fmla="*/ 0 w 252"/>
                  <a:gd name="T43" fmla="*/ 0 h 511"/>
                  <a:gd name="T44" fmla="*/ 0 w 252"/>
                  <a:gd name="T45" fmla="*/ 0 h 511"/>
                  <a:gd name="T46" fmla="*/ 0 w 252"/>
                  <a:gd name="T47" fmla="*/ 0 h 511"/>
                  <a:gd name="T48" fmla="*/ 0 w 252"/>
                  <a:gd name="T49" fmla="*/ 0 h 511"/>
                  <a:gd name="T50" fmla="*/ 0 w 252"/>
                  <a:gd name="T51" fmla="*/ 0 h 511"/>
                  <a:gd name="T52" fmla="*/ 0 w 252"/>
                  <a:gd name="T53" fmla="*/ 0 h 511"/>
                  <a:gd name="T54" fmla="*/ 0 w 252"/>
                  <a:gd name="T55" fmla="*/ 0 h 511"/>
                  <a:gd name="T56" fmla="*/ 0 w 252"/>
                  <a:gd name="T57" fmla="*/ 0 h 511"/>
                  <a:gd name="T58" fmla="*/ 0 w 252"/>
                  <a:gd name="T59" fmla="*/ 0 h 511"/>
                  <a:gd name="T60" fmla="*/ 0 w 252"/>
                  <a:gd name="T61" fmla="*/ 0 h 511"/>
                  <a:gd name="T62" fmla="*/ 0 w 252"/>
                  <a:gd name="T63" fmla="*/ 0 h 511"/>
                  <a:gd name="T64" fmla="*/ 0 w 252"/>
                  <a:gd name="T65" fmla="*/ 0 h 511"/>
                  <a:gd name="T66" fmla="*/ 0 w 252"/>
                  <a:gd name="T67" fmla="*/ 0 h 511"/>
                  <a:gd name="T68" fmla="*/ 0 w 252"/>
                  <a:gd name="T69" fmla="*/ 0 h 511"/>
                  <a:gd name="T70" fmla="*/ 0 w 252"/>
                  <a:gd name="T71" fmla="*/ 0 h 511"/>
                  <a:gd name="T72" fmla="*/ 0 w 252"/>
                  <a:gd name="T73" fmla="*/ 0 h 5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2" h="511">
                    <a:moveTo>
                      <a:pt x="252" y="0"/>
                    </a:moveTo>
                    <a:lnTo>
                      <a:pt x="252" y="0"/>
                    </a:lnTo>
                    <a:lnTo>
                      <a:pt x="218" y="6"/>
                    </a:lnTo>
                    <a:lnTo>
                      <a:pt x="184" y="18"/>
                    </a:lnTo>
                    <a:lnTo>
                      <a:pt x="152" y="35"/>
                    </a:lnTo>
                    <a:lnTo>
                      <a:pt x="122" y="57"/>
                    </a:lnTo>
                    <a:lnTo>
                      <a:pt x="93" y="83"/>
                    </a:lnTo>
                    <a:lnTo>
                      <a:pt x="68" y="113"/>
                    </a:lnTo>
                    <a:lnTo>
                      <a:pt x="46" y="145"/>
                    </a:lnTo>
                    <a:lnTo>
                      <a:pt x="27" y="182"/>
                    </a:lnTo>
                    <a:lnTo>
                      <a:pt x="13" y="219"/>
                    </a:lnTo>
                    <a:lnTo>
                      <a:pt x="3" y="260"/>
                    </a:lnTo>
                    <a:lnTo>
                      <a:pt x="0" y="301"/>
                    </a:lnTo>
                    <a:lnTo>
                      <a:pt x="1" y="342"/>
                    </a:lnTo>
                    <a:lnTo>
                      <a:pt x="7" y="384"/>
                    </a:lnTo>
                    <a:lnTo>
                      <a:pt x="22" y="427"/>
                    </a:lnTo>
                    <a:lnTo>
                      <a:pt x="44" y="469"/>
                    </a:lnTo>
                    <a:lnTo>
                      <a:pt x="72" y="511"/>
                    </a:lnTo>
                    <a:lnTo>
                      <a:pt x="85" y="500"/>
                    </a:lnTo>
                    <a:lnTo>
                      <a:pt x="57" y="461"/>
                    </a:lnTo>
                    <a:lnTo>
                      <a:pt x="37" y="422"/>
                    </a:lnTo>
                    <a:lnTo>
                      <a:pt x="23" y="382"/>
                    </a:lnTo>
                    <a:lnTo>
                      <a:pt x="16" y="342"/>
                    </a:lnTo>
                    <a:lnTo>
                      <a:pt x="15" y="301"/>
                    </a:lnTo>
                    <a:lnTo>
                      <a:pt x="19" y="262"/>
                    </a:lnTo>
                    <a:lnTo>
                      <a:pt x="28" y="224"/>
                    </a:lnTo>
                    <a:lnTo>
                      <a:pt x="42" y="187"/>
                    </a:lnTo>
                    <a:lnTo>
                      <a:pt x="59" y="153"/>
                    </a:lnTo>
                    <a:lnTo>
                      <a:pt x="81" y="123"/>
                    </a:lnTo>
                    <a:lnTo>
                      <a:pt x="106" y="93"/>
                    </a:lnTo>
                    <a:lnTo>
                      <a:pt x="132" y="70"/>
                    </a:lnTo>
                    <a:lnTo>
                      <a:pt x="159" y="48"/>
                    </a:lnTo>
                    <a:lnTo>
                      <a:pt x="189" y="33"/>
                    </a:lnTo>
                    <a:lnTo>
                      <a:pt x="221" y="22"/>
                    </a:lnTo>
                    <a:lnTo>
                      <a:pt x="252" y="15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820">
                <a:extLst>
                  <a:ext uri="{FF2B5EF4-FFF2-40B4-BE49-F238E27FC236}">
                    <a16:creationId xmlns:a16="http://schemas.microsoft.com/office/drawing/2014/main" id="{B7368FA8-6058-4962-89E9-CCE7097F1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3365"/>
                <a:ext cx="756" cy="72"/>
              </a:xfrm>
              <a:custGeom>
                <a:avLst/>
                <a:gdLst>
                  <a:gd name="T0" fmla="*/ 0 w 3022"/>
                  <a:gd name="T1" fmla="*/ 0 h 290"/>
                  <a:gd name="T2" fmla="*/ 0 w 3022"/>
                  <a:gd name="T3" fmla="*/ 0 h 290"/>
                  <a:gd name="T4" fmla="*/ 0 w 3022"/>
                  <a:gd name="T5" fmla="*/ 0 h 290"/>
                  <a:gd name="T6" fmla="*/ 0 w 3022"/>
                  <a:gd name="T7" fmla="*/ 0 h 290"/>
                  <a:gd name="T8" fmla="*/ 0 w 3022"/>
                  <a:gd name="T9" fmla="*/ 0 h 290"/>
                  <a:gd name="T10" fmla="*/ 0 w 3022"/>
                  <a:gd name="T11" fmla="*/ 0 h 290"/>
                  <a:gd name="T12" fmla="*/ 0 w 3022"/>
                  <a:gd name="T13" fmla="*/ 0 h 290"/>
                  <a:gd name="T14" fmla="*/ 0 w 3022"/>
                  <a:gd name="T15" fmla="*/ 0 h 290"/>
                  <a:gd name="T16" fmla="*/ 0 w 3022"/>
                  <a:gd name="T17" fmla="*/ 0 h 290"/>
                  <a:gd name="T18" fmla="*/ 0 w 3022"/>
                  <a:gd name="T19" fmla="*/ 0 h 290"/>
                  <a:gd name="T20" fmla="*/ 0 w 3022"/>
                  <a:gd name="T21" fmla="*/ 0 h 290"/>
                  <a:gd name="T22" fmla="*/ 0 w 3022"/>
                  <a:gd name="T23" fmla="*/ 0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22" h="290">
                    <a:moveTo>
                      <a:pt x="3016" y="0"/>
                    </a:moveTo>
                    <a:lnTo>
                      <a:pt x="3014" y="0"/>
                    </a:lnTo>
                    <a:lnTo>
                      <a:pt x="0" y="275"/>
                    </a:lnTo>
                    <a:lnTo>
                      <a:pt x="0" y="290"/>
                    </a:lnTo>
                    <a:lnTo>
                      <a:pt x="3014" y="16"/>
                    </a:lnTo>
                    <a:lnTo>
                      <a:pt x="3011" y="16"/>
                    </a:lnTo>
                    <a:lnTo>
                      <a:pt x="3014" y="16"/>
                    </a:lnTo>
                    <a:lnTo>
                      <a:pt x="3020" y="13"/>
                    </a:lnTo>
                    <a:lnTo>
                      <a:pt x="3022" y="8"/>
                    </a:lnTo>
                    <a:lnTo>
                      <a:pt x="3020" y="3"/>
                    </a:lnTo>
                    <a:lnTo>
                      <a:pt x="3014" y="0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821">
                <a:extLst>
                  <a:ext uri="{FF2B5EF4-FFF2-40B4-BE49-F238E27FC236}">
                    <a16:creationId xmlns:a16="http://schemas.microsoft.com/office/drawing/2014/main" id="{4386D2EE-7B99-435D-BFD3-E4A05E88B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3365"/>
                <a:ext cx="29" cy="45"/>
              </a:xfrm>
              <a:custGeom>
                <a:avLst/>
                <a:gdLst>
                  <a:gd name="T0" fmla="*/ 0 w 113"/>
                  <a:gd name="T1" fmla="*/ 0 h 182"/>
                  <a:gd name="T2" fmla="*/ 0 w 113"/>
                  <a:gd name="T3" fmla="*/ 0 h 182"/>
                  <a:gd name="T4" fmla="*/ 0 w 113"/>
                  <a:gd name="T5" fmla="*/ 0 h 182"/>
                  <a:gd name="T6" fmla="*/ 0 w 113"/>
                  <a:gd name="T7" fmla="*/ 0 h 182"/>
                  <a:gd name="T8" fmla="*/ 0 w 113"/>
                  <a:gd name="T9" fmla="*/ 0 h 182"/>
                  <a:gd name="T10" fmla="*/ 0 w 113"/>
                  <a:gd name="T11" fmla="*/ 0 h 182"/>
                  <a:gd name="T12" fmla="*/ 0 w 113"/>
                  <a:gd name="T13" fmla="*/ 0 h 182"/>
                  <a:gd name="T14" fmla="*/ 0 w 113"/>
                  <a:gd name="T15" fmla="*/ 0 h 182"/>
                  <a:gd name="T16" fmla="*/ 0 w 113"/>
                  <a:gd name="T17" fmla="*/ 0 h 182"/>
                  <a:gd name="T18" fmla="*/ 0 w 113"/>
                  <a:gd name="T19" fmla="*/ 0 h 182"/>
                  <a:gd name="T20" fmla="*/ 0 w 113"/>
                  <a:gd name="T21" fmla="*/ 0 h 182"/>
                  <a:gd name="T22" fmla="*/ 0 w 113"/>
                  <a:gd name="T23" fmla="*/ 0 h 182"/>
                  <a:gd name="T24" fmla="*/ 0 w 113"/>
                  <a:gd name="T25" fmla="*/ 0 h 182"/>
                  <a:gd name="T26" fmla="*/ 0 w 113"/>
                  <a:gd name="T27" fmla="*/ 0 h 182"/>
                  <a:gd name="T28" fmla="*/ 0 w 113"/>
                  <a:gd name="T29" fmla="*/ 0 h 182"/>
                  <a:gd name="T30" fmla="*/ 0 w 113"/>
                  <a:gd name="T31" fmla="*/ 0 h 182"/>
                  <a:gd name="T32" fmla="*/ 0 w 113"/>
                  <a:gd name="T33" fmla="*/ 0 h 182"/>
                  <a:gd name="T34" fmla="*/ 0 w 113"/>
                  <a:gd name="T35" fmla="*/ 0 h 182"/>
                  <a:gd name="T36" fmla="*/ 0 w 113"/>
                  <a:gd name="T37" fmla="*/ 0 h 182"/>
                  <a:gd name="T38" fmla="*/ 0 w 113"/>
                  <a:gd name="T39" fmla="*/ 0 h 182"/>
                  <a:gd name="T40" fmla="*/ 0 w 113"/>
                  <a:gd name="T41" fmla="*/ 0 h 182"/>
                  <a:gd name="T42" fmla="*/ 0 w 113"/>
                  <a:gd name="T43" fmla="*/ 0 h 182"/>
                  <a:gd name="T44" fmla="*/ 0 w 113"/>
                  <a:gd name="T45" fmla="*/ 0 h 182"/>
                  <a:gd name="T46" fmla="*/ 0 w 113"/>
                  <a:gd name="T47" fmla="*/ 0 h 182"/>
                  <a:gd name="T48" fmla="*/ 0 w 113"/>
                  <a:gd name="T49" fmla="*/ 0 h 182"/>
                  <a:gd name="T50" fmla="*/ 0 w 113"/>
                  <a:gd name="T51" fmla="*/ 0 h 1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3" h="182">
                    <a:moveTo>
                      <a:pt x="111" y="181"/>
                    </a:moveTo>
                    <a:lnTo>
                      <a:pt x="113" y="174"/>
                    </a:lnTo>
                    <a:lnTo>
                      <a:pt x="111" y="151"/>
                    </a:lnTo>
                    <a:lnTo>
                      <a:pt x="107" y="126"/>
                    </a:lnTo>
                    <a:lnTo>
                      <a:pt x="100" y="102"/>
                    </a:lnTo>
                    <a:lnTo>
                      <a:pt x="90" y="78"/>
                    </a:lnTo>
                    <a:lnTo>
                      <a:pt x="76" y="55"/>
                    </a:lnTo>
                    <a:lnTo>
                      <a:pt x="56" y="34"/>
                    </a:lnTo>
                    <a:lnTo>
                      <a:pt x="34" y="17"/>
                    </a:lnTo>
                    <a:lnTo>
                      <a:pt x="5" y="0"/>
                    </a:lnTo>
                    <a:lnTo>
                      <a:pt x="0" y="16"/>
                    </a:lnTo>
                    <a:lnTo>
                      <a:pt x="26" y="30"/>
                    </a:lnTo>
                    <a:lnTo>
                      <a:pt x="46" y="47"/>
                    </a:lnTo>
                    <a:lnTo>
                      <a:pt x="63" y="65"/>
                    </a:lnTo>
                    <a:lnTo>
                      <a:pt x="74" y="86"/>
                    </a:lnTo>
                    <a:lnTo>
                      <a:pt x="85" y="107"/>
                    </a:lnTo>
                    <a:lnTo>
                      <a:pt x="91" y="129"/>
                    </a:lnTo>
                    <a:lnTo>
                      <a:pt x="95" y="151"/>
                    </a:lnTo>
                    <a:lnTo>
                      <a:pt x="98" y="174"/>
                    </a:lnTo>
                    <a:lnTo>
                      <a:pt x="100" y="168"/>
                    </a:lnTo>
                    <a:lnTo>
                      <a:pt x="98" y="174"/>
                    </a:lnTo>
                    <a:lnTo>
                      <a:pt x="100" y="180"/>
                    </a:lnTo>
                    <a:lnTo>
                      <a:pt x="106" y="182"/>
                    </a:lnTo>
                    <a:lnTo>
                      <a:pt x="111" y="180"/>
                    </a:lnTo>
                    <a:lnTo>
                      <a:pt x="113" y="174"/>
                    </a:lnTo>
                    <a:lnTo>
                      <a:pt x="111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822">
                <a:extLst>
                  <a:ext uri="{FF2B5EF4-FFF2-40B4-BE49-F238E27FC236}">
                    <a16:creationId xmlns:a16="http://schemas.microsoft.com/office/drawing/2014/main" id="{CA328F63-ED71-4A02-A479-0452D8CC6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307"/>
                <a:ext cx="530" cy="190"/>
              </a:xfrm>
              <a:custGeom>
                <a:avLst/>
                <a:gdLst>
                  <a:gd name="T0" fmla="*/ 0 w 2123"/>
                  <a:gd name="T1" fmla="*/ 0 h 762"/>
                  <a:gd name="T2" fmla="*/ 0 w 2123"/>
                  <a:gd name="T3" fmla="*/ 0 h 762"/>
                  <a:gd name="T4" fmla="*/ 0 w 2123"/>
                  <a:gd name="T5" fmla="*/ 0 h 762"/>
                  <a:gd name="T6" fmla="*/ 0 w 2123"/>
                  <a:gd name="T7" fmla="*/ 0 h 762"/>
                  <a:gd name="T8" fmla="*/ 0 w 2123"/>
                  <a:gd name="T9" fmla="*/ 0 h 762"/>
                  <a:gd name="T10" fmla="*/ 0 w 2123"/>
                  <a:gd name="T11" fmla="*/ 0 h 762"/>
                  <a:gd name="T12" fmla="*/ 0 w 2123"/>
                  <a:gd name="T13" fmla="*/ 0 h 762"/>
                  <a:gd name="T14" fmla="*/ 0 w 2123"/>
                  <a:gd name="T15" fmla="*/ 0 h 762"/>
                  <a:gd name="T16" fmla="*/ 0 w 2123"/>
                  <a:gd name="T17" fmla="*/ 0 h 762"/>
                  <a:gd name="T18" fmla="*/ 0 w 2123"/>
                  <a:gd name="T19" fmla="*/ 0 h 762"/>
                  <a:gd name="T20" fmla="*/ 0 w 2123"/>
                  <a:gd name="T21" fmla="*/ 0 h 762"/>
                  <a:gd name="T22" fmla="*/ 0 w 2123"/>
                  <a:gd name="T23" fmla="*/ 0 h 762"/>
                  <a:gd name="T24" fmla="*/ 0 w 2123"/>
                  <a:gd name="T25" fmla="*/ 0 h 762"/>
                  <a:gd name="T26" fmla="*/ 0 w 2123"/>
                  <a:gd name="T27" fmla="*/ 0 h 762"/>
                  <a:gd name="T28" fmla="*/ 0 w 2123"/>
                  <a:gd name="T29" fmla="*/ 0 h 762"/>
                  <a:gd name="T30" fmla="*/ 0 w 2123"/>
                  <a:gd name="T31" fmla="*/ 0 h 762"/>
                  <a:gd name="T32" fmla="*/ 0 w 2123"/>
                  <a:gd name="T33" fmla="*/ 0 h 762"/>
                  <a:gd name="T34" fmla="*/ 0 w 2123"/>
                  <a:gd name="T35" fmla="*/ 0 h 762"/>
                  <a:gd name="T36" fmla="*/ 0 w 2123"/>
                  <a:gd name="T37" fmla="*/ 0 h 762"/>
                  <a:gd name="T38" fmla="*/ 0 w 2123"/>
                  <a:gd name="T39" fmla="*/ 0 h 762"/>
                  <a:gd name="T40" fmla="*/ 0 w 2123"/>
                  <a:gd name="T41" fmla="*/ 0 h 762"/>
                  <a:gd name="T42" fmla="*/ 0 w 2123"/>
                  <a:gd name="T43" fmla="*/ 0 h 762"/>
                  <a:gd name="T44" fmla="*/ 0 w 2123"/>
                  <a:gd name="T45" fmla="*/ 0 h 762"/>
                  <a:gd name="T46" fmla="*/ 0 w 2123"/>
                  <a:gd name="T47" fmla="*/ 0 h 762"/>
                  <a:gd name="T48" fmla="*/ 0 w 2123"/>
                  <a:gd name="T49" fmla="*/ 0 h 762"/>
                  <a:gd name="T50" fmla="*/ 0 w 2123"/>
                  <a:gd name="T51" fmla="*/ 0 h 762"/>
                  <a:gd name="T52" fmla="*/ 0 w 2123"/>
                  <a:gd name="T53" fmla="*/ 0 h 762"/>
                  <a:gd name="T54" fmla="*/ 0 w 2123"/>
                  <a:gd name="T55" fmla="*/ 0 h 762"/>
                  <a:gd name="T56" fmla="*/ 0 w 2123"/>
                  <a:gd name="T57" fmla="*/ 0 h 762"/>
                  <a:gd name="T58" fmla="*/ 0 w 2123"/>
                  <a:gd name="T59" fmla="*/ 0 h 762"/>
                  <a:gd name="T60" fmla="*/ 0 w 2123"/>
                  <a:gd name="T61" fmla="*/ 0 h 762"/>
                  <a:gd name="T62" fmla="*/ 0 w 2123"/>
                  <a:gd name="T63" fmla="*/ 0 h 762"/>
                  <a:gd name="T64" fmla="*/ 0 w 2123"/>
                  <a:gd name="T65" fmla="*/ 0 h 762"/>
                  <a:gd name="T66" fmla="*/ 0 w 2123"/>
                  <a:gd name="T67" fmla="*/ 0 h 762"/>
                  <a:gd name="T68" fmla="*/ 0 w 2123"/>
                  <a:gd name="T69" fmla="*/ 0 h 762"/>
                  <a:gd name="T70" fmla="*/ 0 w 2123"/>
                  <a:gd name="T71" fmla="*/ 0 h 762"/>
                  <a:gd name="T72" fmla="*/ 0 w 2123"/>
                  <a:gd name="T73" fmla="*/ 0 h 762"/>
                  <a:gd name="T74" fmla="*/ 0 w 2123"/>
                  <a:gd name="T75" fmla="*/ 0 h 762"/>
                  <a:gd name="T76" fmla="*/ 0 w 2123"/>
                  <a:gd name="T77" fmla="*/ 0 h 762"/>
                  <a:gd name="T78" fmla="*/ 0 w 2123"/>
                  <a:gd name="T79" fmla="*/ 0 h 762"/>
                  <a:gd name="T80" fmla="*/ 0 w 2123"/>
                  <a:gd name="T81" fmla="*/ 0 h 762"/>
                  <a:gd name="T82" fmla="*/ 0 w 2123"/>
                  <a:gd name="T83" fmla="*/ 0 h 762"/>
                  <a:gd name="T84" fmla="*/ 0 w 2123"/>
                  <a:gd name="T85" fmla="*/ 0 h 762"/>
                  <a:gd name="T86" fmla="*/ 0 w 2123"/>
                  <a:gd name="T87" fmla="*/ 0 h 762"/>
                  <a:gd name="T88" fmla="*/ 0 w 2123"/>
                  <a:gd name="T89" fmla="*/ 0 h 762"/>
                  <a:gd name="T90" fmla="*/ 0 w 2123"/>
                  <a:gd name="T91" fmla="*/ 0 h 762"/>
                  <a:gd name="T92" fmla="*/ 0 w 2123"/>
                  <a:gd name="T93" fmla="*/ 0 h 7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23" h="762">
                    <a:moveTo>
                      <a:pt x="132" y="421"/>
                    </a:moveTo>
                    <a:lnTo>
                      <a:pt x="168" y="401"/>
                    </a:lnTo>
                    <a:lnTo>
                      <a:pt x="204" y="382"/>
                    </a:lnTo>
                    <a:lnTo>
                      <a:pt x="241" y="364"/>
                    </a:lnTo>
                    <a:lnTo>
                      <a:pt x="276" y="346"/>
                    </a:lnTo>
                    <a:lnTo>
                      <a:pt x="311" y="329"/>
                    </a:lnTo>
                    <a:lnTo>
                      <a:pt x="347" y="312"/>
                    </a:lnTo>
                    <a:lnTo>
                      <a:pt x="384" y="297"/>
                    </a:lnTo>
                    <a:lnTo>
                      <a:pt x="420" y="283"/>
                    </a:lnTo>
                    <a:lnTo>
                      <a:pt x="457" y="270"/>
                    </a:lnTo>
                    <a:lnTo>
                      <a:pt x="496" y="258"/>
                    </a:lnTo>
                    <a:lnTo>
                      <a:pt x="535" y="248"/>
                    </a:lnTo>
                    <a:lnTo>
                      <a:pt x="575" y="239"/>
                    </a:lnTo>
                    <a:lnTo>
                      <a:pt x="616" y="231"/>
                    </a:lnTo>
                    <a:lnTo>
                      <a:pt x="661" y="226"/>
                    </a:lnTo>
                    <a:lnTo>
                      <a:pt x="706" y="222"/>
                    </a:lnTo>
                    <a:lnTo>
                      <a:pt x="753" y="221"/>
                    </a:lnTo>
                    <a:lnTo>
                      <a:pt x="802" y="222"/>
                    </a:lnTo>
                    <a:lnTo>
                      <a:pt x="848" y="226"/>
                    </a:lnTo>
                    <a:lnTo>
                      <a:pt x="892" y="231"/>
                    </a:lnTo>
                    <a:lnTo>
                      <a:pt x="934" y="236"/>
                    </a:lnTo>
                    <a:lnTo>
                      <a:pt x="974" y="244"/>
                    </a:lnTo>
                    <a:lnTo>
                      <a:pt x="1013" y="253"/>
                    </a:lnTo>
                    <a:lnTo>
                      <a:pt x="1049" y="264"/>
                    </a:lnTo>
                    <a:lnTo>
                      <a:pt x="1086" y="274"/>
                    </a:lnTo>
                    <a:lnTo>
                      <a:pt x="1119" y="287"/>
                    </a:lnTo>
                    <a:lnTo>
                      <a:pt x="1154" y="299"/>
                    </a:lnTo>
                    <a:lnTo>
                      <a:pt x="1188" y="313"/>
                    </a:lnTo>
                    <a:lnTo>
                      <a:pt x="1222" y="326"/>
                    </a:lnTo>
                    <a:lnTo>
                      <a:pt x="1256" y="342"/>
                    </a:lnTo>
                    <a:lnTo>
                      <a:pt x="1290" y="356"/>
                    </a:lnTo>
                    <a:lnTo>
                      <a:pt x="1325" y="370"/>
                    </a:lnTo>
                    <a:lnTo>
                      <a:pt x="1360" y="386"/>
                    </a:lnTo>
                    <a:lnTo>
                      <a:pt x="1382" y="394"/>
                    </a:lnTo>
                    <a:lnTo>
                      <a:pt x="1403" y="400"/>
                    </a:lnTo>
                    <a:lnTo>
                      <a:pt x="1422" y="404"/>
                    </a:lnTo>
                    <a:lnTo>
                      <a:pt x="1440" y="407"/>
                    </a:lnTo>
                    <a:lnTo>
                      <a:pt x="1459" y="407"/>
                    </a:lnTo>
                    <a:lnTo>
                      <a:pt x="1476" y="407"/>
                    </a:lnTo>
                    <a:lnTo>
                      <a:pt x="1491" y="405"/>
                    </a:lnTo>
                    <a:lnTo>
                      <a:pt x="1507" y="404"/>
                    </a:lnTo>
                    <a:lnTo>
                      <a:pt x="1522" y="403"/>
                    </a:lnTo>
                    <a:lnTo>
                      <a:pt x="1537" y="401"/>
                    </a:lnTo>
                    <a:lnTo>
                      <a:pt x="1552" y="400"/>
                    </a:lnTo>
                    <a:lnTo>
                      <a:pt x="1565" y="400"/>
                    </a:lnTo>
                    <a:lnTo>
                      <a:pt x="1580" y="401"/>
                    </a:lnTo>
                    <a:lnTo>
                      <a:pt x="1594" y="404"/>
                    </a:lnTo>
                    <a:lnTo>
                      <a:pt x="1608" y="408"/>
                    </a:lnTo>
                    <a:lnTo>
                      <a:pt x="1622" y="414"/>
                    </a:lnTo>
                    <a:lnTo>
                      <a:pt x="1647" y="429"/>
                    </a:lnTo>
                    <a:lnTo>
                      <a:pt x="1670" y="443"/>
                    </a:lnTo>
                    <a:lnTo>
                      <a:pt x="1693" y="460"/>
                    </a:lnTo>
                    <a:lnTo>
                      <a:pt x="1715" y="477"/>
                    </a:lnTo>
                    <a:lnTo>
                      <a:pt x="1737" y="494"/>
                    </a:lnTo>
                    <a:lnTo>
                      <a:pt x="1758" y="513"/>
                    </a:lnTo>
                    <a:lnTo>
                      <a:pt x="1778" y="532"/>
                    </a:lnTo>
                    <a:lnTo>
                      <a:pt x="1798" y="551"/>
                    </a:lnTo>
                    <a:lnTo>
                      <a:pt x="1819" y="571"/>
                    </a:lnTo>
                    <a:lnTo>
                      <a:pt x="1838" y="591"/>
                    </a:lnTo>
                    <a:lnTo>
                      <a:pt x="1858" y="611"/>
                    </a:lnTo>
                    <a:lnTo>
                      <a:pt x="1877" y="630"/>
                    </a:lnTo>
                    <a:lnTo>
                      <a:pt x="1898" y="651"/>
                    </a:lnTo>
                    <a:lnTo>
                      <a:pt x="1917" y="671"/>
                    </a:lnTo>
                    <a:lnTo>
                      <a:pt x="1938" y="690"/>
                    </a:lnTo>
                    <a:lnTo>
                      <a:pt x="1959" y="708"/>
                    </a:lnTo>
                    <a:lnTo>
                      <a:pt x="2019" y="750"/>
                    </a:lnTo>
                    <a:lnTo>
                      <a:pt x="2063" y="762"/>
                    </a:lnTo>
                    <a:lnTo>
                      <a:pt x="2094" y="751"/>
                    </a:lnTo>
                    <a:lnTo>
                      <a:pt x="2112" y="723"/>
                    </a:lnTo>
                    <a:lnTo>
                      <a:pt x="2122" y="685"/>
                    </a:lnTo>
                    <a:lnTo>
                      <a:pt x="2123" y="643"/>
                    </a:lnTo>
                    <a:lnTo>
                      <a:pt x="2118" y="606"/>
                    </a:lnTo>
                    <a:lnTo>
                      <a:pt x="2106" y="578"/>
                    </a:lnTo>
                    <a:lnTo>
                      <a:pt x="2042" y="485"/>
                    </a:lnTo>
                    <a:lnTo>
                      <a:pt x="1980" y="405"/>
                    </a:lnTo>
                    <a:lnTo>
                      <a:pt x="1921" y="340"/>
                    </a:lnTo>
                    <a:lnTo>
                      <a:pt x="1865" y="288"/>
                    </a:lnTo>
                    <a:lnTo>
                      <a:pt x="1812" y="248"/>
                    </a:lnTo>
                    <a:lnTo>
                      <a:pt x="1761" y="218"/>
                    </a:lnTo>
                    <a:lnTo>
                      <a:pt x="1715" y="197"/>
                    </a:lnTo>
                    <a:lnTo>
                      <a:pt x="1670" y="183"/>
                    </a:lnTo>
                    <a:lnTo>
                      <a:pt x="1630" y="177"/>
                    </a:lnTo>
                    <a:lnTo>
                      <a:pt x="1593" y="174"/>
                    </a:lnTo>
                    <a:lnTo>
                      <a:pt x="1557" y="175"/>
                    </a:lnTo>
                    <a:lnTo>
                      <a:pt x="1528" y="178"/>
                    </a:lnTo>
                    <a:lnTo>
                      <a:pt x="1500" y="183"/>
                    </a:lnTo>
                    <a:lnTo>
                      <a:pt x="1477" y="187"/>
                    </a:lnTo>
                    <a:lnTo>
                      <a:pt x="1457" y="190"/>
                    </a:lnTo>
                    <a:lnTo>
                      <a:pt x="1442" y="190"/>
                    </a:lnTo>
                    <a:lnTo>
                      <a:pt x="1399" y="182"/>
                    </a:lnTo>
                    <a:lnTo>
                      <a:pt x="1360" y="171"/>
                    </a:lnTo>
                    <a:lnTo>
                      <a:pt x="1325" y="158"/>
                    </a:lnTo>
                    <a:lnTo>
                      <a:pt x="1292" y="144"/>
                    </a:lnTo>
                    <a:lnTo>
                      <a:pt x="1260" y="128"/>
                    </a:lnTo>
                    <a:lnTo>
                      <a:pt x="1229" y="112"/>
                    </a:lnTo>
                    <a:lnTo>
                      <a:pt x="1196" y="96"/>
                    </a:lnTo>
                    <a:lnTo>
                      <a:pt x="1164" y="79"/>
                    </a:lnTo>
                    <a:lnTo>
                      <a:pt x="1127" y="63"/>
                    </a:lnTo>
                    <a:lnTo>
                      <a:pt x="1088" y="48"/>
                    </a:lnTo>
                    <a:lnTo>
                      <a:pt x="1045" y="34"/>
                    </a:lnTo>
                    <a:lnTo>
                      <a:pt x="997" y="22"/>
                    </a:lnTo>
                    <a:lnTo>
                      <a:pt x="943" y="13"/>
                    </a:lnTo>
                    <a:lnTo>
                      <a:pt x="882" y="5"/>
                    </a:lnTo>
                    <a:lnTo>
                      <a:pt x="813" y="1"/>
                    </a:lnTo>
                    <a:lnTo>
                      <a:pt x="735" y="0"/>
                    </a:lnTo>
                    <a:lnTo>
                      <a:pt x="689" y="1"/>
                    </a:lnTo>
                    <a:lnTo>
                      <a:pt x="644" y="5"/>
                    </a:lnTo>
                    <a:lnTo>
                      <a:pt x="598" y="11"/>
                    </a:lnTo>
                    <a:lnTo>
                      <a:pt x="553" y="20"/>
                    </a:lnTo>
                    <a:lnTo>
                      <a:pt x="507" y="31"/>
                    </a:lnTo>
                    <a:lnTo>
                      <a:pt x="462" y="44"/>
                    </a:lnTo>
                    <a:lnTo>
                      <a:pt x="416" y="58"/>
                    </a:lnTo>
                    <a:lnTo>
                      <a:pt x="371" y="75"/>
                    </a:lnTo>
                    <a:lnTo>
                      <a:pt x="325" y="92"/>
                    </a:lnTo>
                    <a:lnTo>
                      <a:pt x="278" y="110"/>
                    </a:lnTo>
                    <a:lnTo>
                      <a:pt x="233" y="130"/>
                    </a:lnTo>
                    <a:lnTo>
                      <a:pt x="187" y="148"/>
                    </a:lnTo>
                    <a:lnTo>
                      <a:pt x="142" y="169"/>
                    </a:lnTo>
                    <a:lnTo>
                      <a:pt x="97" y="188"/>
                    </a:lnTo>
                    <a:lnTo>
                      <a:pt x="51" y="206"/>
                    </a:lnTo>
                    <a:lnTo>
                      <a:pt x="6" y="226"/>
                    </a:lnTo>
                    <a:lnTo>
                      <a:pt x="2" y="229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2" y="235"/>
                    </a:lnTo>
                    <a:lnTo>
                      <a:pt x="7" y="235"/>
                    </a:lnTo>
                    <a:lnTo>
                      <a:pt x="15" y="236"/>
                    </a:lnTo>
                    <a:lnTo>
                      <a:pt x="24" y="236"/>
                    </a:lnTo>
                    <a:lnTo>
                      <a:pt x="29" y="238"/>
                    </a:lnTo>
                    <a:lnTo>
                      <a:pt x="43" y="247"/>
                    </a:lnTo>
                    <a:lnTo>
                      <a:pt x="56" y="256"/>
                    </a:lnTo>
                    <a:lnTo>
                      <a:pt x="69" y="265"/>
                    </a:lnTo>
                    <a:lnTo>
                      <a:pt x="80" y="275"/>
                    </a:lnTo>
                    <a:lnTo>
                      <a:pt x="90" y="286"/>
                    </a:lnTo>
                    <a:lnTo>
                      <a:pt x="99" y="297"/>
                    </a:lnTo>
                    <a:lnTo>
                      <a:pt x="107" y="309"/>
                    </a:lnTo>
                    <a:lnTo>
                      <a:pt x="113" y="321"/>
                    </a:lnTo>
                    <a:lnTo>
                      <a:pt x="123" y="346"/>
                    </a:lnTo>
                    <a:lnTo>
                      <a:pt x="129" y="372"/>
                    </a:lnTo>
                    <a:lnTo>
                      <a:pt x="132" y="396"/>
                    </a:lnTo>
                    <a:lnTo>
                      <a:pt x="132" y="42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823">
                <a:extLst>
                  <a:ext uri="{FF2B5EF4-FFF2-40B4-BE49-F238E27FC236}">
                    <a16:creationId xmlns:a16="http://schemas.microsoft.com/office/drawing/2014/main" id="{2B989D5E-AE10-421C-9B84-BE1411A5A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3360"/>
                <a:ext cx="158" cy="54"/>
              </a:xfrm>
              <a:custGeom>
                <a:avLst/>
                <a:gdLst>
                  <a:gd name="T0" fmla="*/ 0 w 634"/>
                  <a:gd name="T1" fmla="*/ 0 h 217"/>
                  <a:gd name="T2" fmla="*/ 0 w 634"/>
                  <a:gd name="T3" fmla="*/ 0 h 217"/>
                  <a:gd name="T4" fmla="*/ 0 w 634"/>
                  <a:gd name="T5" fmla="*/ 0 h 217"/>
                  <a:gd name="T6" fmla="*/ 0 w 634"/>
                  <a:gd name="T7" fmla="*/ 0 h 217"/>
                  <a:gd name="T8" fmla="*/ 0 w 634"/>
                  <a:gd name="T9" fmla="*/ 0 h 217"/>
                  <a:gd name="T10" fmla="*/ 0 w 634"/>
                  <a:gd name="T11" fmla="*/ 0 h 217"/>
                  <a:gd name="T12" fmla="*/ 0 w 634"/>
                  <a:gd name="T13" fmla="*/ 0 h 217"/>
                  <a:gd name="T14" fmla="*/ 0 w 634"/>
                  <a:gd name="T15" fmla="*/ 0 h 217"/>
                  <a:gd name="T16" fmla="*/ 0 w 634"/>
                  <a:gd name="T17" fmla="*/ 0 h 217"/>
                  <a:gd name="T18" fmla="*/ 0 w 634"/>
                  <a:gd name="T19" fmla="*/ 0 h 217"/>
                  <a:gd name="T20" fmla="*/ 0 w 634"/>
                  <a:gd name="T21" fmla="*/ 0 h 217"/>
                  <a:gd name="T22" fmla="*/ 0 w 634"/>
                  <a:gd name="T23" fmla="*/ 0 h 217"/>
                  <a:gd name="T24" fmla="*/ 0 w 634"/>
                  <a:gd name="T25" fmla="*/ 0 h 217"/>
                  <a:gd name="T26" fmla="*/ 0 w 634"/>
                  <a:gd name="T27" fmla="*/ 0 h 217"/>
                  <a:gd name="T28" fmla="*/ 0 w 634"/>
                  <a:gd name="T29" fmla="*/ 0 h 217"/>
                  <a:gd name="T30" fmla="*/ 0 w 634"/>
                  <a:gd name="T31" fmla="*/ 0 h 217"/>
                  <a:gd name="T32" fmla="*/ 0 w 634"/>
                  <a:gd name="T33" fmla="*/ 0 h 217"/>
                  <a:gd name="T34" fmla="*/ 0 w 634"/>
                  <a:gd name="T35" fmla="*/ 0 h 217"/>
                  <a:gd name="T36" fmla="*/ 0 w 634"/>
                  <a:gd name="T37" fmla="*/ 0 h 217"/>
                  <a:gd name="T38" fmla="*/ 0 w 634"/>
                  <a:gd name="T39" fmla="*/ 0 h 217"/>
                  <a:gd name="T40" fmla="*/ 0 w 634"/>
                  <a:gd name="T41" fmla="*/ 0 h 217"/>
                  <a:gd name="T42" fmla="*/ 0 w 634"/>
                  <a:gd name="T43" fmla="*/ 0 h 217"/>
                  <a:gd name="T44" fmla="*/ 0 w 634"/>
                  <a:gd name="T45" fmla="*/ 0 h 217"/>
                  <a:gd name="T46" fmla="*/ 0 w 634"/>
                  <a:gd name="T47" fmla="*/ 0 h 217"/>
                  <a:gd name="T48" fmla="*/ 0 w 634"/>
                  <a:gd name="T49" fmla="*/ 0 h 217"/>
                  <a:gd name="T50" fmla="*/ 0 w 634"/>
                  <a:gd name="T51" fmla="*/ 0 h 217"/>
                  <a:gd name="T52" fmla="*/ 0 w 634"/>
                  <a:gd name="T53" fmla="*/ 0 h 217"/>
                  <a:gd name="T54" fmla="*/ 0 w 634"/>
                  <a:gd name="T55" fmla="*/ 0 h 217"/>
                  <a:gd name="T56" fmla="*/ 0 w 634"/>
                  <a:gd name="T57" fmla="*/ 0 h 217"/>
                  <a:gd name="T58" fmla="*/ 0 w 634"/>
                  <a:gd name="T59" fmla="*/ 0 h 217"/>
                  <a:gd name="T60" fmla="*/ 0 w 634"/>
                  <a:gd name="T61" fmla="*/ 0 h 217"/>
                  <a:gd name="T62" fmla="*/ 0 w 634"/>
                  <a:gd name="T63" fmla="*/ 0 h 217"/>
                  <a:gd name="T64" fmla="*/ 0 w 634"/>
                  <a:gd name="T65" fmla="*/ 0 h 217"/>
                  <a:gd name="T66" fmla="*/ 0 w 634"/>
                  <a:gd name="T67" fmla="*/ 0 h 217"/>
                  <a:gd name="T68" fmla="*/ 0 w 634"/>
                  <a:gd name="T69" fmla="*/ 0 h 217"/>
                  <a:gd name="T70" fmla="*/ 0 w 634"/>
                  <a:gd name="T71" fmla="*/ 0 h 217"/>
                  <a:gd name="T72" fmla="*/ 0 w 634"/>
                  <a:gd name="T73" fmla="*/ 0 h 217"/>
                  <a:gd name="T74" fmla="*/ 0 w 634"/>
                  <a:gd name="T75" fmla="*/ 0 h 217"/>
                  <a:gd name="T76" fmla="*/ 0 w 634"/>
                  <a:gd name="T77" fmla="*/ 0 h 217"/>
                  <a:gd name="T78" fmla="*/ 0 w 634"/>
                  <a:gd name="T79" fmla="*/ 0 h 217"/>
                  <a:gd name="T80" fmla="*/ 0 w 634"/>
                  <a:gd name="T81" fmla="*/ 0 h 217"/>
                  <a:gd name="T82" fmla="*/ 0 w 634"/>
                  <a:gd name="T83" fmla="*/ 0 h 2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34" h="217">
                    <a:moveTo>
                      <a:pt x="625" y="1"/>
                    </a:moveTo>
                    <a:lnTo>
                      <a:pt x="625" y="1"/>
                    </a:lnTo>
                    <a:lnTo>
                      <a:pt x="578" y="2"/>
                    </a:lnTo>
                    <a:lnTo>
                      <a:pt x="533" y="6"/>
                    </a:lnTo>
                    <a:lnTo>
                      <a:pt x="487" y="11"/>
                    </a:lnTo>
                    <a:lnTo>
                      <a:pt x="446" y="19"/>
                    </a:lnTo>
                    <a:lnTo>
                      <a:pt x="405" y="28"/>
                    </a:lnTo>
                    <a:lnTo>
                      <a:pt x="366" y="39"/>
                    </a:lnTo>
                    <a:lnTo>
                      <a:pt x="326" y="50"/>
                    </a:lnTo>
                    <a:lnTo>
                      <a:pt x="290" y="63"/>
                    </a:lnTo>
                    <a:lnTo>
                      <a:pt x="253" y="78"/>
                    </a:lnTo>
                    <a:lnTo>
                      <a:pt x="217" y="92"/>
                    </a:lnTo>
                    <a:lnTo>
                      <a:pt x="180" y="109"/>
                    </a:lnTo>
                    <a:lnTo>
                      <a:pt x="144" y="126"/>
                    </a:lnTo>
                    <a:lnTo>
                      <a:pt x="109" y="144"/>
                    </a:lnTo>
                    <a:lnTo>
                      <a:pt x="72" y="162"/>
                    </a:lnTo>
                    <a:lnTo>
                      <a:pt x="36" y="182"/>
                    </a:lnTo>
                    <a:lnTo>
                      <a:pt x="0" y="201"/>
                    </a:lnTo>
                    <a:lnTo>
                      <a:pt x="8" y="217"/>
                    </a:lnTo>
                    <a:lnTo>
                      <a:pt x="44" y="197"/>
                    </a:lnTo>
                    <a:lnTo>
                      <a:pt x="80" y="178"/>
                    </a:lnTo>
                    <a:lnTo>
                      <a:pt x="117" y="160"/>
                    </a:lnTo>
                    <a:lnTo>
                      <a:pt x="152" y="141"/>
                    </a:lnTo>
                    <a:lnTo>
                      <a:pt x="186" y="124"/>
                    </a:lnTo>
                    <a:lnTo>
                      <a:pt x="222" y="108"/>
                    </a:lnTo>
                    <a:lnTo>
                      <a:pt x="258" y="93"/>
                    </a:lnTo>
                    <a:lnTo>
                      <a:pt x="295" y="79"/>
                    </a:lnTo>
                    <a:lnTo>
                      <a:pt x="331" y="66"/>
                    </a:lnTo>
                    <a:lnTo>
                      <a:pt x="369" y="54"/>
                    </a:lnTo>
                    <a:lnTo>
                      <a:pt x="408" y="44"/>
                    </a:lnTo>
                    <a:lnTo>
                      <a:pt x="448" y="35"/>
                    </a:lnTo>
                    <a:lnTo>
                      <a:pt x="490" y="27"/>
                    </a:lnTo>
                    <a:lnTo>
                      <a:pt x="533" y="22"/>
                    </a:lnTo>
                    <a:lnTo>
                      <a:pt x="578" y="18"/>
                    </a:lnTo>
                    <a:lnTo>
                      <a:pt x="625" y="17"/>
                    </a:lnTo>
                    <a:lnTo>
                      <a:pt x="625" y="18"/>
                    </a:lnTo>
                    <a:lnTo>
                      <a:pt x="631" y="15"/>
                    </a:lnTo>
                    <a:lnTo>
                      <a:pt x="634" y="9"/>
                    </a:lnTo>
                    <a:lnTo>
                      <a:pt x="631" y="2"/>
                    </a:lnTo>
                    <a:lnTo>
                      <a:pt x="625" y="0"/>
                    </a:lnTo>
                    <a:lnTo>
                      <a:pt x="62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824">
                <a:extLst>
                  <a:ext uri="{FF2B5EF4-FFF2-40B4-BE49-F238E27FC236}">
                    <a16:creationId xmlns:a16="http://schemas.microsoft.com/office/drawing/2014/main" id="{E4274289-8860-4697-848B-34C803D1E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3360"/>
                <a:ext cx="152" cy="45"/>
              </a:xfrm>
              <a:custGeom>
                <a:avLst/>
                <a:gdLst>
                  <a:gd name="T0" fmla="*/ 0 w 609"/>
                  <a:gd name="T1" fmla="*/ 0 h 181"/>
                  <a:gd name="T2" fmla="*/ 0 w 609"/>
                  <a:gd name="T3" fmla="*/ 0 h 181"/>
                  <a:gd name="T4" fmla="*/ 0 w 609"/>
                  <a:gd name="T5" fmla="*/ 0 h 181"/>
                  <a:gd name="T6" fmla="*/ 0 w 609"/>
                  <a:gd name="T7" fmla="*/ 0 h 181"/>
                  <a:gd name="T8" fmla="*/ 0 w 609"/>
                  <a:gd name="T9" fmla="*/ 0 h 181"/>
                  <a:gd name="T10" fmla="*/ 0 w 609"/>
                  <a:gd name="T11" fmla="*/ 0 h 181"/>
                  <a:gd name="T12" fmla="*/ 0 w 609"/>
                  <a:gd name="T13" fmla="*/ 0 h 181"/>
                  <a:gd name="T14" fmla="*/ 0 w 609"/>
                  <a:gd name="T15" fmla="*/ 0 h 181"/>
                  <a:gd name="T16" fmla="*/ 0 w 609"/>
                  <a:gd name="T17" fmla="*/ 0 h 181"/>
                  <a:gd name="T18" fmla="*/ 0 w 609"/>
                  <a:gd name="T19" fmla="*/ 0 h 181"/>
                  <a:gd name="T20" fmla="*/ 0 w 609"/>
                  <a:gd name="T21" fmla="*/ 0 h 181"/>
                  <a:gd name="T22" fmla="*/ 0 w 609"/>
                  <a:gd name="T23" fmla="*/ 0 h 181"/>
                  <a:gd name="T24" fmla="*/ 0 w 609"/>
                  <a:gd name="T25" fmla="*/ 0 h 181"/>
                  <a:gd name="T26" fmla="*/ 0 w 609"/>
                  <a:gd name="T27" fmla="*/ 0 h 181"/>
                  <a:gd name="T28" fmla="*/ 0 w 609"/>
                  <a:gd name="T29" fmla="*/ 0 h 181"/>
                  <a:gd name="T30" fmla="*/ 0 w 609"/>
                  <a:gd name="T31" fmla="*/ 0 h 181"/>
                  <a:gd name="T32" fmla="*/ 0 w 609"/>
                  <a:gd name="T33" fmla="*/ 0 h 181"/>
                  <a:gd name="T34" fmla="*/ 0 w 609"/>
                  <a:gd name="T35" fmla="*/ 0 h 181"/>
                  <a:gd name="T36" fmla="*/ 0 w 609"/>
                  <a:gd name="T37" fmla="*/ 0 h 181"/>
                  <a:gd name="T38" fmla="*/ 0 w 609"/>
                  <a:gd name="T39" fmla="*/ 0 h 181"/>
                  <a:gd name="T40" fmla="*/ 0 w 609"/>
                  <a:gd name="T41" fmla="*/ 0 h 181"/>
                  <a:gd name="T42" fmla="*/ 0 w 609"/>
                  <a:gd name="T43" fmla="*/ 0 h 181"/>
                  <a:gd name="T44" fmla="*/ 0 w 609"/>
                  <a:gd name="T45" fmla="*/ 0 h 181"/>
                  <a:gd name="T46" fmla="*/ 0 w 609"/>
                  <a:gd name="T47" fmla="*/ 0 h 181"/>
                  <a:gd name="T48" fmla="*/ 0 w 609"/>
                  <a:gd name="T49" fmla="*/ 0 h 181"/>
                  <a:gd name="T50" fmla="*/ 0 w 609"/>
                  <a:gd name="T51" fmla="*/ 0 h 181"/>
                  <a:gd name="T52" fmla="*/ 0 w 609"/>
                  <a:gd name="T53" fmla="*/ 0 h 181"/>
                  <a:gd name="T54" fmla="*/ 0 w 609"/>
                  <a:gd name="T55" fmla="*/ 0 h 181"/>
                  <a:gd name="T56" fmla="*/ 0 w 609"/>
                  <a:gd name="T57" fmla="*/ 0 h 181"/>
                  <a:gd name="T58" fmla="*/ 0 w 609"/>
                  <a:gd name="T59" fmla="*/ 0 h 181"/>
                  <a:gd name="T60" fmla="*/ 0 w 609"/>
                  <a:gd name="T61" fmla="*/ 0 h 181"/>
                  <a:gd name="T62" fmla="*/ 0 w 609"/>
                  <a:gd name="T63" fmla="*/ 0 h 181"/>
                  <a:gd name="T64" fmla="*/ 0 w 609"/>
                  <a:gd name="T65" fmla="*/ 0 h 181"/>
                  <a:gd name="T66" fmla="*/ 0 w 609"/>
                  <a:gd name="T67" fmla="*/ 0 h 181"/>
                  <a:gd name="T68" fmla="*/ 0 w 609"/>
                  <a:gd name="T69" fmla="*/ 0 h 181"/>
                  <a:gd name="T70" fmla="*/ 0 w 609"/>
                  <a:gd name="T71" fmla="*/ 0 h 181"/>
                  <a:gd name="T72" fmla="*/ 0 w 609"/>
                  <a:gd name="T73" fmla="*/ 0 h 1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9" h="181">
                    <a:moveTo>
                      <a:pt x="609" y="165"/>
                    </a:moveTo>
                    <a:lnTo>
                      <a:pt x="609" y="165"/>
                    </a:lnTo>
                    <a:lnTo>
                      <a:pt x="574" y="149"/>
                    </a:lnTo>
                    <a:lnTo>
                      <a:pt x="539" y="135"/>
                    </a:lnTo>
                    <a:lnTo>
                      <a:pt x="505" y="121"/>
                    </a:lnTo>
                    <a:lnTo>
                      <a:pt x="472" y="105"/>
                    </a:lnTo>
                    <a:lnTo>
                      <a:pt x="438" y="92"/>
                    </a:lnTo>
                    <a:lnTo>
                      <a:pt x="404" y="78"/>
                    </a:lnTo>
                    <a:lnTo>
                      <a:pt x="369" y="66"/>
                    </a:lnTo>
                    <a:lnTo>
                      <a:pt x="335" y="53"/>
                    </a:lnTo>
                    <a:lnTo>
                      <a:pt x="298" y="43"/>
                    </a:lnTo>
                    <a:lnTo>
                      <a:pt x="261" y="32"/>
                    </a:lnTo>
                    <a:lnTo>
                      <a:pt x="222" y="23"/>
                    </a:lnTo>
                    <a:lnTo>
                      <a:pt x="182" y="16"/>
                    </a:lnTo>
                    <a:lnTo>
                      <a:pt x="139" y="10"/>
                    </a:lnTo>
                    <a:lnTo>
                      <a:pt x="95" y="5"/>
                    </a:lnTo>
                    <a:lnTo>
                      <a:pt x="49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49" y="17"/>
                    </a:lnTo>
                    <a:lnTo>
                      <a:pt x="95" y="21"/>
                    </a:lnTo>
                    <a:lnTo>
                      <a:pt x="139" y="26"/>
                    </a:lnTo>
                    <a:lnTo>
                      <a:pt x="179" y="31"/>
                    </a:lnTo>
                    <a:lnTo>
                      <a:pt x="220" y="39"/>
                    </a:lnTo>
                    <a:lnTo>
                      <a:pt x="259" y="48"/>
                    </a:lnTo>
                    <a:lnTo>
                      <a:pt x="295" y="58"/>
                    </a:lnTo>
                    <a:lnTo>
                      <a:pt x="330" y="69"/>
                    </a:lnTo>
                    <a:lnTo>
                      <a:pt x="364" y="82"/>
                    </a:lnTo>
                    <a:lnTo>
                      <a:pt x="399" y="94"/>
                    </a:lnTo>
                    <a:lnTo>
                      <a:pt x="433" y="108"/>
                    </a:lnTo>
                    <a:lnTo>
                      <a:pt x="466" y="121"/>
                    </a:lnTo>
                    <a:lnTo>
                      <a:pt x="500" y="136"/>
                    </a:lnTo>
                    <a:lnTo>
                      <a:pt x="534" y="151"/>
                    </a:lnTo>
                    <a:lnTo>
                      <a:pt x="569" y="165"/>
                    </a:lnTo>
                    <a:lnTo>
                      <a:pt x="604" y="181"/>
                    </a:lnTo>
                    <a:lnTo>
                      <a:pt x="609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825">
                <a:extLst>
                  <a:ext uri="{FF2B5EF4-FFF2-40B4-BE49-F238E27FC236}">
                    <a16:creationId xmlns:a16="http://schemas.microsoft.com/office/drawing/2014/main" id="{E214EA67-014B-4E56-B1F4-FE6AC47D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402"/>
                <a:ext cx="67" cy="11"/>
              </a:xfrm>
              <a:custGeom>
                <a:avLst/>
                <a:gdLst>
                  <a:gd name="T0" fmla="*/ 0 w 269"/>
                  <a:gd name="T1" fmla="*/ 0 h 44"/>
                  <a:gd name="T2" fmla="*/ 0 w 269"/>
                  <a:gd name="T3" fmla="*/ 0 h 44"/>
                  <a:gd name="T4" fmla="*/ 0 w 269"/>
                  <a:gd name="T5" fmla="*/ 0 h 44"/>
                  <a:gd name="T6" fmla="*/ 0 w 269"/>
                  <a:gd name="T7" fmla="*/ 0 h 44"/>
                  <a:gd name="T8" fmla="*/ 0 w 269"/>
                  <a:gd name="T9" fmla="*/ 0 h 44"/>
                  <a:gd name="T10" fmla="*/ 0 w 269"/>
                  <a:gd name="T11" fmla="*/ 0 h 44"/>
                  <a:gd name="T12" fmla="*/ 0 w 269"/>
                  <a:gd name="T13" fmla="*/ 0 h 44"/>
                  <a:gd name="T14" fmla="*/ 0 w 269"/>
                  <a:gd name="T15" fmla="*/ 0 h 44"/>
                  <a:gd name="T16" fmla="*/ 0 w 269"/>
                  <a:gd name="T17" fmla="*/ 0 h 44"/>
                  <a:gd name="T18" fmla="*/ 0 w 269"/>
                  <a:gd name="T19" fmla="*/ 0 h 44"/>
                  <a:gd name="T20" fmla="*/ 0 w 269"/>
                  <a:gd name="T21" fmla="*/ 0 h 44"/>
                  <a:gd name="T22" fmla="*/ 0 w 269"/>
                  <a:gd name="T23" fmla="*/ 0 h 44"/>
                  <a:gd name="T24" fmla="*/ 0 w 269"/>
                  <a:gd name="T25" fmla="*/ 0 h 44"/>
                  <a:gd name="T26" fmla="*/ 0 w 269"/>
                  <a:gd name="T27" fmla="*/ 0 h 44"/>
                  <a:gd name="T28" fmla="*/ 0 w 269"/>
                  <a:gd name="T29" fmla="*/ 0 h 44"/>
                  <a:gd name="T30" fmla="*/ 0 w 269"/>
                  <a:gd name="T31" fmla="*/ 0 h 44"/>
                  <a:gd name="T32" fmla="*/ 0 w 269"/>
                  <a:gd name="T33" fmla="*/ 0 h 44"/>
                  <a:gd name="T34" fmla="*/ 0 w 269"/>
                  <a:gd name="T35" fmla="*/ 0 h 44"/>
                  <a:gd name="T36" fmla="*/ 0 w 269"/>
                  <a:gd name="T37" fmla="*/ 0 h 44"/>
                  <a:gd name="T38" fmla="*/ 0 w 269"/>
                  <a:gd name="T39" fmla="*/ 0 h 44"/>
                  <a:gd name="T40" fmla="*/ 0 w 269"/>
                  <a:gd name="T41" fmla="*/ 0 h 44"/>
                  <a:gd name="T42" fmla="*/ 0 w 269"/>
                  <a:gd name="T43" fmla="*/ 0 h 44"/>
                  <a:gd name="T44" fmla="*/ 0 w 269"/>
                  <a:gd name="T45" fmla="*/ 0 h 44"/>
                  <a:gd name="T46" fmla="*/ 0 w 269"/>
                  <a:gd name="T47" fmla="*/ 0 h 44"/>
                  <a:gd name="T48" fmla="*/ 0 w 269"/>
                  <a:gd name="T49" fmla="*/ 0 h 44"/>
                  <a:gd name="T50" fmla="*/ 0 w 269"/>
                  <a:gd name="T51" fmla="*/ 0 h 44"/>
                  <a:gd name="T52" fmla="*/ 0 w 269"/>
                  <a:gd name="T53" fmla="*/ 0 h 44"/>
                  <a:gd name="T54" fmla="*/ 0 w 269"/>
                  <a:gd name="T55" fmla="*/ 0 h 44"/>
                  <a:gd name="T56" fmla="*/ 0 w 269"/>
                  <a:gd name="T57" fmla="*/ 0 h 44"/>
                  <a:gd name="T58" fmla="*/ 0 w 269"/>
                  <a:gd name="T59" fmla="*/ 0 h 44"/>
                  <a:gd name="T60" fmla="*/ 0 w 269"/>
                  <a:gd name="T61" fmla="*/ 0 h 44"/>
                  <a:gd name="T62" fmla="*/ 0 w 269"/>
                  <a:gd name="T63" fmla="*/ 0 h 44"/>
                  <a:gd name="T64" fmla="*/ 0 w 269"/>
                  <a:gd name="T65" fmla="*/ 0 h 44"/>
                  <a:gd name="T66" fmla="*/ 0 w 269"/>
                  <a:gd name="T67" fmla="*/ 0 h 44"/>
                  <a:gd name="T68" fmla="*/ 0 w 269"/>
                  <a:gd name="T69" fmla="*/ 0 h 44"/>
                  <a:gd name="T70" fmla="*/ 0 w 269"/>
                  <a:gd name="T71" fmla="*/ 0 h 44"/>
                  <a:gd name="T72" fmla="*/ 0 w 269"/>
                  <a:gd name="T73" fmla="*/ 0 h 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9" h="44">
                    <a:moveTo>
                      <a:pt x="269" y="29"/>
                    </a:moveTo>
                    <a:lnTo>
                      <a:pt x="269" y="29"/>
                    </a:lnTo>
                    <a:lnTo>
                      <a:pt x="254" y="22"/>
                    </a:lnTo>
                    <a:lnTo>
                      <a:pt x="238" y="18"/>
                    </a:lnTo>
                    <a:lnTo>
                      <a:pt x="223" y="16"/>
                    </a:lnTo>
                    <a:lnTo>
                      <a:pt x="208" y="13"/>
                    </a:lnTo>
                    <a:lnTo>
                      <a:pt x="195" y="13"/>
                    </a:lnTo>
                    <a:lnTo>
                      <a:pt x="180" y="16"/>
                    </a:lnTo>
                    <a:lnTo>
                      <a:pt x="165" y="17"/>
                    </a:lnTo>
                    <a:lnTo>
                      <a:pt x="150" y="18"/>
                    </a:lnTo>
                    <a:lnTo>
                      <a:pt x="134" y="20"/>
                    </a:lnTo>
                    <a:lnTo>
                      <a:pt x="119" y="20"/>
                    </a:lnTo>
                    <a:lnTo>
                      <a:pt x="102" y="20"/>
                    </a:lnTo>
                    <a:lnTo>
                      <a:pt x="83" y="21"/>
                    </a:lnTo>
                    <a:lnTo>
                      <a:pt x="67" y="18"/>
                    </a:lnTo>
                    <a:lnTo>
                      <a:pt x="47" y="14"/>
                    </a:lnTo>
                    <a:lnTo>
                      <a:pt x="28" y="8"/>
                    </a:lnTo>
                    <a:lnTo>
                      <a:pt x="5" y="0"/>
                    </a:lnTo>
                    <a:lnTo>
                      <a:pt x="0" y="16"/>
                    </a:lnTo>
                    <a:lnTo>
                      <a:pt x="22" y="23"/>
                    </a:lnTo>
                    <a:lnTo>
                      <a:pt x="44" y="30"/>
                    </a:lnTo>
                    <a:lnTo>
                      <a:pt x="64" y="34"/>
                    </a:lnTo>
                    <a:lnTo>
                      <a:pt x="83" y="36"/>
                    </a:lnTo>
                    <a:lnTo>
                      <a:pt x="102" y="38"/>
                    </a:lnTo>
                    <a:lnTo>
                      <a:pt x="119" y="38"/>
                    </a:lnTo>
                    <a:lnTo>
                      <a:pt x="134" y="35"/>
                    </a:lnTo>
                    <a:lnTo>
                      <a:pt x="150" y="34"/>
                    </a:lnTo>
                    <a:lnTo>
                      <a:pt x="165" y="33"/>
                    </a:lnTo>
                    <a:lnTo>
                      <a:pt x="180" y="31"/>
                    </a:lnTo>
                    <a:lnTo>
                      <a:pt x="195" y="31"/>
                    </a:lnTo>
                    <a:lnTo>
                      <a:pt x="208" y="31"/>
                    </a:lnTo>
                    <a:lnTo>
                      <a:pt x="223" y="31"/>
                    </a:lnTo>
                    <a:lnTo>
                      <a:pt x="236" y="34"/>
                    </a:lnTo>
                    <a:lnTo>
                      <a:pt x="249" y="38"/>
                    </a:lnTo>
                    <a:lnTo>
                      <a:pt x="262" y="44"/>
                    </a:lnTo>
                    <a:lnTo>
                      <a:pt x="269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826">
                <a:extLst>
                  <a:ext uri="{FF2B5EF4-FFF2-40B4-BE49-F238E27FC236}">
                    <a16:creationId xmlns:a16="http://schemas.microsoft.com/office/drawing/2014/main" id="{26165BE0-9AD2-4095-8B2E-3491F232F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3409"/>
                <a:ext cx="87" cy="77"/>
              </a:xfrm>
              <a:custGeom>
                <a:avLst/>
                <a:gdLst>
                  <a:gd name="T0" fmla="*/ 0 w 345"/>
                  <a:gd name="T1" fmla="*/ 0 h 308"/>
                  <a:gd name="T2" fmla="*/ 0 w 345"/>
                  <a:gd name="T3" fmla="*/ 0 h 308"/>
                  <a:gd name="T4" fmla="*/ 0 w 345"/>
                  <a:gd name="T5" fmla="*/ 0 h 308"/>
                  <a:gd name="T6" fmla="*/ 0 w 345"/>
                  <a:gd name="T7" fmla="*/ 0 h 308"/>
                  <a:gd name="T8" fmla="*/ 0 w 345"/>
                  <a:gd name="T9" fmla="*/ 0 h 308"/>
                  <a:gd name="T10" fmla="*/ 0 w 345"/>
                  <a:gd name="T11" fmla="*/ 0 h 308"/>
                  <a:gd name="T12" fmla="*/ 0 w 345"/>
                  <a:gd name="T13" fmla="*/ 0 h 308"/>
                  <a:gd name="T14" fmla="*/ 0 w 345"/>
                  <a:gd name="T15" fmla="*/ 0 h 308"/>
                  <a:gd name="T16" fmla="*/ 0 w 345"/>
                  <a:gd name="T17" fmla="*/ 0 h 308"/>
                  <a:gd name="T18" fmla="*/ 0 w 345"/>
                  <a:gd name="T19" fmla="*/ 0 h 308"/>
                  <a:gd name="T20" fmla="*/ 0 w 345"/>
                  <a:gd name="T21" fmla="*/ 0 h 308"/>
                  <a:gd name="T22" fmla="*/ 0 w 345"/>
                  <a:gd name="T23" fmla="*/ 0 h 308"/>
                  <a:gd name="T24" fmla="*/ 0 w 345"/>
                  <a:gd name="T25" fmla="*/ 0 h 308"/>
                  <a:gd name="T26" fmla="*/ 0 w 345"/>
                  <a:gd name="T27" fmla="*/ 0 h 308"/>
                  <a:gd name="T28" fmla="*/ 0 w 345"/>
                  <a:gd name="T29" fmla="*/ 0 h 308"/>
                  <a:gd name="T30" fmla="*/ 0 w 345"/>
                  <a:gd name="T31" fmla="*/ 0 h 308"/>
                  <a:gd name="T32" fmla="*/ 0 w 345"/>
                  <a:gd name="T33" fmla="*/ 0 h 308"/>
                  <a:gd name="T34" fmla="*/ 0 w 345"/>
                  <a:gd name="T35" fmla="*/ 0 h 308"/>
                  <a:gd name="T36" fmla="*/ 0 w 345"/>
                  <a:gd name="T37" fmla="*/ 0 h 308"/>
                  <a:gd name="T38" fmla="*/ 0 w 345"/>
                  <a:gd name="T39" fmla="*/ 0 h 308"/>
                  <a:gd name="T40" fmla="*/ 0 w 345"/>
                  <a:gd name="T41" fmla="*/ 0 h 308"/>
                  <a:gd name="T42" fmla="*/ 0 w 345"/>
                  <a:gd name="T43" fmla="*/ 0 h 308"/>
                  <a:gd name="T44" fmla="*/ 0 w 345"/>
                  <a:gd name="T45" fmla="*/ 0 h 308"/>
                  <a:gd name="T46" fmla="*/ 0 w 345"/>
                  <a:gd name="T47" fmla="*/ 0 h 308"/>
                  <a:gd name="T48" fmla="*/ 0 w 345"/>
                  <a:gd name="T49" fmla="*/ 0 h 308"/>
                  <a:gd name="T50" fmla="*/ 0 w 345"/>
                  <a:gd name="T51" fmla="*/ 0 h 308"/>
                  <a:gd name="T52" fmla="*/ 0 w 345"/>
                  <a:gd name="T53" fmla="*/ 0 h 308"/>
                  <a:gd name="T54" fmla="*/ 0 w 345"/>
                  <a:gd name="T55" fmla="*/ 0 h 308"/>
                  <a:gd name="T56" fmla="*/ 0 w 345"/>
                  <a:gd name="T57" fmla="*/ 0 h 308"/>
                  <a:gd name="T58" fmla="*/ 0 w 345"/>
                  <a:gd name="T59" fmla="*/ 0 h 308"/>
                  <a:gd name="T60" fmla="*/ 0 w 345"/>
                  <a:gd name="T61" fmla="*/ 0 h 308"/>
                  <a:gd name="T62" fmla="*/ 0 w 345"/>
                  <a:gd name="T63" fmla="*/ 0 h 308"/>
                  <a:gd name="T64" fmla="*/ 0 w 345"/>
                  <a:gd name="T65" fmla="*/ 0 h 308"/>
                  <a:gd name="T66" fmla="*/ 0 w 345"/>
                  <a:gd name="T67" fmla="*/ 0 h 308"/>
                  <a:gd name="T68" fmla="*/ 0 w 345"/>
                  <a:gd name="T69" fmla="*/ 0 h 308"/>
                  <a:gd name="T70" fmla="*/ 0 w 345"/>
                  <a:gd name="T71" fmla="*/ 0 h 308"/>
                  <a:gd name="T72" fmla="*/ 0 w 345"/>
                  <a:gd name="T73" fmla="*/ 0 h 3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45" h="308">
                    <a:moveTo>
                      <a:pt x="345" y="295"/>
                    </a:moveTo>
                    <a:lnTo>
                      <a:pt x="345" y="295"/>
                    </a:lnTo>
                    <a:lnTo>
                      <a:pt x="324" y="277"/>
                    </a:lnTo>
                    <a:lnTo>
                      <a:pt x="304" y="257"/>
                    </a:lnTo>
                    <a:lnTo>
                      <a:pt x="284" y="239"/>
                    </a:lnTo>
                    <a:lnTo>
                      <a:pt x="263" y="218"/>
                    </a:lnTo>
                    <a:lnTo>
                      <a:pt x="244" y="199"/>
                    </a:lnTo>
                    <a:lnTo>
                      <a:pt x="226" y="179"/>
                    </a:lnTo>
                    <a:lnTo>
                      <a:pt x="205" y="158"/>
                    </a:lnTo>
                    <a:lnTo>
                      <a:pt x="184" y="138"/>
                    </a:lnTo>
                    <a:lnTo>
                      <a:pt x="165" y="118"/>
                    </a:lnTo>
                    <a:lnTo>
                      <a:pt x="144" y="100"/>
                    </a:lnTo>
                    <a:lnTo>
                      <a:pt x="123" y="80"/>
                    </a:lnTo>
                    <a:lnTo>
                      <a:pt x="101" y="63"/>
                    </a:lnTo>
                    <a:lnTo>
                      <a:pt x="79" y="47"/>
                    </a:lnTo>
                    <a:lnTo>
                      <a:pt x="55" y="30"/>
                    </a:lnTo>
                    <a:lnTo>
                      <a:pt x="32" y="15"/>
                    </a:lnTo>
                    <a:lnTo>
                      <a:pt x="7" y="0"/>
                    </a:lnTo>
                    <a:lnTo>
                      <a:pt x="0" y="15"/>
                    </a:lnTo>
                    <a:lnTo>
                      <a:pt x="24" y="28"/>
                    </a:lnTo>
                    <a:lnTo>
                      <a:pt x="48" y="43"/>
                    </a:lnTo>
                    <a:lnTo>
                      <a:pt x="68" y="60"/>
                    </a:lnTo>
                    <a:lnTo>
                      <a:pt x="90" y="76"/>
                    </a:lnTo>
                    <a:lnTo>
                      <a:pt x="113" y="93"/>
                    </a:lnTo>
                    <a:lnTo>
                      <a:pt x="133" y="113"/>
                    </a:lnTo>
                    <a:lnTo>
                      <a:pt x="154" y="131"/>
                    </a:lnTo>
                    <a:lnTo>
                      <a:pt x="174" y="151"/>
                    </a:lnTo>
                    <a:lnTo>
                      <a:pt x="194" y="169"/>
                    </a:lnTo>
                    <a:lnTo>
                      <a:pt x="213" y="190"/>
                    </a:lnTo>
                    <a:lnTo>
                      <a:pt x="233" y="209"/>
                    </a:lnTo>
                    <a:lnTo>
                      <a:pt x="253" y="229"/>
                    </a:lnTo>
                    <a:lnTo>
                      <a:pt x="274" y="249"/>
                    </a:lnTo>
                    <a:lnTo>
                      <a:pt x="293" y="270"/>
                    </a:lnTo>
                    <a:lnTo>
                      <a:pt x="314" y="290"/>
                    </a:lnTo>
                    <a:lnTo>
                      <a:pt x="335" y="308"/>
                    </a:lnTo>
                    <a:lnTo>
                      <a:pt x="345" y="2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827">
                <a:extLst>
                  <a:ext uri="{FF2B5EF4-FFF2-40B4-BE49-F238E27FC236}">
                    <a16:creationId xmlns:a16="http://schemas.microsoft.com/office/drawing/2014/main" id="{BF395E4F-C7FB-4433-BD5D-EE556B50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451"/>
                <a:ext cx="44" cy="49"/>
              </a:xfrm>
              <a:custGeom>
                <a:avLst/>
                <a:gdLst>
                  <a:gd name="T0" fmla="*/ 0 w 177"/>
                  <a:gd name="T1" fmla="*/ 0 h 197"/>
                  <a:gd name="T2" fmla="*/ 0 w 177"/>
                  <a:gd name="T3" fmla="*/ 0 h 197"/>
                  <a:gd name="T4" fmla="*/ 0 w 177"/>
                  <a:gd name="T5" fmla="*/ 0 h 197"/>
                  <a:gd name="T6" fmla="*/ 0 w 177"/>
                  <a:gd name="T7" fmla="*/ 0 h 197"/>
                  <a:gd name="T8" fmla="*/ 0 w 177"/>
                  <a:gd name="T9" fmla="*/ 0 h 197"/>
                  <a:gd name="T10" fmla="*/ 0 w 177"/>
                  <a:gd name="T11" fmla="*/ 0 h 197"/>
                  <a:gd name="T12" fmla="*/ 0 w 177"/>
                  <a:gd name="T13" fmla="*/ 0 h 197"/>
                  <a:gd name="T14" fmla="*/ 0 w 177"/>
                  <a:gd name="T15" fmla="*/ 0 h 197"/>
                  <a:gd name="T16" fmla="*/ 0 w 177"/>
                  <a:gd name="T17" fmla="*/ 0 h 197"/>
                  <a:gd name="T18" fmla="*/ 0 w 177"/>
                  <a:gd name="T19" fmla="*/ 0 h 197"/>
                  <a:gd name="T20" fmla="*/ 0 w 177"/>
                  <a:gd name="T21" fmla="*/ 0 h 197"/>
                  <a:gd name="T22" fmla="*/ 0 w 177"/>
                  <a:gd name="T23" fmla="*/ 0 h 197"/>
                  <a:gd name="T24" fmla="*/ 0 w 177"/>
                  <a:gd name="T25" fmla="*/ 0 h 197"/>
                  <a:gd name="T26" fmla="*/ 0 w 177"/>
                  <a:gd name="T27" fmla="*/ 0 h 197"/>
                  <a:gd name="T28" fmla="*/ 0 w 177"/>
                  <a:gd name="T29" fmla="*/ 0 h 197"/>
                  <a:gd name="T30" fmla="*/ 0 w 177"/>
                  <a:gd name="T31" fmla="*/ 0 h 197"/>
                  <a:gd name="T32" fmla="*/ 0 w 177"/>
                  <a:gd name="T33" fmla="*/ 0 h 197"/>
                  <a:gd name="T34" fmla="*/ 0 w 177"/>
                  <a:gd name="T35" fmla="*/ 0 h 197"/>
                  <a:gd name="T36" fmla="*/ 0 w 177"/>
                  <a:gd name="T37" fmla="*/ 0 h 197"/>
                  <a:gd name="T38" fmla="*/ 0 w 177"/>
                  <a:gd name="T39" fmla="*/ 0 h 197"/>
                  <a:gd name="T40" fmla="*/ 0 w 177"/>
                  <a:gd name="T41" fmla="*/ 0 h 1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7" h="197">
                    <a:moveTo>
                      <a:pt x="145" y="8"/>
                    </a:moveTo>
                    <a:lnTo>
                      <a:pt x="145" y="8"/>
                    </a:lnTo>
                    <a:lnTo>
                      <a:pt x="156" y="33"/>
                    </a:lnTo>
                    <a:lnTo>
                      <a:pt x="161" y="69"/>
                    </a:lnTo>
                    <a:lnTo>
                      <a:pt x="160" y="111"/>
                    </a:lnTo>
                    <a:lnTo>
                      <a:pt x="151" y="146"/>
                    </a:lnTo>
                    <a:lnTo>
                      <a:pt x="135" y="171"/>
                    </a:lnTo>
                    <a:lnTo>
                      <a:pt x="109" y="179"/>
                    </a:lnTo>
                    <a:lnTo>
                      <a:pt x="69" y="168"/>
                    </a:lnTo>
                    <a:lnTo>
                      <a:pt x="10" y="128"/>
                    </a:lnTo>
                    <a:lnTo>
                      <a:pt x="0" y="141"/>
                    </a:lnTo>
                    <a:lnTo>
                      <a:pt x="61" y="184"/>
                    </a:lnTo>
                    <a:lnTo>
                      <a:pt x="109" y="197"/>
                    </a:lnTo>
                    <a:lnTo>
                      <a:pt x="145" y="184"/>
                    </a:lnTo>
                    <a:lnTo>
                      <a:pt x="166" y="151"/>
                    </a:lnTo>
                    <a:lnTo>
                      <a:pt x="175" y="111"/>
                    </a:lnTo>
                    <a:lnTo>
                      <a:pt x="177" y="69"/>
                    </a:lnTo>
                    <a:lnTo>
                      <a:pt x="171" y="30"/>
                    </a:lnTo>
                    <a:lnTo>
                      <a:pt x="158" y="0"/>
                    </a:lnTo>
                    <a:lnTo>
                      <a:pt x="14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828">
                <a:extLst>
                  <a:ext uri="{FF2B5EF4-FFF2-40B4-BE49-F238E27FC236}">
                    <a16:creationId xmlns:a16="http://schemas.microsoft.com/office/drawing/2014/main" id="{EDD311FB-7B47-4057-A7E5-5FCE14A59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348"/>
                <a:ext cx="168" cy="105"/>
              </a:xfrm>
              <a:custGeom>
                <a:avLst/>
                <a:gdLst>
                  <a:gd name="T0" fmla="*/ 0 w 672"/>
                  <a:gd name="T1" fmla="*/ 0 h 417"/>
                  <a:gd name="T2" fmla="*/ 0 w 672"/>
                  <a:gd name="T3" fmla="*/ 0 h 417"/>
                  <a:gd name="T4" fmla="*/ 0 w 672"/>
                  <a:gd name="T5" fmla="*/ 0 h 417"/>
                  <a:gd name="T6" fmla="*/ 0 w 672"/>
                  <a:gd name="T7" fmla="*/ 0 h 417"/>
                  <a:gd name="T8" fmla="*/ 0 w 672"/>
                  <a:gd name="T9" fmla="*/ 0 h 417"/>
                  <a:gd name="T10" fmla="*/ 0 w 672"/>
                  <a:gd name="T11" fmla="*/ 0 h 417"/>
                  <a:gd name="T12" fmla="*/ 0 w 672"/>
                  <a:gd name="T13" fmla="*/ 0 h 417"/>
                  <a:gd name="T14" fmla="*/ 0 w 672"/>
                  <a:gd name="T15" fmla="*/ 0 h 417"/>
                  <a:gd name="T16" fmla="*/ 0 w 672"/>
                  <a:gd name="T17" fmla="*/ 0 h 417"/>
                  <a:gd name="T18" fmla="*/ 0 w 672"/>
                  <a:gd name="T19" fmla="*/ 0 h 417"/>
                  <a:gd name="T20" fmla="*/ 0 w 672"/>
                  <a:gd name="T21" fmla="*/ 0 h 417"/>
                  <a:gd name="T22" fmla="*/ 0 w 672"/>
                  <a:gd name="T23" fmla="*/ 0 h 417"/>
                  <a:gd name="T24" fmla="*/ 0 w 672"/>
                  <a:gd name="T25" fmla="*/ 0 h 417"/>
                  <a:gd name="T26" fmla="*/ 0 w 672"/>
                  <a:gd name="T27" fmla="*/ 0 h 417"/>
                  <a:gd name="T28" fmla="*/ 0 w 672"/>
                  <a:gd name="T29" fmla="*/ 0 h 417"/>
                  <a:gd name="T30" fmla="*/ 0 w 672"/>
                  <a:gd name="T31" fmla="*/ 0 h 417"/>
                  <a:gd name="T32" fmla="*/ 0 w 672"/>
                  <a:gd name="T33" fmla="*/ 0 h 417"/>
                  <a:gd name="T34" fmla="*/ 0 w 672"/>
                  <a:gd name="T35" fmla="*/ 0 h 417"/>
                  <a:gd name="T36" fmla="*/ 0 w 672"/>
                  <a:gd name="T37" fmla="*/ 0 h 417"/>
                  <a:gd name="T38" fmla="*/ 0 w 672"/>
                  <a:gd name="T39" fmla="*/ 0 h 417"/>
                  <a:gd name="T40" fmla="*/ 0 w 672"/>
                  <a:gd name="T41" fmla="*/ 0 h 417"/>
                  <a:gd name="T42" fmla="*/ 0 w 672"/>
                  <a:gd name="T43" fmla="*/ 0 h 417"/>
                  <a:gd name="T44" fmla="*/ 0 w 672"/>
                  <a:gd name="T45" fmla="*/ 0 h 417"/>
                  <a:gd name="T46" fmla="*/ 0 w 672"/>
                  <a:gd name="T47" fmla="*/ 0 h 417"/>
                  <a:gd name="T48" fmla="*/ 0 w 672"/>
                  <a:gd name="T49" fmla="*/ 0 h 417"/>
                  <a:gd name="T50" fmla="*/ 0 w 672"/>
                  <a:gd name="T51" fmla="*/ 0 h 417"/>
                  <a:gd name="T52" fmla="*/ 0 w 672"/>
                  <a:gd name="T53" fmla="*/ 0 h 417"/>
                  <a:gd name="T54" fmla="*/ 0 w 672"/>
                  <a:gd name="T55" fmla="*/ 0 h 417"/>
                  <a:gd name="T56" fmla="*/ 0 w 672"/>
                  <a:gd name="T57" fmla="*/ 0 h 417"/>
                  <a:gd name="T58" fmla="*/ 0 w 672"/>
                  <a:gd name="T59" fmla="*/ 0 h 417"/>
                  <a:gd name="T60" fmla="*/ 0 w 672"/>
                  <a:gd name="T61" fmla="*/ 0 h 417"/>
                  <a:gd name="T62" fmla="*/ 0 w 672"/>
                  <a:gd name="T63" fmla="*/ 0 h 417"/>
                  <a:gd name="T64" fmla="*/ 0 w 672"/>
                  <a:gd name="T65" fmla="*/ 0 h 417"/>
                  <a:gd name="T66" fmla="*/ 0 w 672"/>
                  <a:gd name="T67" fmla="*/ 0 h 417"/>
                  <a:gd name="T68" fmla="*/ 0 w 672"/>
                  <a:gd name="T69" fmla="*/ 0 h 417"/>
                  <a:gd name="T70" fmla="*/ 0 w 672"/>
                  <a:gd name="T71" fmla="*/ 0 h 417"/>
                  <a:gd name="T72" fmla="*/ 0 w 672"/>
                  <a:gd name="T73" fmla="*/ 0 h 4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72" h="417">
                    <a:moveTo>
                      <a:pt x="0" y="32"/>
                    </a:moveTo>
                    <a:lnTo>
                      <a:pt x="0" y="32"/>
                    </a:lnTo>
                    <a:lnTo>
                      <a:pt x="17" y="32"/>
                    </a:lnTo>
                    <a:lnTo>
                      <a:pt x="38" y="30"/>
                    </a:lnTo>
                    <a:lnTo>
                      <a:pt x="62" y="26"/>
                    </a:lnTo>
                    <a:lnTo>
                      <a:pt x="88" y="21"/>
                    </a:lnTo>
                    <a:lnTo>
                      <a:pt x="117" y="18"/>
                    </a:lnTo>
                    <a:lnTo>
                      <a:pt x="153" y="18"/>
                    </a:lnTo>
                    <a:lnTo>
                      <a:pt x="190" y="19"/>
                    </a:lnTo>
                    <a:lnTo>
                      <a:pt x="229" y="26"/>
                    </a:lnTo>
                    <a:lnTo>
                      <a:pt x="272" y="40"/>
                    </a:lnTo>
                    <a:lnTo>
                      <a:pt x="318" y="61"/>
                    </a:lnTo>
                    <a:lnTo>
                      <a:pt x="368" y="90"/>
                    </a:lnTo>
                    <a:lnTo>
                      <a:pt x="420" y="130"/>
                    </a:lnTo>
                    <a:lnTo>
                      <a:pt x="475" y="181"/>
                    </a:lnTo>
                    <a:lnTo>
                      <a:pt x="533" y="246"/>
                    </a:lnTo>
                    <a:lnTo>
                      <a:pt x="596" y="325"/>
                    </a:lnTo>
                    <a:lnTo>
                      <a:pt x="659" y="417"/>
                    </a:lnTo>
                    <a:lnTo>
                      <a:pt x="672" y="409"/>
                    </a:lnTo>
                    <a:lnTo>
                      <a:pt x="609" y="315"/>
                    </a:lnTo>
                    <a:lnTo>
                      <a:pt x="546" y="235"/>
                    </a:lnTo>
                    <a:lnTo>
                      <a:pt x="488" y="170"/>
                    </a:lnTo>
                    <a:lnTo>
                      <a:pt x="431" y="117"/>
                    </a:lnTo>
                    <a:lnTo>
                      <a:pt x="376" y="77"/>
                    </a:lnTo>
                    <a:lnTo>
                      <a:pt x="325" y="45"/>
                    </a:lnTo>
                    <a:lnTo>
                      <a:pt x="277" y="25"/>
                    </a:lnTo>
                    <a:lnTo>
                      <a:pt x="232" y="10"/>
                    </a:lnTo>
                    <a:lnTo>
                      <a:pt x="190" y="4"/>
                    </a:lnTo>
                    <a:lnTo>
                      <a:pt x="153" y="0"/>
                    </a:lnTo>
                    <a:lnTo>
                      <a:pt x="117" y="2"/>
                    </a:lnTo>
                    <a:lnTo>
                      <a:pt x="88" y="5"/>
                    </a:lnTo>
                    <a:lnTo>
                      <a:pt x="59" y="10"/>
                    </a:lnTo>
                    <a:lnTo>
                      <a:pt x="36" y="14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829">
                <a:extLst>
                  <a:ext uri="{FF2B5EF4-FFF2-40B4-BE49-F238E27FC236}">
                    <a16:creationId xmlns:a16="http://schemas.microsoft.com/office/drawing/2014/main" id="{348F98DB-3708-49A6-A105-1E8C9FF84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3305"/>
                <a:ext cx="180" cy="51"/>
              </a:xfrm>
              <a:custGeom>
                <a:avLst/>
                <a:gdLst>
                  <a:gd name="T0" fmla="*/ 0 w 717"/>
                  <a:gd name="T1" fmla="*/ 0 h 206"/>
                  <a:gd name="T2" fmla="*/ 0 w 717"/>
                  <a:gd name="T3" fmla="*/ 0 h 206"/>
                  <a:gd name="T4" fmla="*/ 0 w 717"/>
                  <a:gd name="T5" fmla="*/ 0 h 206"/>
                  <a:gd name="T6" fmla="*/ 0 w 717"/>
                  <a:gd name="T7" fmla="*/ 0 h 206"/>
                  <a:gd name="T8" fmla="*/ 0 w 717"/>
                  <a:gd name="T9" fmla="*/ 0 h 206"/>
                  <a:gd name="T10" fmla="*/ 0 w 717"/>
                  <a:gd name="T11" fmla="*/ 0 h 206"/>
                  <a:gd name="T12" fmla="*/ 0 w 717"/>
                  <a:gd name="T13" fmla="*/ 0 h 206"/>
                  <a:gd name="T14" fmla="*/ 0 w 717"/>
                  <a:gd name="T15" fmla="*/ 0 h 206"/>
                  <a:gd name="T16" fmla="*/ 0 w 717"/>
                  <a:gd name="T17" fmla="*/ 0 h 206"/>
                  <a:gd name="T18" fmla="*/ 0 w 717"/>
                  <a:gd name="T19" fmla="*/ 0 h 206"/>
                  <a:gd name="T20" fmla="*/ 0 w 717"/>
                  <a:gd name="T21" fmla="*/ 0 h 206"/>
                  <a:gd name="T22" fmla="*/ 0 w 717"/>
                  <a:gd name="T23" fmla="*/ 0 h 206"/>
                  <a:gd name="T24" fmla="*/ 0 w 717"/>
                  <a:gd name="T25" fmla="*/ 0 h 206"/>
                  <a:gd name="T26" fmla="*/ 0 w 717"/>
                  <a:gd name="T27" fmla="*/ 0 h 206"/>
                  <a:gd name="T28" fmla="*/ 0 w 717"/>
                  <a:gd name="T29" fmla="*/ 0 h 206"/>
                  <a:gd name="T30" fmla="*/ 0 w 717"/>
                  <a:gd name="T31" fmla="*/ 0 h 206"/>
                  <a:gd name="T32" fmla="*/ 0 w 717"/>
                  <a:gd name="T33" fmla="*/ 0 h 206"/>
                  <a:gd name="T34" fmla="*/ 0 w 717"/>
                  <a:gd name="T35" fmla="*/ 0 h 206"/>
                  <a:gd name="T36" fmla="*/ 0 w 717"/>
                  <a:gd name="T37" fmla="*/ 0 h 206"/>
                  <a:gd name="T38" fmla="*/ 0 w 717"/>
                  <a:gd name="T39" fmla="*/ 0 h 206"/>
                  <a:gd name="T40" fmla="*/ 0 w 717"/>
                  <a:gd name="T41" fmla="*/ 0 h 206"/>
                  <a:gd name="T42" fmla="*/ 0 w 717"/>
                  <a:gd name="T43" fmla="*/ 0 h 206"/>
                  <a:gd name="T44" fmla="*/ 0 w 717"/>
                  <a:gd name="T45" fmla="*/ 0 h 206"/>
                  <a:gd name="T46" fmla="*/ 0 w 717"/>
                  <a:gd name="T47" fmla="*/ 0 h 206"/>
                  <a:gd name="T48" fmla="*/ 0 w 717"/>
                  <a:gd name="T49" fmla="*/ 0 h 206"/>
                  <a:gd name="T50" fmla="*/ 0 w 717"/>
                  <a:gd name="T51" fmla="*/ 0 h 206"/>
                  <a:gd name="T52" fmla="*/ 0 w 717"/>
                  <a:gd name="T53" fmla="*/ 0 h 206"/>
                  <a:gd name="T54" fmla="*/ 0 w 717"/>
                  <a:gd name="T55" fmla="*/ 0 h 206"/>
                  <a:gd name="T56" fmla="*/ 0 w 717"/>
                  <a:gd name="T57" fmla="*/ 0 h 206"/>
                  <a:gd name="T58" fmla="*/ 0 w 717"/>
                  <a:gd name="T59" fmla="*/ 0 h 206"/>
                  <a:gd name="T60" fmla="*/ 0 w 717"/>
                  <a:gd name="T61" fmla="*/ 0 h 206"/>
                  <a:gd name="T62" fmla="*/ 0 w 717"/>
                  <a:gd name="T63" fmla="*/ 0 h 206"/>
                  <a:gd name="T64" fmla="*/ 0 w 717"/>
                  <a:gd name="T65" fmla="*/ 0 h 206"/>
                  <a:gd name="T66" fmla="*/ 0 w 717"/>
                  <a:gd name="T67" fmla="*/ 0 h 206"/>
                  <a:gd name="T68" fmla="*/ 0 w 717"/>
                  <a:gd name="T69" fmla="*/ 0 h 206"/>
                  <a:gd name="T70" fmla="*/ 0 w 717"/>
                  <a:gd name="T71" fmla="*/ 0 h 206"/>
                  <a:gd name="T72" fmla="*/ 0 w 717"/>
                  <a:gd name="T73" fmla="*/ 0 h 206"/>
                  <a:gd name="T74" fmla="*/ 0 w 717"/>
                  <a:gd name="T75" fmla="*/ 0 h 206"/>
                  <a:gd name="T76" fmla="*/ 0 w 717"/>
                  <a:gd name="T77" fmla="*/ 0 h 206"/>
                  <a:gd name="T78" fmla="*/ 0 w 717"/>
                  <a:gd name="T79" fmla="*/ 0 h 206"/>
                  <a:gd name="T80" fmla="*/ 0 w 717"/>
                  <a:gd name="T81" fmla="*/ 0 h 2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17" h="206">
                    <a:moveTo>
                      <a:pt x="9" y="18"/>
                    </a:moveTo>
                    <a:lnTo>
                      <a:pt x="9" y="16"/>
                    </a:lnTo>
                    <a:lnTo>
                      <a:pt x="87" y="18"/>
                    </a:lnTo>
                    <a:lnTo>
                      <a:pt x="156" y="22"/>
                    </a:lnTo>
                    <a:lnTo>
                      <a:pt x="215" y="29"/>
                    </a:lnTo>
                    <a:lnTo>
                      <a:pt x="270" y="39"/>
                    </a:lnTo>
                    <a:lnTo>
                      <a:pt x="318" y="50"/>
                    </a:lnTo>
                    <a:lnTo>
                      <a:pt x="360" y="65"/>
                    </a:lnTo>
                    <a:lnTo>
                      <a:pt x="399" y="80"/>
                    </a:lnTo>
                    <a:lnTo>
                      <a:pt x="435" y="96"/>
                    </a:lnTo>
                    <a:lnTo>
                      <a:pt x="466" y="113"/>
                    </a:lnTo>
                    <a:lnTo>
                      <a:pt x="499" y="128"/>
                    </a:lnTo>
                    <a:lnTo>
                      <a:pt x="530" y="145"/>
                    </a:lnTo>
                    <a:lnTo>
                      <a:pt x="564" y="161"/>
                    </a:lnTo>
                    <a:lnTo>
                      <a:pt x="596" y="175"/>
                    </a:lnTo>
                    <a:lnTo>
                      <a:pt x="631" y="188"/>
                    </a:lnTo>
                    <a:lnTo>
                      <a:pt x="672" y="199"/>
                    </a:lnTo>
                    <a:lnTo>
                      <a:pt x="714" y="206"/>
                    </a:lnTo>
                    <a:lnTo>
                      <a:pt x="717" y="191"/>
                    </a:lnTo>
                    <a:lnTo>
                      <a:pt x="674" y="183"/>
                    </a:lnTo>
                    <a:lnTo>
                      <a:pt x="636" y="173"/>
                    </a:lnTo>
                    <a:lnTo>
                      <a:pt x="601" y="160"/>
                    </a:lnTo>
                    <a:lnTo>
                      <a:pt x="569" y="145"/>
                    </a:lnTo>
                    <a:lnTo>
                      <a:pt x="538" y="130"/>
                    </a:lnTo>
                    <a:lnTo>
                      <a:pt x="506" y="113"/>
                    </a:lnTo>
                    <a:lnTo>
                      <a:pt x="474" y="97"/>
                    </a:lnTo>
                    <a:lnTo>
                      <a:pt x="440" y="80"/>
                    </a:lnTo>
                    <a:lnTo>
                      <a:pt x="404" y="65"/>
                    </a:lnTo>
                    <a:lnTo>
                      <a:pt x="365" y="49"/>
                    </a:lnTo>
                    <a:lnTo>
                      <a:pt x="321" y="35"/>
                    </a:lnTo>
                    <a:lnTo>
                      <a:pt x="273" y="23"/>
                    </a:lnTo>
                    <a:lnTo>
                      <a:pt x="218" y="14"/>
                    </a:lnTo>
                    <a:lnTo>
                      <a:pt x="156" y="6"/>
                    </a:lnTo>
                    <a:lnTo>
                      <a:pt x="87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830">
                <a:extLst>
                  <a:ext uri="{FF2B5EF4-FFF2-40B4-BE49-F238E27FC236}">
                    <a16:creationId xmlns:a16="http://schemas.microsoft.com/office/drawing/2014/main" id="{0F075A2A-F87C-43C7-92E3-4BCD90C89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305"/>
                <a:ext cx="184" cy="60"/>
              </a:xfrm>
              <a:custGeom>
                <a:avLst/>
                <a:gdLst>
                  <a:gd name="T0" fmla="*/ 0 w 737"/>
                  <a:gd name="T1" fmla="*/ 0 h 243"/>
                  <a:gd name="T2" fmla="*/ 0 w 737"/>
                  <a:gd name="T3" fmla="*/ 0 h 243"/>
                  <a:gd name="T4" fmla="*/ 0 w 737"/>
                  <a:gd name="T5" fmla="*/ 0 h 243"/>
                  <a:gd name="T6" fmla="*/ 0 w 737"/>
                  <a:gd name="T7" fmla="*/ 0 h 243"/>
                  <a:gd name="T8" fmla="*/ 0 w 737"/>
                  <a:gd name="T9" fmla="*/ 0 h 243"/>
                  <a:gd name="T10" fmla="*/ 0 w 737"/>
                  <a:gd name="T11" fmla="*/ 0 h 243"/>
                  <a:gd name="T12" fmla="*/ 0 w 737"/>
                  <a:gd name="T13" fmla="*/ 0 h 243"/>
                  <a:gd name="T14" fmla="*/ 0 w 737"/>
                  <a:gd name="T15" fmla="*/ 0 h 243"/>
                  <a:gd name="T16" fmla="*/ 0 w 737"/>
                  <a:gd name="T17" fmla="*/ 0 h 243"/>
                  <a:gd name="T18" fmla="*/ 0 w 737"/>
                  <a:gd name="T19" fmla="*/ 0 h 243"/>
                  <a:gd name="T20" fmla="*/ 0 w 737"/>
                  <a:gd name="T21" fmla="*/ 0 h 243"/>
                  <a:gd name="T22" fmla="*/ 0 w 737"/>
                  <a:gd name="T23" fmla="*/ 0 h 243"/>
                  <a:gd name="T24" fmla="*/ 0 w 737"/>
                  <a:gd name="T25" fmla="*/ 0 h 243"/>
                  <a:gd name="T26" fmla="*/ 0 w 737"/>
                  <a:gd name="T27" fmla="*/ 0 h 243"/>
                  <a:gd name="T28" fmla="*/ 0 w 737"/>
                  <a:gd name="T29" fmla="*/ 0 h 243"/>
                  <a:gd name="T30" fmla="*/ 0 w 737"/>
                  <a:gd name="T31" fmla="*/ 0 h 243"/>
                  <a:gd name="T32" fmla="*/ 0 w 737"/>
                  <a:gd name="T33" fmla="*/ 0 h 243"/>
                  <a:gd name="T34" fmla="*/ 0 w 737"/>
                  <a:gd name="T35" fmla="*/ 0 h 243"/>
                  <a:gd name="T36" fmla="*/ 0 w 737"/>
                  <a:gd name="T37" fmla="*/ 0 h 243"/>
                  <a:gd name="T38" fmla="*/ 0 w 737"/>
                  <a:gd name="T39" fmla="*/ 0 h 243"/>
                  <a:gd name="T40" fmla="*/ 0 w 737"/>
                  <a:gd name="T41" fmla="*/ 0 h 243"/>
                  <a:gd name="T42" fmla="*/ 0 w 737"/>
                  <a:gd name="T43" fmla="*/ 0 h 243"/>
                  <a:gd name="T44" fmla="*/ 0 w 737"/>
                  <a:gd name="T45" fmla="*/ 0 h 243"/>
                  <a:gd name="T46" fmla="*/ 0 w 737"/>
                  <a:gd name="T47" fmla="*/ 0 h 243"/>
                  <a:gd name="T48" fmla="*/ 0 w 737"/>
                  <a:gd name="T49" fmla="*/ 0 h 243"/>
                  <a:gd name="T50" fmla="*/ 0 w 737"/>
                  <a:gd name="T51" fmla="*/ 0 h 243"/>
                  <a:gd name="T52" fmla="*/ 0 w 737"/>
                  <a:gd name="T53" fmla="*/ 0 h 243"/>
                  <a:gd name="T54" fmla="*/ 0 w 737"/>
                  <a:gd name="T55" fmla="*/ 0 h 243"/>
                  <a:gd name="T56" fmla="*/ 0 w 737"/>
                  <a:gd name="T57" fmla="*/ 0 h 243"/>
                  <a:gd name="T58" fmla="*/ 0 w 737"/>
                  <a:gd name="T59" fmla="*/ 0 h 243"/>
                  <a:gd name="T60" fmla="*/ 0 w 737"/>
                  <a:gd name="T61" fmla="*/ 0 h 243"/>
                  <a:gd name="T62" fmla="*/ 0 w 737"/>
                  <a:gd name="T63" fmla="*/ 0 h 243"/>
                  <a:gd name="T64" fmla="*/ 0 w 737"/>
                  <a:gd name="T65" fmla="*/ 0 h 243"/>
                  <a:gd name="T66" fmla="*/ 0 w 737"/>
                  <a:gd name="T67" fmla="*/ 0 h 243"/>
                  <a:gd name="T68" fmla="*/ 0 w 737"/>
                  <a:gd name="T69" fmla="*/ 0 h 243"/>
                  <a:gd name="T70" fmla="*/ 0 w 737"/>
                  <a:gd name="T71" fmla="*/ 0 h 243"/>
                  <a:gd name="T72" fmla="*/ 0 w 737"/>
                  <a:gd name="T73" fmla="*/ 0 h 243"/>
                  <a:gd name="T74" fmla="*/ 0 w 737"/>
                  <a:gd name="T75" fmla="*/ 0 h 243"/>
                  <a:gd name="T76" fmla="*/ 0 w 737"/>
                  <a:gd name="T77" fmla="*/ 0 h 243"/>
                  <a:gd name="T78" fmla="*/ 0 w 737"/>
                  <a:gd name="T79" fmla="*/ 0 h 243"/>
                  <a:gd name="T80" fmla="*/ 0 w 737"/>
                  <a:gd name="T81" fmla="*/ 0 h 243"/>
                  <a:gd name="T82" fmla="*/ 0 w 737"/>
                  <a:gd name="T83" fmla="*/ 0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37" h="243">
                    <a:moveTo>
                      <a:pt x="13" y="241"/>
                    </a:moveTo>
                    <a:lnTo>
                      <a:pt x="10" y="243"/>
                    </a:lnTo>
                    <a:lnTo>
                      <a:pt x="56" y="223"/>
                    </a:lnTo>
                    <a:lnTo>
                      <a:pt x="101" y="205"/>
                    </a:lnTo>
                    <a:lnTo>
                      <a:pt x="147" y="186"/>
                    </a:lnTo>
                    <a:lnTo>
                      <a:pt x="192" y="165"/>
                    </a:lnTo>
                    <a:lnTo>
                      <a:pt x="238" y="147"/>
                    </a:lnTo>
                    <a:lnTo>
                      <a:pt x="283" y="127"/>
                    </a:lnTo>
                    <a:lnTo>
                      <a:pt x="330" y="109"/>
                    </a:lnTo>
                    <a:lnTo>
                      <a:pt x="375" y="92"/>
                    </a:lnTo>
                    <a:lnTo>
                      <a:pt x="421" y="75"/>
                    </a:lnTo>
                    <a:lnTo>
                      <a:pt x="465" y="61"/>
                    </a:lnTo>
                    <a:lnTo>
                      <a:pt x="511" y="48"/>
                    </a:lnTo>
                    <a:lnTo>
                      <a:pt x="556" y="37"/>
                    </a:lnTo>
                    <a:lnTo>
                      <a:pt x="602" y="28"/>
                    </a:lnTo>
                    <a:lnTo>
                      <a:pt x="646" y="22"/>
                    </a:lnTo>
                    <a:lnTo>
                      <a:pt x="691" y="18"/>
                    </a:lnTo>
                    <a:lnTo>
                      <a:pt x="737" y="18"/>
                    </a:lnTo>
                    <a:lnTo>
                      <a:pt x="737" y="0"/>
                    </a:lnTo>
                    <a:lnTo>
                      <a:pt x="691" y="2"/>
                    </a:lnTo>
                    <a:lnTo>
                      <a:pt x="646" y="6"/>
                    </a:lnTo>
                    <a:lnTo>
                      <a:pt x="599" y="13"/>
                    </a:lnTo>
                    <a:lnTo>
                      <a:pt x="553" y="22"/>
                    </a:lnTo>
                    <a:lnTo>
                      <a:pt x="508" y="32"/>
                    </a:lnTo>
                    <a:lnTo>
                      <a:pt x="462" y="45"/>
                    </a:lnTo>
                    <a:lnTo>
                      <a:pt x="416" y="59"/>
                    </a:lnTo>
                    <a:lnTo>
                      <a:pt x="370" y="76"/>
                    </a:lnTo>
                    <a:lnTo>
                      <a:pt x="325" y="93"/>
                    </a:lnTo>
                    <a:lnTo>
                      <a:pt x="278" y="111"/>
                    </a:lnTo>
                    <a:lnTo>
                      <a:pt x="232" y="131"/>
                    </a:lnTo>
                    <a:lnTo>
                      <a:pt x="187" y="149"/>
                    </a:lnTo>
                    <a:lnTo>
                      <a:pt x="141" y="170"/>
                    </a:lnTo>
                    <a:lnTo>
                      <a:pt x="96" y="189"/>
                    </a:lnTo>
                    <a:lnTo>
                      <a:pt x="50" y="208"/>
                    </a:lnTo>
                    <a:lnTo>
                      <a:pt x="5" y="227"/>
                    </a:lnTo>
                    <a:lnTo>
                      <a:pt x="2" y="228"/>
                    </a:lnTo>
                    <a:lnTo>
                      <a:pt x="5" y="227"/>
                    </a:lnTo>
                    <a:lnTo>
                      <a:pt x="0" y="231"/>
                    </a:lnTo>
                    <a:lnTo>
                      <a:pt x="0" y="236"/>
                    </a:lnTo>
                    <a:lnTo>
                      <a:pt x="4" y="241"/>
                    </a:lnTo>
                    <a:lnTo>
                      <a:pt x="10" y="243"/>
                    </a:lnTo>
                    <a:lnTo>
                      <a:pt x="13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831">
                <a:extLst>
                  <a:ext uri="{FF2B5EF4-FFF2-40B4-BE49-F238E27FC236}">
                    <a16:creationId xmlns:a16="http://schemas.microsoft.com/office/drawing/2014/main" id="{F687EAD5-AD12-4EEF-9720-A091334E4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362"/>
                <a:ext cx="4" cy="6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0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  <a:gd name="T12" fmla="*/ 0 w 18"/>
                  <a:gd name="T13" fmla="*/ 0 h 24"/>
                  <a:gd name="T14" fmla="*/ 0 w 18"/>
                  <a:gd name="T15" fmla="*/ 0 h 24"/>
                  <a:gd name="T16" fmla="*/ 0 w 18"/>
                  <a:gd name="T17" fmla="*/ 0 h 24"/>
                  <a:gd name="T18" fmla="*/ 0 w 18"/>
                  <a:gd name="T19" fmla="*/ 0 h 24"/>
                  <a:gd name="T20" fmla="*/ 0 w 18"/>
                  <a:gd name="T21" fmla="*/ 0 h 24"/>
                  <a:gd name="T22" fmla="*/ 0 w 18"/>
                  <a:gd name="T23" fmla="*/ 0 h 24"/>
                  <a:gd name="T24" fmla="*/ 0 w 18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24">
                    <a:moveTo>
                      <a:pt x="13" y="8"/>
                    </a:moveTo>
                    <a:lnTo>
                      <a:pt x="13" y="10"/>
                    </a:lnTo>
                    <a:lnTo>
                      <a:pt x="15" y="11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8" y="13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832">
                <a:extLst>
                  <a:ext uri="{FF2B5EF4-FFF2-40B4-BE49-F238E27FC236}">
                    <a16:creationId xmlns:a16="http://schemas.microsoft.com/office/drawing/2014/main" id="{0CDA7AB4-69BE-4483-9DD5-F79D2C728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364"/>
                <a:ext cx="9" cy="4"/>
              </a:xfrm>
              <a:custGeom>
                <a:avLst/>
                <a:gdLst>
                  <a:gd name="T0" fmla="*/ 0 w 35"/>
                  <a:gd name="T1" fmla="*/ 0 h 18"/>
                  <a:gd name="T2" fmla="*/ 0 w 35"/>
                  <a:gd name="T3" fmla="*/ 0 h 18"/>
                  <a:gd name="T4" fmla="*/ 0 w 35"/>
                  <a:gd name="T5" fmla="*/ 0 h 18"/>
                  <a:gd name="T6" fmla="*/ 0 w 35"/>
                  <a:gd name="T7" fmla="*/ 0 h 18"/>
                  <a:gd name="T8" fmla="*/ 0 w 35"/>
                  <a:gd name="T9" fmla="*/ 0 h 18"/>
                  <a:gd name="T10" fmla="*/ 0 w 35"/>
                  <a:gd name="T11" fmla="*/ 0 h 18"/>
                  <a:gd name="T12" fmla="*/ 0 w 35"/>
                  <a:gd name="T13" fmla="*/ 0 h 18"/>
                  <a:gd name="T14" fmla="*/ 0 w 35"/>
                  <a:gd name="T15" fmla="*/ 0 h 18"/>
                  <a:gd name="T16" fmla="*/ 0 w 35"/>
                  <a:gd name="T17" fmla="*/ 0 h 18"/>
                  <a:gd name="T18" fmla="*/ 0 w 35"/>
                  <a:gd name="T19" fmla="*/ 0 h 18"/>
                  <a:gd name="T20" fmla="*/ 0 w 35"/>
                  <a:gd name="T21" fmla="*/ 0 h 18"/>
                  <a:gd name="T22" fmla="*/ 0 w 35"/>
                  <a:gd name="T23" fmla="*/ 0 h 18"/>
                  <a:gd name="T24" fmla="*/ 0 w 35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" h="18">
                    <a:moveTo>
                      <a:pt x="35" y="3"/>
                    </a:moveTo>
                    <a:lnTo>
                      <a:pt x="35" y="4"/>
                    </a:lnTo>
                    <a:lnTo>
                      <a:pt x="26" y="2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833">
                <a:extLst>
                  <a:ext uri="{FF2B5EF4-FFF2-40B4-BE49-F238E27FC236}">
                    <a16:creationId xmlns:a16="http://schemas.microsoft.com/office/drawing/2014/main" id="{D6968156-8A79-409F-8A37-7D87DAC8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3364"/>
                <a:ext cx="24" cy="24"/>
              </a:xfrm>
              <a:custGeom>
                <a:avLst/>
                <a:gdLst>
                  <a:gd name="T0" fmla="*/ 0 w 96"/>
                  <a:gd name="T1" fmla="*/ 0 h 95"/>
                  <a:gd name="T2" fmla="*/ 0 w 96"/>
                  <a:gd name="T3" fmla="*/ 0 h 95"/>
                  <a:gd name="T4" fmla="*/ 0 w 96"/>
                  <a:gd name="T5" fmla="*/ 0 h 95"/>
                  <a:gd name="T6" fmla="*/ 0 w 96"/>
                  <a:gd name="T7" fmla="*/ 0 h 95"/>
                  <a:gd name="T8" fmla="*/ 0 w 96"/>
                  <a:gd name="T9" fmla="*/ 0 h 95"/>
                  <a:gd name="T10" fmla="*/ 0 w 96"/>
                  <a:gd name="T11" fmla="*/ 0 h 95"/>
                  <a:gd name="T12" fmla="*/ 0 w 96"/>
                  <a:gd name="T13" fmla="*/ 0 h 95"/>
                  <a:gd name="T14" fmla="*/ 0 w 96"/>
                  <a:gd name="T15" fmla="*/ 0 h 95"/>
                  <a:gd name="T16" fmla="*/ 0 w 96"/>
                  <a:gd name="T17" fmla="*/ 0 h 95"/>
                  <a:gd name="T18" fmla="*/ 0 w 96"/>
                  <a:gd name="T19" fmla="*/ 0 h 95"/>
                  <a:gd name="T20" fmla="*/ 0 w 96"/>
                  <a:gd name="T21" fmla="*/ 0 h 95"/>
                  <a:gd name="T22" fmla="*/ 0 w 96"/>
                  <a:gd name="T23" fmla="*/ 0 h 95"/>
                  <a:gd name="T24" fmla="*/ 0 w 96"/>
                  <a:gd name="T25" fmla="*/ 0 h 95"/>
                  <a:gd name="T26" fmla="*/ 0 w 96"/>
                  <a:gd name="T27" fmla="*/ 0 h 95"/>
                  <a:gd name="T28" fmla="*/ 0 w 96"/>
                  <a:gd name="T29" fmla="*/ 0 h 95"/>
                  <a:gd name="T30" fmla="*/ 0 w 96"/>
                  <a:gd name="T31" fmla="*/ 0 h 95"/>
                  <a:gd name="T32" fmla="*/ 0 w 96"/>
                  <a:gd name="T33" fmla="*/ 0 h 95"/>
                  <a:gd name="T34" fmla="*/ 0 w 96"/>
                  <a:gd name="T35" fmla="*/ 0 h 95"/>
                  <a:gd name="T36" fmla="*/ 0 w 96"/>
                  <a:gd name="T37" fmla="*/ 0 h 95"/>
                  <a:gd name="T38" fmla="*/ 0 w 96"/>
                  <a:gd name="T39" fmla="*/ 0 h 95"/>
                  <a:gd name="T40" fmla="*/ 0 w 96"/>
                  <a:gd name="T41" fmla="*/ 0 h 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6" h="95">
                    <a:moveTo>
                      <a:pt x="96" y="87"/>
                    </a:moveTo>
                    <a:lnTo>
                      <a:pt x="96" y="87"/>
                    </a:lnTo>
                    <a:lnTo>
                      <a:pt x="88" y="75"/>
                    </a:lnTo>
                    <a:lnTo>
                      <a:pt x="81" y="62"/>
                    </a:lnTo>
                    <a:lnTo>
                      <a:pt x="72" y="51"/>
                    </a:lnTo>
                    <a:lnTo>
                      <a:pt x="60" y="40"/>
                    </a:lnTo>
                    <a:lnTo>
                      <a:pt x="49" y="28"/>
                    </a:lnTo>
                    <a:lnTo>
                      <a:pt x="35" y="19"/>
                    </a:lnTo>
                    <a:lnTo>
                      <a:pt x="22" y="10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14" y="23"/>
                    </a:lnTo>
                    <a:lnTo>
                      <a:pt x="27" y="32"/>
                    </a:lnTo>
                    <a:lnTo>
                      <a:pt x="39" y="41"/>
                    </a:lnTo>
                    <a:lnTo>
                      <a:pt x="49" y="51"/>
                    </a:lnTo>
                    <a:lnTo>
                      <a:pt x="59" y="61"/>
                    </a:lnTo>
                    <a:lnTo>
                      <a:pt x="68" y="73"/>
                    </a:lnTo>
                    <a:lnTo>
                      <a:pt x="75" y="83"/>
                    </a:lnTo>
                    <a:lnTo>
                      <a:pt x="81" y="95"/>
                    </a:lnTo>
                    <a:lnTo>
                      <a:pt x="96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834">
                <a:extLst>
                  <a:ext uri="{FF2B5EF4-FFF2-40B4-BE49-F238E27FC236}">
                    <a16:creationId xmlns:a16="http://schemas.microsoft.com/office/drawing/2014/main" id="{4C041ACC-4A60-46CB-90B4-3D56A2D0D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3386"/>
                <a:ext cx="9" cy="29"/>
              </a:xfrm>
              <a:custGeom>
                <a:avLst/>
                <a:gdLst>
                  <a:gd name="T0" fmla="*/ 0 w 35"/>
                  <a:gd name="T1" fmla="*/ 0 h 113"/>
                  <a:gd name="T2" fmla="*/ 0 w 35"/>
                  <a:gd name="T3" fmla="*/ 0 h 113"/>
                  <a:gd name="T4" fmla="*/ 0 w 35"/>
                  <a:gd name="T5" fmla="*/ 0 h 113"/>
                  <a:gd name="T6" fmla="*/ 0 w 35"/>
                  <a:gd name="T7" fmla="*/ 0 h 113"/>
                  <a:gd name="T8" fmla="*/ 0 w 35"/>
                  <a:gd name="T9" fmla="*/ 0 h 113"/>
                  <a:gd name="T10" fmla="*/ 0 w 35"/>
                  <a:gd name="T11" fmla="*/ 0 h 113"/>
                  <a:gd name="T12" fmla="*/ 0 w 35"/>
                  <a:gd name="T13" fmla="*/ 0 h 113"/>
                  <a:gd name="T14" fmla="*/ 0 w 35"/>
                  <a:gd name="T15" fmla="*/ 0 h 113"/>
                  <a:gd name="T16" fmla="*/ 0 w 35"/>
                  <a:gd name="T17" fmla="*/ 0 h 113"/>
                  <a:gd name="T18" fmla="*/ 0 w 35"/>
                  <a:gd name="T19" fmla="*/ 0 h 113"/>
                  <a:gd name="T20" fmla="*/ 0 w 35"/>
                  <a:gd name="T21" fmla="*/ 0 h 113"/>
                  <a:gd name="T22" fmla="*/ 0 w 35"/>
                  <a:gd name="T23" fmla="*/ 0 h 113"/>
                  <a:gd name="T24" fmla="*/ 0 w 35"/>
                  <a:gd name="T25" fmla="*/ 0 h 113"/>
                  <a:gd name="T26" fmla="*/ 0 w 35"/>
                  <a:gd name="T27" fmla="*/ 0 h 113"/>
                  <a:gd name="T28" fmla="*/ 0 w 35"/>
                  <a:gd name="T29" fmla="*/ 0 h 113"/>
                  <a:gd name="T30" fmla="*/ 0 w 35"/>
                  <a:gd name="T31" fmla="*/ 0 h 113"/>
                  <a:gd name="T32" fmla="*/ 0 w 35"/>
                  <a:gd name="T33" fmla="*/ 0 h 113"/>
                  <a:gd name="T34" fmla="*/ 0 w 35"/>
                  <a:gd name="T35" fmla="*/ 0 h 1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13">
                    <a:moveTo>
                      <a:pt x="22" y="96"/>
                    </a:moveTo>
                    <a:lnTo>
                      <a:pt x="33" y="104"/>
                    </a:lnTo>
                    <a:lnTo>
                      <a:pt x="33" y="79"/>
                    </a:lnTo>
                    <a:lnTo>
                      <a:pt x="31" y="53"/>
                    </a:lnTo>
                    <a:lnTo>
                      <a:pt x="24" y="26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9" y="31"/>
                    </a:lnTo>
                    <a:lnTo>
                      <a:pt x="15" y="56"/>
                    </a:lnTo>
                    <a:lnTo>
                      <a:pt x="18" y="79"/>
                    </a:lnTo>
                    <a:lnTo>
                      <a:pt x="18" y="104"/>
                    </a:lnTo>
                    <a:lnTo>
                      <a:pt x="30" y="112"/>
                    </a:lnTo>
                    <a:lnTo>
                      <a:pt x="17" y="104"/>
                    </a:lnTo>
                    <a:lnTo>
                      <a:pt x="19" y="111"/>
                    </a:lnTo>
                    <a:lnTo>
                      <a:pt x="26" y="113"/>
                    </a:lnTo>
                    <a:lnTo>
                      <a:pt x="32" y="111"/>
                    </a:lnTo>
                    <a:lnTo>
                      <a:pt x="35" y="104"/>
                    </a:lnTo>
                    <a:lnTo>
                      <a:pt x="2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835">
                <a:extLst>
                  <a:ext uri="{FF2B5EF4-FFF2-40B4-BE49-F238E27FC236}">
                    <a16:creationId xmlns:a16="http://schemas.microsoft.com/office/drawing/2014/main" id="{19A180EF-CE6F-44B6-B101-9A0990FA1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3392"/>
                <a:ext cx="51" cy="22"/>
              </a:xfrm>
              <a:custGeom>
                <a:avLst/>
                <a:gdLst>
                  <a:gd name="T0" fmla="*/ 0 w 207"/>
                  <a:gd name="T1" fmla="*/ 0 h 88"/>
                  <a:gd name="T2" fmla="*/ 0 w 207"/>
                  <a:gd name="T3" fmla="*/ 0 h 88"/>
                  <a:gd name="T4" fmla="*/ 0 w 207"/>
                  <a:gd name="T5" fmla="*/ 0 h 88"/>
                  <a:gd name="T6" fmla="*/ 0 w 207"/>
                  <a:gd name="T7" fmla="*/ 0 h 88"/>
                  <a:gd name="T8" fmla="*/ 0 w 207"/>
                  <a:gd name="T9" fmla="*/ 0 h 88"/>
                  <a:gd name="T10" fmla="*/ 0 w 207"/>
                  <a:gd name="T11" fmla="*/ 0 h 88"/>
                  <a:gd name="T12" fmla="*/ 0 w 207"/>
                  <a:gd name="T13" fmla="*/ 0 h 88"/>
                  <a:gd name="T14" fmla="*/ 0 w 207"/>
                  <a:gd name="T15" fmla="*/ 0 h 88"/>
                  <a:gd name="T16" fmla="*/ 0 w 207"/>
                  <a:gd name="T17" fmla="*/ 0 h 88"/>
                  <a:gd name="T18" fmla="*/ 0 w 207"/>
                  <a:gd name="T19" fmla="*/ 0 h 88"/>
                  <a:gd name="T20" fmla="*/ 0 w 207"/>
                  <a:gd name="T21" fmla="*/ 0 h 88"/>
                  <a:gd name="T22" fmla="*/ 0 w 207"/>
                  <a:gd name="T23" fmla="*/ 0 h 88"/>
                  <a:gd name="T24" fmla="*/ 0 w 207"/>
                  <a:gd name="T25" fmla="*/ 0 h 88"/>
                  <a:gd name="T26" fmla="*/ 0 w 207"/>
                  <a:gd name="T27" fmla="*/ 0 h 88"/>
                  <a:gd name="T28" fmla="*/ 0 w 207"/>
                  <a:gd name="T29" fmla="*/ 0 h 88"/>
                  <a:gd name="T30" fmla="*/ 0 w 207"/>
                  <a:gd name="T31" fmla="*/ 0 h 88"/>
                  <a:gd name="T32" fmla="*/ 0 w 207"/>
                  <a:gd name="T33" fmla="*/ 0 h 88"/>
                  <a:gd name="T34" fmla="*/ 0 w 207"/>
                  <a:gd name="T35" fmla="*/ 0 h 88"/>
                  <a:gd name="T36" fmla="*/ 0 w 207"/>
                  <a:gd name="T37" fmla="*/ 0 h 88"/>
                  <a:gd name="T38" fmla="*/ 0 w 207"/>
                  <a:gd name="T39" fmla="*/ 0 h 88"/>
                  <a:gd name="T40" fmla="*/ 0 w 207"/>
                  <a:gd name="T41" fmla="*/ 0 h 88"/>
                  <a:gd name="T42" fmla="*/ 0 w 207"/>
                  <a:gd name="T43" fmla="*/ 0 h 88"/>
                  <a:gd name="T44" fmla="*/ 0 w 207"/>
                  <a:gd name="T45" fmla="*/ 0 h 88"/>
                  <a:gd name="T46" fmla="*/ 0 w 207"/>
                  <a:gd name="T47" fmla="*/ 0 h 88"/>
                  <a:gd name="T48" fmla="*/ 0 w 207"/>
                  <a:gd name="T49" fmla="*/ 0 h 88"/>
                  <a:gd name="T50" fmla="*/ 0 w 207"/>
                  <a:gd name="T51" fmla="*/ 0 h 88"/>
                  <a:gd name="T52" fmla="*/ 0 w 207"/>
                  <a:gd name="T53" fmla="*/ 0 h 88"/>
                  <a:gd name="T54" fmla="*/ 0 w 207"/>
                  <a:gd name="T55" fmla="*/ 0 h 88"/>
                  <a:gd name="T56" fmla="*/ 0 w 207"/>
                  <a:gd name="T57" fmla="*/ 0 h 88"/>
                  <a:gd name="T58" fmla="*/ 0 w 207"/>
                  <a:gd name="T59" fmla="*/ 0 h 88"/>
                  <a:gd name="T60" fmla="*/ 0 w 207"/>
                  <a:gd name="T61" fmla="*/ 0 h 88"/>
                  <a:gd name="T62" fmla="*/ 0 w 207"/>
                  <a:gd name="T63" fmla="*/ 0 h 88"/>
                  <a:gd name="T64" fmla="*/ 0 w 207"/>
                  <a:gd name="T65" fmla="*/ 0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7" h="88">
                    <a:moveTo>
                      <a:pt x="103" y="0"/>
                    </a:moveTo>
                    <a:lnTo>
                      <a:pt x="124" y="2"/>
                    </a:lnTo>
                    <a:lnTo>
                      <a:pt x="143" y="4"/>
                    </a:lnTo>
                    <a:lnTo>
                      <a:pt x="161" y="8"/>
                    </a:lnTo>
                    <a:lnTo>
                      <a:pt x="177" y="13"/>
                    </a:lnTo>
                    <a:lnTo>
                      <a:pt x="189" y="20"/>
                    </a:lnTo>
                    <a:lnTo>
                      <a:pt x="199" y="28"/>
                    </a:lnTo>
                    <a:lnTo>
                      <a:pt x="204" y="35"/>
                    </a:lnTo>
                    <a:lnTo>
                      <a:pt x="207" y="45"/>
                    </a:lnTo>
                    <a:lnTo>
                      <a:pt x="204" y="54"/>
                    </a:lnTo>
                    <a:lnTo>
                      <a:pt x="199" y="61"/>
                    </a:lnTo>
                    <a:lnTo>
                      <a:pt x="189" y="68"/>
                    </a:lnTo>
                    <a:lnTo>
                      <a:pt x="177" y="74"/>
                    </a:lnTo>
                    <a:lnTo>
                      <a:pt x="161" y="80"/>
                    </a:lnTo>
                    <a:lnTo>
                      <a:pt x="143" y="84"/>
                    </a:lnTo>
                    <a:lnTo>
                      <a:pt x="124" y="86"/>
                    </a:lnTo>
                    <a:lnTo>
                      <a:pt x="103" y="88"/>
                    </a:lnTo>
                    <a:lnTo>
                      <a:pt x="82" y="86"/>
                    </a:lnTo>
                    <a:lnTo>
                      <a:pt x="64" y="84"/>
                    </a:lnTo>
                    <a:lnTo>
                      <a:pt x="46" y="80"/>
                    </a:lnTo>
                    <a:lnTo>
                      <a:pt x="30" y="74"/>
                    </a:lnTo>
                    <a:lnTo>
                      <a:pt x="18" y="68"/>
                    </a:lnTo>
                    <a:lnTo>
                      <a:pt x="8" y="61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3" y="35"/>
                    </a:lnTo>
                    <a:lnTo>
                      <a:pt x="8" y="28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6" y="8"/>
                    </a:lnTo>
                    <a:lnTo>
                      <a:pt x="64" y="4"/>
                    </a:lnTo>
                    <a:lnTo>
                      <a:pt x="82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836">
                <a:extLst>
                  <a:ext uri="{FF2B5EF4-FFF2-40B4-BE49-F238E27FC236}">
                    <a16:creationId xmlns:a16="http://schemas.microsoft.com/office/drawing/2014/main" id="{CCB53FB8-282E-4BF1-8EB3-F1BD24D5A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3392"/>
                <a:ext cx="51" cy="22"/>
              </a:xfrm>
              <a:custGeom>
                <a:avLst/>
                <a:gdLst>
                  <a:gd name="T0" fmla="*/ 0 w 207"/>
                  <a:gd name="T1" fmla="*/ 0 h 88"/>
                  <a:gd name="T2" fmla="*/ 0 w 207"/>
                  <a:gd name="T3" fmla="*/ 0 h 88"/>
                  <a:gd name="T4" fmla="*/ 0 w 207"/>
                  <a:gd name="T5" fmla="*/ 0 h 88"/>
                  <a:gd name="T6" fmla="*/ 0 w 207"/>
                  <a:gd name="T7" fmla="*/ 0 h 88"/>
                  <a:gd name="T8" fmla="*/ 0 w 207"/>
                  <a:gd name="T9" fmla="*/ 0 h 88"/>
                  <a:gd name="T10" fmla="*/ 0 w 207"/>
                  <a:gd name="T11" fmla="*/ 0 h 88"/>
                  <a:gd name="T12" fmla="*/ 0 w 207"/>
                  <a:gd name="T13" fmla="*/ 0 h 88"/>
                  <a:gd name="T14" fmla="*/ 0 w 207"/>
                  <a:gd name="T15" fmla="*/ 0 h 88"/>
                  <a:gd name="T16" fmla="*/ 0 w 207"/>
                  <a:gd name="T17" fmla="*/ 0 h 88"/>
                  <a:gd name="T18" fmla="*/ 0 w 207"/>
                  <a:gd name="T19" fmla="*/ 0 h 88"/>
                  <a:gd name="T20" fmla="*/ 0 w 207"/>
                  <a:gd name="T21" fmla="*/ 0 h 88"/>
                  <a:gd name="T22" fmla="*/ 0 w 207"/>
                  <a:gd name="T23" fmla="*/ 0 h 88"/>
                  <a:gd name="T24" fmla="*/ 0 w 207"/>
                  <a:gd name="T25" fmla="*/ 0 h 88"/>
                  <a:gd name="T26" fmla="*/ 0 w 207"/>
                  <a:gd name="T27" fmla="*/ 0 h 88"/>
                  <a:gd name="T28" fmla="*/ 0 w 207"/>
                  <a:gd name="T29" fmla="*/ 0 h 88"/>
                  <a:gd name="T30" fmla="*/ 0 w 207"/>
                  <a:gd name="T31" fmla="*/ 0 h 88"/>
                  <a:gd name="T32" fmla="*/ 0 w 207"/>
                  <a:gd name="T33" fmla="*/ 0 h 88"/>
                  <a:gd name="T34" fmla="*/ 0 w 207"/>
                  <a:gd name="T35" fmla="*/ 0 h 88"/>
                  <a:gd name="T36" fmla="*/ 0 w 207"/>
                  <a:gd name="T37" fmla="*/ 0 h 88"/>
                  <a:gd name="T38" fmla="*/ 0 w 207"/>
                  <a:gd name="T39" fmla="*/ 0 h 88"/>
                  <a:gd name="T40" fmla="*/ 0 w 207"/>
                  <a:gd name="T41" fmla="*/ 0 h 88"/>
                  <a:gd name="T42" fmla="*/ 0 w 207"/>
                  <a:gd name="T43" fmla="*/ 0 h 88"/>
                  <a:gd name="T44" fmla="*/ 0 w 207"/>
                  <a:gd name="T45" fmla="*/ 0 h 88"/>
                  <a:gd name="T46" fmla="*/ 0 w 207"/>
                  <a:gd name="T47" fmla="*/ 0 h 88"/>
                  <a:gd name="T48" fmla="*/ 0 w 207"/>
                  <a:gd name="T49" fmla="*/ 0 h 88"/>
                  <a:gd name="T50" fmla="*/ 0 w 207"/>
                  <a:gd name="T51" fmla="*/ 0 h 88"/>
                  <a:gd name="T52" fmla="*/ 0 w 207"/>
                  <a:gd name="T53" fmla="*/ 0 h 88"/>
                  <a:gd name="T54" fmla="*/ 0 w 207"/>
                  <a:gd name="T55" fmla="*/ 0 h 88"/>
                  <a:gd name="T56" fmla="*/ 0 w 207"/>
                  <a:gd name="T57" fmla="*/ 0 h 88"/>
                  <a:gd name="T58" fmla="*/ 0 w 207"/>
                  <a:gd name="T59" fmla="*/ 0 h 88"/>
                  <a:gd name="T60" fmla="*/ 0 w 207"/>
                  <a:gd name="T61" fmla="*/ 0 h 88"/>
                  <a:gd name="T62" fmla="*/ 0 w 207"/>
                  <a:gd name="T63" fmla="*/ 0 h 88"/>
                  <a:gd name="T64" fmla="*/ 0 w 207"/>
                  <a:gd name="T65" fmla="*/ 0 h 88"/>
                  <a:gd name="T66" fmla="*/ 0 w 207"/>
                  <a:gd name="T67" fmla="*/ 0 h 88"/>
                  <a:gd name="T68" fmla="*/ 0 w 207"/>
                  <a:gd name="T69" fmla="*/ 0 h 88"/>
                  <a:gd name="T70" fmla="*/ 0 w 207"/>
                  <a:gd name="T71" fmla="*/ 0 h 88"/>
                  <a:gd name="T72" fmla="*/ 0 w 207"/>
                  <a:gd name="T73" fmla="*/ 0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7" h="88">
                    <a:moveTo>
                      <a:pt x="103" y="0"/>
                    </a:moveTo>
                    <a:lnTo>
                      <a:pt x="103" y="0"/>
                    </a:lnTo>
                    <a:lnTo>
                      <a:pt x="124" y="2"/>
                    </a:lnTo>
                    <a:lnTo>
                      <a:pt x="143" y="4"/>
                    </a:lnTo>
                    <a:lnTo>
                      <a:pt x="161" y="8"/>
                    </a:lnTo>
                    <a:lnTo>
                      <a:pt x="177" y="13"/>
                    </a:lnTo>
                    <a:lnTo>
                      <a:pt x="189" y="20"/>
                    </a:lnTo>
                    <a:lnTo>
                      <a:pt x="199" y="28"/>
                    </a:lnTo>
                    <a:lnTo>
                      <a:pt x="204" y="35"/>
                    </a:lnTo>
                    <a:lnTo>
                      <a:pt x="207" y="45"/>
                    </a:lnTo>
                    <a:lnTo>
                      <a:pt x="204" y="54"/>
                    </a:lnTo>
                    <a:lnTo>
                      <a:pt x="199" y="61"/>
                    </a:lnTo>
                    <a:lnTo>
                      <a:pt x="189" y="68"/>
                    </a:lnTo>
                    <a:lnTo>
                      <a:pt x="177" y="74"/>
                    </a:lnTo>
                    <a:lnTo>
                      <a:pt x="161" y="80"/>
                    </a:lnTo>
                    <a:lnTo>
                      <a:pt x="143" y="84"/>
                    </a:lnTo>
                    <a:lnTo>
                      <a:pt x="124" y="86"/>
                    </a:lnTo>
                    <a:lnTo>
                      <a:pt x="103" y="88"/>
                    </a:lnTo>
                    <a:lnTo>
                      <a:pt x="82" y="86"/>
                    </a:lnTo>
                    <a:lnTo>
                      <a:pt x="64" y="84"/>
                    </a:lnTo>
                    <a:lnTo>
                      <a:pt x="46" y="80"/>
                    </a:lnTo>
                    <a:lnTo>
                      <a:pt x="30" y="74"/>
                    </a:lnTo>
                    <a:lnTo>
                      <a:pt x="18" y="68"/>
                    </a:lnTo>
                    <a:lnTo>
                      <a:pt x="8" y="61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3" y="35"/>
                    </a:lnTo>
                    <a:lnTo>
                      <a:pt x="8" y="28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6" y="8"/>
                    </a:lnTo>
                    <a:lnTo>
                      <a:pt x="64" y="4"/>
                    </a:lnTo>
                    <a:lnTo>
                      <a:pt x="82" y="2"/>
                    </a:lnTo>
                    <a:lnTo>
                      <a:pt x="10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837">
                <a:extLst>
                  <a:ext uri="{FF2B5EF4-FFF2-40B4-BE49-F238E27FC236}">
                    <a16:creationId xmlns:a16="http://schemas.microsoft.com/office/drawing/2014/main" id="{9BC01FB8-04D2-4FBE-B05D-9A168167F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3348"/>
                <a:ext cx="486" cy="142"/>
              </a:xfrm>
              <a:custGeom>
                <a:avLst/>
                <a:gdLst>
                  <a:gd name="T0" fmla="*/ 0 w 1943"/>
                  <a:gd name="T1" fmla="*/ 0 h 568"/>
                  <a:gd name="T2" fmla="*/ 0 w 1943"/>
                  <a:gd name="T3" fmla="*/ 0 h 568"/>
                  <a:gd name="T4" fmla="*/ 0 w 1943"/>
                  <a:gd name="T5" fmla="*/ 0 h 568"/>
                  <a:gd name="T6" fmla="*/ 0 w 1943"/>
                  <a:gd name="T7" fmla="*/ 0 h 568"/>
                  <a:gd name="T8" fmla="*/ 0 w 1943"/>
                  <a:gd name="T9" fmla="*/ 0 h 568"/>
                  <a:gd name="T10" fmla="*/ 0 w 1943"/>
                  <a:gd name="T11" fmla="*/ 0 h 568"/>
                  <a:gd name="T12" fmla="*/ 0 w 1943"/>
                  <a:gd name="T13" fmla="*/ 0 h 568"/>
                  <a:gd name="T14" fmla="*/ 0 w 1943"/>
                  <a:gd name="T15" fmla="*/ 0 h 568"/>
                  <a:gd name="T16" fmla="*/ 0 w 1943"/>
                  <a:gd name="T17" fmla="*/ 0 h 568"/>
                  <a:gd name="T18" fmla="*/ 0 w 1943"/>
                  <a:gd name="T19" fmla="*/ 0 h 568"/>
                  <a:gd name="T20" fmla="*/ 0 w 1943"/>
                  <a:gd name="T21" fmla="*/ 0 h 568"/>
                  <a:gd name="T22" fmla="*/ 0 w 1943"/>
                  <a:gd name="T23" fmla="*/ 0 h 568"/>
                  <a:gd name="T24" fmla="*/ 0 w 1943"/>
                  <a:gd name="T25" fmla="*/ 0 h 568"/>
                  <a:gd name="T26" fmla="*/ 0 w 1943"/>
                  <a:gd name="T27" fmla="*/ 0 h 568"/>
                  <a:gd name="T28" fmla="*/ 0 w 1943"/>
                  <a:gd name="T29" fmla="*/ 0 h 568"/>
                  <a:gd name="T30" fmla="*/ 0 w 1943"/>
                  <a:gd name="T31" fmla="*/ 0 h 568"/>
                  <a:gd name="T32" fmla="*/ 0 w 1943"/>
                  <a:gd name="T33" fmla="*/ 0 h 568"/>
                  <a:gd name="T34" fmla="*/ 0 w 1943"/>
                  <a:gd name="T35" fmla="*/ 0 h 568"/>
                  <a:gd name="T36" fmla="*/ 0 w 1943"/>
                  <a:gd name="T37" fmla="*/ 0 h 568"/>
                  <a:gd name="T38" fmla="*/ 0 w 1943"/>
                  <a:gd name="T39" fmla="*/ 0 h 568"/>
                  <a:gd name="T40" fmla="*/ 0 w 1943"/>
                  <a:gd name="T41" fmla="*/ 0 h 568"/>
                  <a:gd name="T42" fmla="*/ 0 w 1943"/>
                  <a:gd name="T43" fmla="*/ 0 h 568"/>
                  <a:gd name="T44" fmla="*/ 0 w 1943"/>
                  <a:gd name="T45" fmla="*/ 0 h 568"/>
                  <a:gd name="T46" fmla="*/ 0 w 1943"/>
                  <a:gd name="T47" fmla="*/ 0 h 568"/>
                  <a:gd name="T48" fmla="*/ 0 w 1943"/>
                  <a:gd name="T49" fmla="*/ 0 h 568"/>
                  <a:gd name="T50" fmla="*/ 0 w 1943"/>
                  <a:gd name="T51" fmla="*/ 0 h 568"/>
                  <a:gd name="T52" fmla="*/ 0 w 1943"/>
                  <a:gd name="T53" fmla="*/ 0 h 568"/>
                  <a:gd name="T54" fmla="*/ 0 w 1943"/>
                  <a:gd name="T55" fmla="*/ 0 h 568"/>
                  <a:gd name="T56" fmla="*/ 0 w 1943"/>
                  <a:gd name="T57" fmla="*/ 0 h 568"/>
                  <a:gd name="T58" fmla="*/ 0 w 1943"/>
                  <a:gd name="T59" fmla="*/ 0 h 568"/>
                  <a:gd name="T60" fmla="*/ 0 w 1943"/>
                  <a:gd name="T61" fmla="*/ 0 h 568"/>
                  <a:gd name="T62" fmla="*/ 0 w 1943"/>
                  <a:gd name="T63" fmla="*/ 0 h 568"/>
                  <a:gd name="T64" fmla="*/ 0 w 1943"/>
                  <a:gd name="T65" fmla="*/ 0 h 568"/>
                  <a:gd name="T66" fmla="*/ 0 w 1943"/>
                  <a:gd name="T67" fmla="*/ 0 h 568"/>
                  <a:gd name="T68" fmla="*/ 0 w 1943"/>
                  <a:gd name="T69" fmla="*/ 0 h 568"/>
                  <a:gd name="T70" fmla="*/ 0 w 1943"/>
                  <a:gd name="T71" fmla="*/ 0 h 568"/>
                  <a:gd name="T72" fmla="*/ 0 w 1943"/>
                  <a:gd name="T73" fmla="*/ 0 h 568"/>
                  <a:gd name="T74" fmla="*/ 0 w 1943"/>
                  <a:gd name="T75" fmla="*/ 0 h 568"/>
                  <a:gd name="T76" fmla="*/ 0 w 1943"/>
                  <a:gd name="T77" fmla="*/ 0 h 568"/>
                  <a:gd name="T78" fmla="*/ 0 w 1943"/>
                  <a:gd name="T79" fmla="*/ 0 h 568"/>
                  <a:gd name="T80" fmla="*/ 0 w 1943"/>
                  <a:gd name="T81" fmla="*/ 0 h 568"/>
                  <a:gd name="T82" fmla="*/ 0 w 1943"/>
                  <a:gd name="T83" fmla="*/ 0 h 568"/>
                  <a:gd name="T84" fmla="*/ 0 w 1943"/>
                  <a:gd name="T85" fmla="*/ 0 h 568"/>
                  <a:gd name="T86" fmla="*/ 0 w 1943"/>
                  <a:gd name="T87" fmla="*/ 0 h 5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943" h="568">
                    <a:moveTo>
                      <a:pt x="22" y="225"/>
                    </a:moveTo>
                    <a:lnTo>
                      <a:pt x="22" y="212"/>
                    </a:lnTo>
                    <a:lnTo>
                      <a:pt x="19" y="197"/>
                    </a:lnTo>
                    <a:lnTo>
                      <a:pt x="13" y="184"/>
                    </a:lnTo>
                    <a:lnTo>
                      <a:pt x="0" y="171"/>
                    </a:lnTo>
                    <a:lnTo>
                      <a:pt x="35" y="158"/>
                    </a:lnTo>
                    <a:lnTo>
                      <a:pt x="70" y="145"/>
                    </a:lnTo>
                    <a:lnTo>
                      <a:pt x="105" y="131"/>
                    </a:lnTo>
                    <a:lnTo>
                      <a:pt x="142" y="117"/>
                    </a:lnTo>
                    <a:lnTo>
                      <a:pt x="178" y="103"/>
                    </a:lnTo>
                    <a:lnTo>
                      <a:pt x="214" y="88"/>
                    </a:lnTo>
                    <a:lnTo>
                      <a:pt x="251" y="75"/>
                    </a:lnTo>
                    <a:lnTo>
                      <a:pt x="287" y="61"/>
                    </a:lnTo>
                    <a:lnTo>
                      <a:pt x="325" y="49"/>
                    </a:lnTo>
                    <a:lnTo>
                      <a:pt x="361" y="38"/>
                    </a:lnTo>
                    <a:lnTo>
                      <a:pt x="399" y="27"/>
                    </a:lnTo>
                    <a:lnTo>
                      <a:pt x="437" y="18"/>
                    </a:lnTo>
                    <a:lnTo>
                      <a:pt x="473" y="10"/>
                    </a:lnTo>
                    <a:lnTo>
                      <a:pt x="511" y="5"/>
                    </a:lnTo>
                    <a:lnTo>
                      <a:pt x="547" y="1"/>
                    </a:lnTo>
                    <a:lnTo>
                      <a:pt x="585" y="0"/>
                    </a:lnTo>
                    <a:lnTo>
                      <a:pt x="632" y="1"/>
                    </a:lnTo>
                    <a:lnTo>
                      <a:pt x="677" y="6"/>
                    </a:lnTo>
                    <a:lnTo>
                      <a:pt x="723" y="12"/>
                    </a:lnTo>
                    <a:lnTo>
                      <a:pt x="767" y="21"/>
                    </a:lnTo>
                    <a:lnTo>
                      <a:pt x="811" y="30"/>
                    </a:lnTo>
                    <a:lnTo>
                      <a:pt x="855" y="41"/>
                    </a:lnTo>
                    <a:lnTo>
                      <a:pt x="899" y="54"/>
                    </a:lnTo>
                    <a:lnTo>
                      <a:pt x="942" y="67"/>
                    </a:lnTo>
                    <a:lnTo>
                      <a:pt x="985" y="82"/>
                    </a:lnTo>
                    <a:lnTo>
                      <a:pt x="1028" y="96"/>
                    </a:lnTo>
                    <a:lnTo>
                      <a:pt x="1070" y="112"/>
                    </a:lnTo>
                    <a:lnTo>
                      <a:pt x="1111" y="126"/>
                    </a:lnTo>
                    <a:lnTo>
                      <a:pt x="1153" y="142"/>
                    </a:lnTo>
                    <a:lnTo>
                      <a:pt x="1194" y="155"/>
                    </a:lnTo>
                    <a:lnTo>
                      <a:pt x="1236" y="169"/>
                    </a:lnTo>
                    <a:lnTo>
                      <a:pt x="1276" y="181"/>
                    </a:lnTo>
                    <a:lnTo>
                      <a:pt x="1288" y="183"/>
                    </a:lnTo>
                    <a:lnTo>
                      <a:pt x="1301" y="184"/>
                    </a:lnTo>
                    <a:lnTo>
                      <a:pt x="1314" y="186"/>
                    </a:lnTo>
                    <a:lnTo>
                      <a:pt x="1327" y="186"/>
                    </a:lnTo>
                    <a:lnTo>
                      <a:pt x="1341" y="186"/>
                    </a:lnTo>
                    <a:lnTo>
                      <a:pt x="1357" y="184"/>
                    </a:lnTo>
                    <a:lnTo>
                      <a:pt x="1371" y="183"/>
                    </a:lnTo>
                    <a:lnTo>
                      <a:pt x="1385" y="183"/>
                    </a:lnTo>
                    <a:lnTo>
                      <a:pt x="1401" y="182"/>
                    </a:lnTo>
                    <a:lnTo>
                      <a:pt x="1415" y="182"/>
                    </a:lnTo>
                    <a:lnTo>
                      <a:pt x="1430" y="182"/>
                    </a:lnTo>
                    <a:lnTo>
                      <a:pt x="1443" y="182"/>
                    </a:lnTo>
                    <a:lnTo>
                      <a:pt x="1456" y="184"/>
                    </a:lnTo>
                    <a:lnTo>
                      <a:pt x="1467" y="186"/>
                    </a:lnTo>
                    <a:lnTo>
                      <a:pt x="1479" y="190"/>
                    </a:lnTo>
                    <a:lnTo>
                      <a:pt x="1489" y="195"/>
                    </a:lnTo>
                    <a:lnTo>
                      <a:pt x="1522" y="216"/>
                    </a:lnTo>
                    <a:lnTo>
                      <a:pt x="1554" y="238"/>
                    </a:lnTo>
                    <a:lnTo>
                      <a:pt x="1586" y="263"/>
                    </a:lnTo>
                    <a:lnTo>
                      <a:pt x="1615" y="290"/>
                    </a:lnTo>
                    <a:lnTo>
                      <a:pt x="1645" y="317"/>
                    </a:lnTo>
                    <a:lnTo>
                      <a:pt x="1675" y="346"/>
                    </a:lnTo>
                    <a:lnTo>
                      <a:pt x="1704" y="374"/>
                    </a:lnTo>
                    <a:lnTo>
                      <a:pt x="1732" y="403"/>
                    </a:lnTo>
                    <a:lnTo>
                      <a:pt x="1760" y="430"/>
                    </a:lnTo>
                    <a:lnTo>
                      <a:pt x="1787" y="456"/>
                    </a:lnTo>
                    <a:lnTo>
                      <a:pt x="1814" y="482"/>
                    </a:lnTo>
                    <a:lnTo>
                      <a:pt x="1840" y="504"/>
                    </a:lnTo>
                    <a:lnTo>
                      <a:pt x="1866" y="525"/>
                    </a:lnTo>
                    <a:lnTo>
                      <a:pt x="1892" y="543"/>
                    </a:lnTo>
                    <a:lnTo>
                      <a:pt x="1918" y="558"/>
                    </a:lnTo>
                    <a:lnTo>
                      <a:pt x="1943" y="568"/>
                    </a:lnTo>
                    <a:lnTo>
                      <a:pt x="1931" y="565"/>
                    </a:lnTo>
                    <a:lnTo>
                      <a:pt x="1920" y="563"/>
                    </a:lnTo>
                    <a:lnTo>
                      <a:pt x="1908" y="562"/>
                    </a:lnTo>
                    <a:lnTo>
                      <a:pt x="1896" y="560"/>
                    </a:lnTo>
                    <a:lnTo>
                      <a:pt x="1885" y="556"/>
                    </a:lnTo>
                    <a:lnTo>
                      <a:pt x="1872" y="551"/>
                    </a:lnTo>
                    <a:lnTo>
                      <a:pt x="1857" y="545"/>
                    </a:lnTo>
                    <a:lnTo>
                      <a:pt x="1843" y="533"/>
                    </a:lnTo>
                    <a:lnTo>
                      <a:pt x="1820" y="512"/>
                    </a:lnTo>
                    <a:lnTo>
                      <a:pt x="1796" y="489"/>
                    </a:lnTo>
                    <a:lnTo>
                      <a:pt x="1771" y="465"/>
                    </a:lnTo>
                    <a:lnTo>
                      <a:pt x="1747" y="441"/>
                    </a:lnTo>
                    <a:lnTo>
                      <a:pt x="1722" y="416"/>
                    </a:lnTo>
                    <a:lnTo>
                      <a:pt x="1697" y="391"/>
                    </a:lnTo>
                    <a:lnTo>
                      <a:pt x="1671" y="367"/>
                    </a:lnTo>
                    <a:lnTo>
                      <a:pt x="1647" y="343"/>
                    </a:lnTo>
                    <a:lnTo>
                      <a:pt x="1622" y="321"/>
                    </a:lnTo>
                    <a:lnTo>
                      <a:pt x="1597" y="299"/>
                    </a:lnTo>
                    <a:lnTo>
                      <a:pt x="1574" y="279"/>
                    </a:lnTo>
                    <a:lnTo>
                      <a:pt x="1550" y="263"/>
                    </a:lnTo>
                    <a:lnTo>
                      <a:pt x="1528" y="247"/>
                    </a:lnTo>
                    <a:lnTo>
                      <a:pt x="1506" y="235"/>
                    </a:lnTo>
                    <a:lnTo>
                      <a:pt x="1486" y="225"/>
                    </a:lnTo>
                    <a:lnTo>
                      <a:pt x="1466" y="220"/>
                    </a:lnTo>
                    <a:lnTo>
                      <a:pt x="1444" y="217"/>
                    </a:lnTo>
                    <a:lnTo>
                      <a:pt x="1422" y="217"/>
                    </a:lnTo>
                    <a:lnTo>
                      <a:pt x="1398" y="218"/>
                    </a:lnTo>
                    <a:lnTo>
                      <a:pt x="1375" y="221"/>
                    </a:lnTo>
                    <a:lnTo>
                      <a:pt x="1353" y="223"/>
                    </a:lnTo>
                    <a:lnTo>
                      <a:pt x="1330" y="225"/>
                    </a:lnTo>
                    <a:lnTo>
                      <a:pt x="1307" y="223"/>
                    </a:lnTo>
                    <a:lnTo>
                      <a:pt x="1287" y="220"/>
                    </a:lnTo>
                    <a:lnTo>
                      <a:pt x="1252" y="208"/>
                    </a:lnTo>
                    <a:lnTo>
                      <a:pt x="1214" y="195"/>
                    </a:lnTo>
                    <a:lnTo>
                      <a:pt x="1176" y="181"/>
                    </a:lnTo>
                    <a:lnTo>
                      <a:pt x="1136" y="165"/>
                    </a:lnTo>
                    <a:lnTo>
                      <a:pt x="1096" y="149"/>
                    </a:lnTo>
                    <a:lnTo>
                      <a:pt x="1053" y="134"/>
                    </a:lnTo>
                    <a:lnTo>
                      <a:pt x="1010" y="118"/>
                    </a:lnTo>
                    <a:lnTo>
                      <a:pt x="966" y="104"/>
                    </a:lnTo>
                    <a:lnTo>
                      <a:pt x="920" y="90"/>
                    </a:lnTo>
                    <a:lnTo>
                      <a:pt x="875" y="75"/>
                    </a:lnTo>
                    <a:lnTo>
                      <a:pt x="828" y="64"/>
                    </a:lnTo>
                    <a:lnTo>
                      <a:pt x="780" y="54"/>
                    </a:lnTo>
                    <a:lnTo>
                      <a:pt x="732" y="47"/>
                    </a:lnTo>
                    <a:lnTo>
                      <a:pt x="684" y="41"/>
                    </a:lnTo>
                    <a:lnTo>
                      <a:pt x="634" y="39"/>
                    </a:lnTo>
                    <a:lnTo>
                      <a:pt x="585" y="39"/>
                    </a:lnTo>
                    <a:lnTo>
                      <a:pt x="548" y="41"/>
                    </a:lnTo>
                    <a:lnTo>
                      <a:pt x="512" y="45"/>
                    </a:lnTo>
                    <a:lnTo>
                      <a:pt x="477" y="52"/>
                    </a:lnTo>
                    <a:lnTo>
                      <a:pt x="441" y="60"/>
                    </a:lnTo>
                    <a:lnTo>
                      <a:pt x="405" y="69"/>
                    </a:lnTo>
                    <a:lnTo>
                      <a:pt x="370" y="79"/>
                    </a:lnTo>
                    <a:lnTo>
                      <a:pt x="334" y="90"/>
                    </a:lnTo>
                    <a:lnTo>
                      <a:pt x="300" y="103"/>
                    </a:lnTo>
                    <a:lnTo>
                      <a:pt x="265" y="116"/>
                    </a:lnTo>
                    <a:lnTo>
                      <a:pt x="230" y="130"/>
                    </a:lnTo>
                    <a:lnTo>
                      <a:pt x="195" y="145"/>
                    </a:lnTo>
                    <a:lnTo>
                      <a:pt x="160" y="160"/>
                    </a:lnTo>
                    <a:lnTo>
                      <a:pt x="126" y="177"/>
                    </a:lnTo>
                    <a:lnTo>
                      <a:pt x="91" y="192"/>
                    </a:lnTo>
                    <a:lnTo>
                      <a:pt x="57" y="208"/>
                    </a:lnTo>
                    <a:lnTo>
                      <a:pt x="22" y="225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838">
                <a:extLst>
                  <a:ext uri="{FF2B5EF4-FFF2-40B4-BE49-F238E27FC236}">
                    <a16:creationId xmlns:a16="http://schemas.microsoft.com/office/drawing/2014/main" id="{99FC9A9B-CD85-4B0C-A488-C3E3A1318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3311"/>
                <a:ext cx="315" cy="51"/>
              </a:xfrm>
              <a:custGeom>
                <a:avLst/>
                <a:gdLst>
                  <a:gd name="T0" fmla="*/ 0 w 1260"/>
                  <a:gd name="T1" fmla="*/ 0 h 204"/>
                  <a:gd name="T2" fmla="*/ 0 w 1260"/>
                  <a:gd name="T3" fmla="*/ 0 h 204"/>
                  <a:gd name="T4" fmla="*/ 0 w 1260"/>
                  <a:gd name="T5" fmla="*/ 0 h 204"/>
                  <a:gd name="T6" fmla="*/ 0 w 1260"/>
                  <a:gd name="T7" fmla="*/ 0 h 204"/>
                  <a:gd name="T8" fmla="*/ 0 w 1260"/>
                  <a:gd name="T9" fmla="*/ 0 h 204"/>
                  <a:gd name="T10" fmla="*/ 0 w 1260"/>
                  <a:gd name="T11" fmla="*/ 0 h 204"/>
                  <a:gd name="T12" fmla="*/ 0 w 1260"/>
                  <a:gd name="T13" fmla="*/ 0 h 204"/>
                  <a:gd name="T14" fmla="*/ 0 w 1260"/>
                  <a:gd name="T15" fmla="*/ 0 h 204"/>
                  <a:gd name="T16" fmla="*/ 0 w 1260"/>
                  <a:gd name="T17" fmla="*/ 0 h 204"/>
                  <a:gd name="T18" fmla="*/ 0 w 1260"/>
                  <a:gd name="T19" fmla="*/ 0 h 204"/>
                  <a:gd name="T20" fmla="*/ 0 w 1260"/>
                  <a:gd name="T21" fmla="*/ 0 h 204"/>
                  <a:gd name="T22" fmla="*/ 0 w 1260"/>
                  <a:gd name="T23" fmla="*/ 0 h 204"/>
                  <a:gd name="T24" fmla="*/ 0 w 1260"/>
                  <a:gd name="T25" fmla="*/ 0 h 204"/>
                  <a:gd name="T26" fmla="*/ 0 w 1260"/>
                  <a:gd name="T27" fmla="*/ 0 h 204"/>
                  <a:gd name="T28" fmla="*/ 0 w 1260"/>
                  <a:gd name="T29" fmla="*/ 0 h 204"/>
                  <a:gd name="T30" fmla="*/ 0 w 1260"/>
                  <a:gd name="T31" fmla="*/ 0 h 204"/>
                  <a:gd name="T32" fmla="*/ 0 w 1260"/>
                  <a:gd name="T33" fmla="*/ 0 h 204"/>
                  <a:gd name="T34" fmla="*/ 0 w 1260"/>
                  <a:gd name="T35" fmla="*/ 0 h 204"/>
                  <a:gd name="T36" fmla="*/ 0 w 1260"/>
                  <a:gd name="T37" fmla="*/ 0 h 204"/>
                  <a:gd name="T38" fmla="*/ 0 w 1260"/>
                  <a:gd name="T39" fmla="*/ 0 h 204"/>
                  <a:gd name="T40" fmla="*/ 0 w 1260"/>
                  <a:gd name="T41" fmla="*/ 0 h 204"/>
                  <a:gd name="T42" fmla="*/ 0 w 1260"/>
                  <a:gd name="T43" fmla="*/ 0 h 204"/>
                  <a:gd name="T44" fmla="*/ 0 w 1260"/>
                  <a:gd name="T45" fmla="*/ 0 h 204"/>
                  <a:gd name="T46" fmla="*/ 0 w 1260"/>
                  <a:gd name="T47" fmla="*/ 0 h 204"/>
                  <a:gd name="T48" fmla="*/ 0 w 1260"/>
                  <a:gd name="T49" fmla="*/ 0 h 204"/>
                  <a:gd name="T50" fmla="*/ 0 w 1260"/>
                  <a:gd name="T51" fmla="*/ 0 h 204"/>
                  <a:gd name="T52" fmla="*/ 0 w 1260"/>
                  <a:gd name="T53" fmla="*/ 0 h 204"/>
                  <a:gd name="T54" fmla="*/ 0 w 1260"/>
                  <a:gd name="T55" fmla="*/ 0 h 204"/>
                  <a:gd name="T56" fmla="*/ 0 w 1260"/>
                  <a:gd name="T57" fmla="*/ 0 h 204"/>
                  <a:gd name="T58" fmla="*/ 0 w 1260"/>
                  <a:gd name="T59" fmla="*/ 0 h 204"/>
                  <a:gd name="T60" fmla="*/ 0 w 1260"/>
                  <a:gd name="T61" fmla="*/ 0 h 204"/>
                  <a:gd name="T62" fmla="*/ 0 w 1260"/>
                  <a:gd name="T63" fmla="*/ 0 h 2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60" h="204">
                    <a:moveTo>
                      <a:pt x="0" y="204"/>
                    </a:moveTo>
                    <a:lnTo>
                      <a:pt x="38" y="188"/>
                    </a:lnTo>
                    <a:lnTo>
                      <a:pt x="77" y="173"/>
                    </a:lnTo>
                    <a:lnTo>
                      <a:pt x="117" y="156"/>
                    </a:lnTo>
                    <a:lnTo>
                      <a:pt x="159" y="139"/>
                    </a:lnTo>
                    <a:lnTo>
                      <a:pt x="202" y="123"/>
                    </a:lnTo>
                    <a:lnTo>
                      <a:pt x="245" y="106"/>
                    </a:lnTo>
                    <a:lnTo>
                      <a:pt x="288" y="89"/>
                    </a:lnTo>
                    <a:lnTo>
                      <a:pt x="332" y="74"/>
                    </a:lnTo>
                    <a:lnTo>
                      <a:pt x="376" y="59"/>
                    </a:lnTo>
                    <a:lnTo>
                      <a:pt x="420" y="46"/>
                    </a:lnTo>
                    <a:lnTo>
                      <a:pt x="464" y="33"/>
                    </a:lnTo>
                    <a:lnTo>
                      <a:pt x="509" y="23"/>
                    </a:lnTo>
                    <a:lnTo>
                      <a:pt x="552" y="14"/>
                    </a:lnTo>
                    <a:lnTo>
                      <a:pt x="593" y="7"/>
                    </a:lnTo>
                    <a:lnTo>
                      <a:pt x="635" y="2"/>
                    </a:lnTo>
                    <a:lnTo>
                      <a:pt x="675" y="0"/>
                    </a:lnTo>
                    <a:lnTo>
                      <a:pt x="717" y="0"/>
                    </a:lnTo>
                    <a:lnTo>
                      <a:pt x="758" y="1"/>
                    </a:lnTo>
                    <a:lnTo>
                      <a:pt x="798" y="5"/>
                    </a:lnTo>
                    <a:lnTo>
                      <a:pt x="837" y="10"/>
                    </a:lnTo>
                    <a:lnTo>
                      <a:pt x="876" y="17"/>
                    </a:lnTo>
                    <a:lnTo>
                      <a:pt x="914" y="24"/>
                    </a:lnTo>
                    <a:lnTo>
                      <a:pt x="952" y="35"/>
                    </a:lnTo>
                    <a:lnTo>
                      <a:pt x="988" y="45"/>
                    </a:lnTo>
                    <a:lnTo>
                      <a:pt x="1025" y="57"/>
                    </a:lnTo>
                    <a:lnTo>
                      <a:pt x="1060" y="71"/>
                    </a:lnTo>
                    <a:lnTo>
                      <a:pt x="1095" y="84"/>
                    </a:lnTo>
                    <a:lnTo>
                      <a:pt x="1129" y="100"/>
                    </a:lnTo>
                    <a:lnTo>
                      <a:pt x="1162" y="115"/>
                    </a:lnTo>
                    <a:lnTo>
                      <a:pt x="1195" y="132"/>
                    </a:lnTo>
                    <a:lnTo>
                      <a:pt x="1227" y="149"/>
                    </a:lnTo>
                    <a:lnTo>
                      <a:pt x="1260" y="166"/>
                    </a:lnTo>
                    <a:lnTo>
                      <a:pt x="1223" y="152"/>
                    </a:lnTo>
                    <a:lnTo>
                      <a:pt x="1188" y="139"/>
                    </a:lnTo>
                    <a:lnTo>
                      <a:pt x="1155" y="126"/>
                    </a:lnTo>
                    <a:lnTo>
                      <a:pt x="1121" y="114"/>
                    </a:lnTo>
                    <a:lnTo>
                      <a:pt x="1087" y="102"/>
                    </a:lnTo>
                    <a:lnTo>
                      <a:pt x="1053" y="91"/>
                    </a:lnTo>
                    <a:lnTo>
                      <a:pt x="1019" y="80"/>
                    </a:lnTo>
                    <a:lnTo>
                      <a:pt x="986" y="71"/>
                    </a:lnTo>
                    <a:lnTo>
                      <a:pt x="951" y="63"/>
                    </a:lnTo>
                    <a:lnTo>
                      <a:pt x="917" y="57"/>
                    </a:lnTo>
                    <a:lnTo>
                      <a:pt x="880" y="50"/>
                    </a:lnTo>
                    <a:lnTo>
                      <a:pt x="844" y="45"/>
                    </a:lnTo>
                    <a:lnTo>
                      <a:pt x="808" y="41"/>
                    </a:lnTo>
                    <a:lnTo>
                      <a:pt x="769" y="39"/>
                    </a:lnTo>
                    <a:lnTo>
                      <a:pt x="730" y="39"/>
                    </a:lnTo>
                    <a:lnTo>
                      <a:pt x="688" y="39"/>
                    </a:lnTo>
                    <a:lnTo>
                      <a:pt x="649" y="41"/>
                    </a:lnTo>
                    <a:lnTo>
                      <a:pt x="610" y="45"/>
                    </a:lnTo>
                    <a:lnTo>
                      <a:pt x="572" y="52"/>
                    </a:lnTo>
                    <a:lnTo>
                      <a:pt x="533" y="58"/>
                    </a:lnTo>
                    <a:lnTo>
                      <a:pt x="494" y="67"/>
                    </a:lnTo>
                    <a:lnTo>
                      <a:pt x="455" y="78"/>
                    </a:lnTo>
                    <a:lnTo>
                      <a:pt x="415" y="89"/>
                    </a:lnTo>
                    <a:lnTo>
                      <a:pt x="373" y="101"/>
                    </a:lnTo>
                    <a:lnTo>
                      <a:pt x="332" y="114"/>
                    </a:lnTo>
                    <a:lnTo>
                      <a:pt x="289" y="127"/>
                    </a:lnTo>
                    <a:lnTo>
                      <a:pt x="245" y="140"/>
                    </a:lnTo>
                    <a:lnTo>
                      <a:pt x="199" y="153"/>
                    </a:lnTo>
                    <a:lnTo>
                      <a:pt x="152" y="167"/>
                    </a:lnTo>
                    <a:lnTo>
                      <a:pt x="104" y="180"/>
                    </a:lnTo>
                    <a:lnTo>
                      <a:pt x="54" y="192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839">
                <a:extLst>
                  <a:ext uri="{FF2B5EF4-FFF2-40B4-BE49-F238E27FC236}">
                    <a16:creationId xmlns:a16="http://schemas.microsoft.com/office/drawing/2014/main" id="{C8799B39-AB81-44BB-86CD-8B1BD8CF7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3358"/>
                <a:ext cx="78" cy="36"/>
              </a:xfrm>
              <a:custGeom>
                <a:avLst/>
                <a:gdLst>
                  <a:gd name="T0" fmla="*/ 0 w 310"/>
                  <a:gd name="T1" fmla="*/ 0 h 143"/>
                  <a:gd name="T2" fmla="*/ 0 w 310"/>
                  <a:gd name="T3" fmla="*/ 0 h 143"/>
                  <a:gd name="T4" fmla="*/ 0 w 310"/>
                  <a:gd name="T5" fmla="*/ 0 h 143"/>
                  <a:gd name="T6" fmla="*/ 0 w 310"/>
                  <a:gd name="T7" fmla="*/ 0 h 143"/>
                  <a:gd name="T8" fmla="*/ 0 w 310"/>
                  <a:gd name="T9" fmla="*/ 0 h 143"/>
                  <a:gd name="T10" fmla="*/ 0 w 310"/>
                  <a:gd name="T11" fmla="*/ 0 h 143"/>
                  <a:gd name="T12" fmla="*/ 0 w 310"/>
                  <a:gd name="T13" fmla="*/ 0 h 143"/>
                  <a:gd name="T14" fmla="*/ 0 w 310"/>
                  <a:gd name="T15" fmla="*/ 0 h 143"/>
                  <a:gd name="T16" fmla="*/ 0 w 310"/>
                  <a:gd name="T17" fmla="*/ 0 h 143"/>
                  <a:gd name="T18" fmla="*/ 0 w 310"/>
                  <a:gd name="T19" fmla="*/ 0 h 143"/>
                  <a:gd name="T20" fmla="*/ 0 w 310"/>
                  <a:gd name="T21" fmla="*/ 0 h 143"/>
                  <a:gd name="T22" fmla="*/ 0 w 310"/>
                  <a:gd name="T23" fmla="*/ 0 h 143"/>
                  <a:gd name="T24" fmla="*/ 0 w 310"/>
                  <a:gd name="T25" fmla="*/ 0 h 143"/>
                  <a:gd name="T26" fmla="*/ 0 w 310"/>
                  <a:gd name="T27" fmla="*/ 0 h 143"/>
                  <a:gd name="T28" fmla="*/ 0 w 310"/>
                  <a:gd name="T29" fmla="*/ 0 h 143"/>
                  <a:gd name="T30" fmla="*/ 0 w 310"/>
                  <a:gd name="T31" fmla="*/ 0 h 143"/>
                  <a:gd name="T32" fmla="*/ 0 w 310"/>
                  <a:gd name="T33" fmla="*/ 0 h 143"/>
                  <a:gd name="T34" fmla="*/ 0 w 310"/>
                  <a:gd name="T35" fmla="*/ 0 h 143"/>
                  <a:gd name="T36" fmla="*/ 0 w 310"/>
                  <a:gd name="T37" fmla="*/ 0 h 143"/>
                  <a:gd name="T38" fmla="*/ 0 w 310"/>
                  <a:gd name="T39" fmla="*/ 0 h 143"/>
                  <a:gd name="T40" fmla="*/ 0 w 310"/>
                  <a:gd name="T41" fmla="*/ 0 h 143"/>
                  <a:gd name="T42" fmla="*/ 0 w 310"/>
                  <a:gd name="T43" fmla="*/ 0 h 143"/>
                  <a:gd name="T44" fmla="*/ 0 w 310"/>
                  <a:gd name="T45" fmla="*/ 0 h 143"/>
                  <a:gd name="T46" fmla="*/ 0 w 310"/>
                  <a:gd name="T47" fmla="*/ 0 h 143"/>
                  <a:gd name="T48" fmla="*/ 0 w 310"/>
                  <a:gd name="T49" fmla="*/ 0 h 143"/>
                  <a:gd name="T50" fmla="*/ 0 w 310"/>
                  <a:gd name="T51" fmla="*/ 0 h 143"/>
                  <a:gd name="T52" fmla="*/ 0 w 310"/>
                  <a:gd name="T53" fmla="*/ 0 h 143"/>
                  <a:gd name="T54" fmla="*/ 0 w 310"/>
                  <a:gd name="T55" fmla="*/ 0 h 143"/>
                  <a:gd name="T56" fmla="*/ 0 w 310"/>
                  <a:gd name="T57" fmla="*/ 0 h 143"/>
                  <a:gd name="T58" fmla="*/ 0 w 310"/>
                  <a:gd name="T59" fmla="*/ 0 h 143"/>
                  <a:gd name="T60" fmla="*/ 0 w 310"/>
                  <a:gd name="T61" fmla="*/ 0 h 143"/>
                  <a:gd name="T62" fmla="*/ 0 w 310"/>
                  <a:gd name="T63" fmla="*/ 0 h 143"/>
                  <a:gd name="T64" fmla="*/ 0 w 310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0" h="143">
                    <a:moveTo>
                      <a:pt x="0" y="12"/>
                    </a:moveTo>
                    <a:lnTo>
                      <a:pt x="18" y="4"/>
                    </a:lnTo>
                    <a:lnTo>
                      <a:pt x="39" y="0"/>
                    </a:lnTo>
                    <a:lnTo>
                      <a:pt x="61" y="0"/>
                    </a:lnTo>
                    <a:lnTo>
                      <a:pt x="83" y="3"/>
                    </a:lnTo>
                    <a:lnTo>
                      <a:pt x="108" y="8"/>
                    </a:lnTo>
                    <a:lnTo>
                      <a:pt x="132" y="16"/>
                    </a:lnTo>
                    <a:lnTo>
                      <a:pt x="157" y="25"/>
                    </a:lnTo>
                    <a:lnTo>
                      <a:pt x="180" y="35"/>
                    </a:lnTo>
                    <a:lnTo>
                      <a:pt x="204" y="48"/>
                    </a:lnTo>
                    <a:lnTo>
                      <a:pt x="226" y="61"/>
                    </a:lnTo>
                    <a:lnTo>
                      <a:pt x="247" y="76"/>
                    </a:lnTo>
                    <a:lnTo>
                      <a:pt x="265" y="90"/>
                    </a:lnTo>
                    <a:lnTo>
                      <a:pt x="282" y="104"/>
                    </a:lnTo>
                    <a:lnTo>
                      <a:pt x="295" y="117"/>
                    </a:lnTo>
                    <a:lnTo>
                      <a:pt x="304" y="131"/>
                    </a:lnTo>
                    <a:lnTo>
                      <a:pt x="310" y="143"/>
                    </a:lnTo>
                    <a:lnTo>
                      <a:pt x="291" y="133"/>
                    </a:lnTo>
                    <a:lnTo>
                      <a:pt x="271" y="121"/>
                    </a:lnTo>
                    <a:lnTo>
                      <a:pt x="252" y="111"/>
                    </a:lnTo>
                    <a:lnTo>
                      <a:pt x="232" y="102"/>
                    </a:lnTo>
                    <a:lnTo>
                      <a:pt x="213" y="91"/>
                    </a:lnTo>
                    <a:lnTo>
                      <a:pt x="195" y="82"/>
                    </a:lnTo>
                    <a:lnTo>
                      <a:pt x="175" y="73"/>
                    </a:lnTo>
                    <a:lnTo>
                      <a:pt x="156" y="65"/>
                    </a:lnTo>
                    <a:lnTo>
                      <a:pt x="137" y="57"/>
                    </a:lnTo>
                    <a:lnTo>
                      <a:pt x="118" y="50"/>
                    </a:lnTo>
                    <a:lnTo>
                      <a:pt x="98" y="42"/>
                    </a:lnTo>
                    <a:lnTo>
                      <a:pt x="79" y="35"/>
                    </a:lnTo>
                    <a:lnTo>
                      <a:pt x="60" y="29"/>
                    </a:lnTo>
                    <a:lnTo>
                      <a:pt x="40" y="22"/>
                    </a:lnTo>
                    <a:lnTo>
                      <a:pt x="19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840">
                <a:extLst>
                  <a:ext uri="{FF2B5EF4-FFF2-40B4-BE49-F238E27FC236}">
                    <a16:creationId xmlns:a16="http://schemas.microsoft.com/office/drawing/2014/main" id="{8196E01D-6471-4AF3-9455-99D03722E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3370"/>
                <a:ext cx="754" cy="77"/>
              </a:xfrm>
              <a:custGeom>
                <a:avLst/>
                <a:gdLst>
                  <a:gd name="T0" fmla="*/ 0 w 3019"/>
                  <a:gd name="T1" fmla="*/ 0 h 308"/>
                  <a:gd name="T2" fmla="*/ 0 w 3019"/>
                  <a:gd name="T3" fmla="*/ 0 h 308"/>
                  <a:gd name="T4" fmla="*/ 0 w 3019"/>
                  <a:gd name="T5" fmla="*/ 0 h 308"/>
                  <a:gd name="T6" fmla="*/ 0 w 3019"/>
                  <a:gd name="T7" fmla="*/ 0 h 308"/>
                  <a:gd name="T8" fmla="*/ 0 w 3019"/>
                  <a:gd name="T9" fmla="*/ 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19" h="308">
                    <a:moveTo>
                      <a:pt x="0" y="285"/>
                    </a:moveTo>
                    <a:lnTo>
                      <a:pt x="2984" y="0"/>
                    </a:lnTo>
                    <a:lnTo>
                      <a:pt x="3019" y="24"/>
                    </a:lnTo>
                    <a:lnTo>
                      <a:pt x="71" y="308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841">
                <a:extLst>
                  <a:ext uri="{FF2B5EF4-FFF2-40B4-BE49-F238E27FC236}">
                    <a16:creationId xmlns:a16="http://schemas.microsoft.com/office/drawing/2014/main" id="{D02396E5-14FC-478B-836A-01BC5A9C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3419"/>
                <a:ext cx="516" cy="156"/>
              </a:xfrm>
              <a:custGeom>
                <a:avLst/>
                <a:gdLst>
                  <a:gd name="T0" fmla="*/ 0 w 2065"/>
                  <a:gd name="T1" fmla="*/ 0 h 624"/>
                  <a:gd name="T2" fmla="*/ 0 w 2065"/>
                  <a:gd name="T3" fmla="*/ 0 h 624"/>
                  <a:gd name="T4" fmla="*/ 0 w 2065"/>
                  <a:gd name="T5" fmla="*/ 0 h 624"/>
                  <a:gd name="T6" fmla="*/ 0 w 2065"/>
                  <a:gd name="T7" fmla="*/ 0 h 624"/>
                  <a:gd name="T8" fmla="*/ 0 w 2065"/>
                  <a:gd name="T9" fmla="*/ 0 h 624"/>
                  <a:gd name="T10" fmla="*/ 0 w 2065"/>
                  <a:gd name="T11" fmla="*/ 0 h 624"/>
                  <a:gd name="T12" fmla="*/ 0 w 2065"/>
                  <a:gd name="T13" fmla="*/ 0 h 624"/>
                  <a:gd name="T14" fmla="*/ 0 w 2065"/>
                  <a:gd name="T15" fmla="*/ 0 h 624"/>
                  <a:gd name="T16" fmla="*/ 0 w 2065"/>
                  <a:gd name="T17" fmla="*/ 0 h 624"/>
                  <a:gd name="T18" fmla="*/ 0 w 2065"/>
                  <a:gd name="T19" fmla="*/ 0 h 624"/>
                  <a:gd name="T20" fmla="*/ 0 w 2065"/>
                  <a:gd name="T21" fmla="*/ 0 h 624"/>
                  <a:gd name="T22" fmla="*/ 0 w 2065"/>
                  <a:gd name="T23" fmla="*/ 0 h 624"/>
                  <a:gd name="T24" fmla="*/ 0 w 2065"/>
                  <a:gd name="T25" fmla="*/ 0 h 624"/>
                  <a:gd name="T26" fmla="*/ 0 w 2065"/>
                  <a:gd name="T27" fmla="*/ 0 h 624"/>
                  <a:gd name="T28" fmla="*/ 0 w 2065"/>
                  <a:gd name="T29" fmla="*/ 0 h 624"/>
                  <a:gd name="T30" fmla="*/ 0 w 2065"/>
                  <a:gd name="T31" fmla="*/ 0 h 624"/>
                  <a:gd name="T32" fmla="*/ 0 w 2065"/>
                  <a:gd name="T33" fmla="*/ 0 h 624"/>
                  <a:gd name="T34" fmla="*/ 0 w 2065"/>
                  <a:gd name="T35" fmla="*/ 0 h 624"/>
                  <a:gd name="T36" fmla="*/ 0 w 2065"/>
                  <a:gd name="T37" fmla="*/ 0 h 624"/>
                  <a:gd name="T38" fmla="*/ 0 w 2065"/>
                  <a:gd name="T39" fmla="*/ 0 h 624"/>
                  <a:gd name="T40" fmla="*/ 0 w 2065"/>
                  <a:gd name="T41" fmla="*/ 0 h 624"/>
                  <a:gd name="T42" fmla="*/ 0 w 2065"/>
                  <a:gd name="T43" fmla="*/ 0 h 624"/>
                  <a:gd name="T44" fmla="*/ 0 w 2065"/>
                  <a:gd name="T45" fmla="*/ 0 h 624"/>
                  <a:gd name="T46" fmla="*/ 0 w 2065"/>
                  <a:gd name="T47" fmla="*/ 0 h 624"/>
                  <a:gd name="T48" fmla="*/ 0 w 2065"/>
                  <a:gd name="T49" fmla="*/ 0 h 624"/>
                  <a:gd name="T50" fmla="*/ 0 w 2065"/>
                  <a:gd name="T51" fmla="*/ 0 h 624"/>
                  <a:gd name="T52" fmla="*/ 0 w 2065"/>
                  <a:gd name="T53" fmla="*/ 0 h 624"/>
                  <a:gd name="T54" fmla="*/ 0 w 2065"/>
                  <a:gd name="T55" fmla="*/ 0 h 624"/>
                  <a:gd name="T56" fmla="*/ 0 w 2065"/>
                  <a:gd name="T57" fmla="*/ 0 h 624"/>
                  <a:gd name="T58" fmla="*/ 0 w 2065"/>
                  <a:gd name="T59" fmla="*/ 0 h 624"/>
                  <a:gd name="T60" fmla="*/ 0 w 2065"/>
                  <a:gd name="T61" fmla="*/ 0 h 624"/>
                  <a:gd name="T62" fmla="*/ 0 w 2065"/>
                  <a:gd name="T63" fmla="*/ 0 h 624"/>
                  <a:gd name="T64" fmla="*/ 0 w 2065"/>
                  <a:gd name="T65" fmla="*/ 0 h 624"/>
                  <a:gd name="T66" fmla="*/ 0 w 2065"/>
                  <a:gd name="T67" fmla="*/ 0 h 624"/>
                  <a:gd name="T68" fmla="*/ 0 w 2065"/>
                  <a:gd name="T69" fmla="*/ 0 h 624"/>
                  <a:gd name="T70" fmla="*/ 0 w 2065"/>
                  <a:gd name="T71" fmla="*/ 0 h 624"/>
                  <a:gd name="T72" fmla="*/ 0 w 2065"/>
                  <a:gd name="T73" fmla="*/ 0 h 624"/>
                  <a:gd name="T74" fmla="*/ 0 w 2065"/>
                  <a:gd name="T75" fmla="*/ 0 h 624"/>
                  <a:gd name="T76" fmla="*/ 0 w 2065"/>
                  <a:gd name="T77" fmla="*/ 0 h 624"/>
                  <a:gd name="T78" fmla="*/ 0 w 2065"/>
                  <a:gd name="T79" fmla="*/ 0 h 624"/>
                  <a:gd name="T80" fmla="*/ 0 w 2065"/>
                  <a:gd name="T81" fmla="*/ 0 h 624"/>
                  <a:gd name="T82" fmla="*/ 0 w 2065"/>
                  <a:gd name="T83" fmla="*/ 0 h 624"/>
                  <a:gd name="T84" fmla="*/ 0 w 2065"/>
                  <a:gd name="T85" fmla="*/ 0 h 624"/>
                  <a:gd name="T86" fmla="*/ 0 w 2065"/>
                  <a:gd name="T87" fmla="*/ 0 h 624"/>
                  <a:gd name="T88" fmla="*/ 0 w 2065"/>
                  <a:gd name="T89" fmla="*/ 0 h 624"/>
                  <a:gd name="T90" fmla="*/ 0 w 2065"/>
                  <a:gd name="T91" fmla="*/ 0 h 624"/>
                  <a:gd name="T92" fmla="*/ 0 w 2065"/>
                  <a:gd name="T93" fmla="*/ 0 h 624"/>
                  <a:gd name="T94" fmla="*/ 0 w 2065"/>
                  <a:gd name="T95" fmla="*/ 0 h 6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65" h="624">
                    <a:moveTo>
                      <a:pt x="176" y="0"/>
                    </a:moveTo>
                    <a:lnTo>
                      <a:pt x="206" y="21"/>
                    </a:lnTo>
                    <a:lnTo>
                      <a:pt x="237" y="42"/>
                    </a:lnTo>
                    <a:lnTo>
                      <a:pt x="269" y="64"/>
                    </a:lnTo>
                    <a:lnTo>
                      <a:pt x="301" y="86"/>
                    </a:lnTo>
                    <a:lnTo>
                      <a:pt x="335" y="107"/>
                    </a:lnTo>
                    <a:lnTo>
                      <a:pt x="369" y="128"/>
                    </a:lnTo>
                    <a:lnTo>
                      <a:pt x="402" y="149"/>
                    </a:lnTo>
                    <a:lnTo>
                      <a:pt x="439" y="168"/>
                    </a:lnTo>
                    <a:lnTo>
                      <a:pt x="474" y="186"/>
                    </a:lnTo>
                    <a:lnTo>
                      <a:pt x="510" y="202"/>
                    </a:lnTo>
                    <a:lnTo>
                      <a:pt x="547" y="217"/>
                    </a:lnTo>
                    <a:lnTo>
                      <a:pt x="584" y="230"/>
                    </a:lnTo>
                    <a:lnTo>
                      <a:pt x="621" y="241"/>
                    </a:lnTo>
                    <a:lnTo>
                      <a:pt x="659" y="249"/>
                    </a:lnTo>
                    <a:lnTo>
                      <a:pt x="697" y="254"/>
                    </a:lnTo>
                    <a:lnTo>
                      <a:pt x="735" y="256"/>
                    </a:lnTo>
                    <a:lnTo>
                      <a:pt x="775" y="255"/>
                    </a:lnTo>
                    <a:lnTo>
                      <a:pt x="816" y="253"/>
                    </a:lnTo>
                    <a:lnTo>
                      <a:pt x="855" y="249"/>
                    </a:lnTo>
                    <a:lnTo>
                      <a:pt x="895" y="242"/>
                    </a:lnTo>
                    <a:lnTo>
                      <a:pt x="934" y="234"/>
                    </a:lnTo>
                    <a:lnTo>
                      <a:pt x="973" y="225"/>
                    </a:lnTo>
                    <a:lnTo>
                      <a:pt x="1012" y="215"/>
                    </a:lnTo>
                    <a:lnTo>
                      <a:pt x="1052" y="203"/>
                    </a:lnTo>
                    <a:lnTo>
                      <a:pt x="1090" y="191"/>
                    </a:lnTo>
                    <a:lnTo>
                      <a:pt x="1129" y="180"/>
                    </a:lnTo>
                    <a:lnTo>
                      <a:pt x="1168" y="168"/>
                    </a:lnTo>
                    <a:lnTo>
                      <a:pt x="1207" y="156"/>
                    </a:lnTo>
                    <a:lnTo>
                      <a:pt x="1245" y="145"/>
                    </a:lnTo>
                    <a:lnTo>
                      <a:pt x="1284" y="133"/>
                    </a:lnTo>
                    <a:lnTo>
                      <a:pt x="1323" y="123"/>
                    </a:lnTo>
                    <a:lnTo>
                      <a:pt x="1360" y="113"/>
                    </a:lnTo>
                    <a:lnTo>
                      <a:pt x="1379" y="110"/>
                    </a:lnTo>
                    <a:lnTo>
                      <a:pt x="1397" y="106"/>
                    </a:lnTo>
                    <a:lnTo>
                      <a:pt x="1415" y="103"/>
                    </a:lnTo>
                    <a:lnTo>
                      <a:pt x="1433" y="100"/>
                    </a:lnTo>
                    <a:lnTo>
                      <a:pt x="1453" y="99"/>
                    </a:lnTo>
                    <a:lnTo>
                      <a:pt x="1471" y="98"/>
                    </a:lnTo>
                    <a:lnTo>
                      <a:pt x="1489" y="97"/>
                    </a:lnTo>
                    <a:lnTo>
                      <a:pt x="1507" y="97"/>
                    </a:lnTo>
                    <a:lnTo>
                      <a:pt x="1525" y="98"/>
                    </a:lnTo>
                    <a:lnTo>
                      <a:pt x="1542" y="99"/>
                    </a:lnTo>
                    <a:lnTo>
                      <a:pt x="1561" y="102"/>
                    </a:lnTo>
                    <a:lnTo>
                      <a:pt x="1577" y="104"/>
                    </a:lnTo>
                    <a:lnTo>
                      <a:pt x="1596" y="108"/>
                    </a:lnTo>
                    <a:lnTo>
                      <a:pt x="1613" y="113"/>
                    </a:lnTo>
                    <a:lnTo>
                      <a:pt x="1629" y="120"/>
                    </a:lnTo>
                    <a:lnTo>
                      <a:pt x="1646" y="126"/>
                    </a:lnTo>
                    <a:lnTo>
                      <a:pt x="1675" y="141"/>
                    </a:lnTo>
                    <a:lnTo>
                      <a:pt x="1703" y="156"/>
                    </a:lnTo>
                    <a:lnTo>
                      <a:pt x="1731" y="175"/>
                    </a:lnTo>
                    <a:lnTo>
                      <a:pt x="1759" y="193"/>
                    </a:lnTo>
                    <a:lnTo>
                      <a:pt x="1788" y="214"/>
                    </a:lnTo>
                    <a:lnTo>
                      <a:pt x="1815" y="234"/>
                    </a:lnTo>
                    <a:lnTo>
                      <a:pt x="1843" y="256"/>
                    </a:lnTo>
                    <a:lnTo>
                      <a:pt x="1869" y="279"/>
                    </a:lnTo>
                    <a:lnTo>
                      <a:pt x="1895" y="302"/>
                    </a:lnTo>
                    <a:lnTo>
                      <a:pt x="1919" y="325"/>
                    </a:lnTo>
                    <a:lnTo>
                      <a:pt x="1943" y="350"/>
                    </a:lnTo>
                    <a:lnTo>
                      <a:pt x="1966" y="374"/>
                    </a:lnTo>
                    <a:lnTo>
                      <a:pt x="1987" y="397"/>
                    </a:lnTo>
                    <a:lnTo>
                      <a:pt x="2008" y="419"/>
                    </a:lnTo>
                    <a:lnTo>
                      <a:pt x="2027" y="442"/>
                    </a:lnTo>
                    <a:lnTo>
                      <a:pt x="2044" y="463"/>
                    </a:lnTo>
                    <a:lnTo>
                      <a:pt x="2062" y="501"/>
                    </a:lnTo>
                    <a:lnTo>
                      <a:pt x="2065" y="535"/>
                    </a:lnTo>
                    <a:lnTo>
                      <a:pt x="2054" y="566"/>
                    </a:lnTo>
                    <a:lnTo>
                      <a:pt x="2035" y="591"/>
                    </a:lnTo>
                    <a:lnTo>
                      <a:pt x="2010" y="610"/>
                    </a:lnTo>
                    <a:lnTo>
                      <a:pt x="1982" y="622"/>
                    </a:lnTo>
                    <a:lnTo>
                      <a:pt x="1954" y="624"/>
                    </a:lnTo>
                    <a:lnTo>
                      <a:pt x="1931" y="617"/>
                    </a:lnTo>
                    <a:lnTo>
                      <a:pt x="1906" y="600"/>
                    </a:lnTo>
                    <a:lnTo>
                      <a:pt x="1883" y="583"/>
                    </a:lnTo>
                    <a:lnTo>
                      <a:pt x="1859" y="565"/>
                    </a:lnTo>
                    <a:lnTo>
                      <a:pt x="1836" y="546"/>
                    </a:lnTo>
                    <a:lnTo>
                      <a:pt x="1814" y="527"/>
                    </a:lnTo>
                    <a:lnTo>
                      <a:pt x="1792" y="507"/>
                    </a:lnTo>
                    <a:lnTo>
                      <a:pt x="1770" y="488"/>
                    </a:lnTo>
                    <a:lnTo>
                      <a:pt x="1748" y="468"/>
                    </a:lnTo>
                    <a:lnTo>
                      <a:pt x="1727" y="449"/>
                    </a:lnTo>
                    <a:lnTo>
                      <a:pt x="1707" y="431"/>
                    </a:lnTo>
                    <a:lnTo>
                      <a:pt x="1687" y="413"/>
                    </a:lnTo>
                    <a:lnTo>
                      <a:pt x="1667" y="397"/>
                    </a:lnTo>
                    <a:lnTo>
                      <a:pt x="1649" y="380"/>
                    </a:lnTo>
                    <a:lnTo>
                      <a:pt x="1631" y="366"/>
                    </a:lnTo>
                    <a:lnTo>
                      <a:pt x="1613" y="354"/>
                    </a:lnTo>
                    <a:lnTo>
                      <a:pt x="1596" y="342"/>
                    </a:lnTo>
                    <a:lnTo>
                      <a:pt x="1583" y="334"/>
                    </a:lnTo>
                    <a:lnTo>
                      <a:pt x="1570" y="328"/>
                    </a:lnTo>
                    <a:lnTo>
                      <a:pt x="1557" y="324"/>
                    </a:lnTo>
                    <a:lnTo>
                      <a:pt x="1544" y="320"/>
                    </a:lnTo>
                    <a:lnTo>
                      <a:pt x="1531" y="318"/>
                    </a:lnTo>
                    <a:lnTo>
                      <a:pt x="1518" y="316"/>
                    </a:lnTo>
                    <a:lnTo>
                      <a:pt x="1505" y="316"/>
                    </a:lnTo>
                    <a:lnTo>
                      <a:pt x="1493" y="316"/>
                    </a:lnTo>
                    <a:lnTo>
                      <a:pt x="1480" y="318"/>
                    </a:lnTo>
                    <a:lnTo>
                      <a:pt x="1466" y="320"/>
                    </a:lnTo>
                    <a:lnTo>
                      <a:pt x="1453" y="323"/>
                    </a:lnTo>
                    <a:lnTo>
                      <a:pt x="1440" y="325"/>
                    </a:lnTo>
                    <a:lnTo>
                      <a:pt x="1425" y="329"/>
                    </a:lnTo>
                    <a:lnTo>
                      <a:pt x="1411" y="333"/>
                    </a:lnTo>
                    <a:lnTo>
                      <a:pt x="1397" y="337"/>
                    </a:lnTo>
                    <a:lnTo>
                      <a:pt x="1381" y="342"/>
                    </a:lnTo>
                    <a:lnTo>
                      <a:pt x="1349" y="353"/>
                    </a:lnTo>
                    <a:lnTo>
                      <a:pt x="1314" y="363"/>
                    </a:lnTo>
                    <a:lnTo>
                      <a:pt x="1276" y="375"/>
                    </a:lnTo>
                    <a:lnTo>
                      <a:pt x="1238" y="388"/>
                    </a:lnTo>
                    <a:lnTo>
                      <a:pt x="1199" y="400"/>
                    </a:lnTo>
                    <a:lnTo>
                      <a:pt x="1159" y="413"/>
                    </a:lnTo>
                    <a:lnTo>
                      <a:pt x="1117" y="424"/>
                    </a:lnTo>
                    <a:lnTo>
                      <a:pt x="1076" y="436"/>
                    </a:lnTo>
                    <a:lnTo>
                      <a:pt x="1033" y="446"/>
                    </a:lnTo>
                    <a:lnTo>
                      <a:pt x="990" y="457"/>
                    </a:lnTo>
                    <a:lnTo>
                      <a:pt x="947" y="466"/>
                    </a:lnTo>
                    <a:lnTo>
                      <a:pt x="904" y="474"/>
                    </a:lnTo>
                    <a:lnTo>
                      <a:pt x="861" y="480"/>
                    </a:lnTo>
                    <a:lnTo>
                      <a:pt x="818" y="484"/>
                    </a:lnTo>
                    <a:lnTo>
                      <a:pt x="777" y="488"/>
                    </a:lnTo>
                    <a:lnTo>
                      <a:pt x="735" y="488"/>
                    </a:lnTo>
                    <a:lnTo>
                      <a:pt x="681" y="485"/>
                    </a:lnTo>
                    <a:lnTo>
                      <a:pt x="627" y="479"/>
                    </a:lnTo>
                    <a:lnTo>
                      <a:pt x="575" y="468"/>
                    </a:lnTo>
                    <a:lnTo>
                      <a:pt x="526" y="455"/>
                    </a:lnTo>
                    <a:lnTo>
                      <a:pt x="477" y="439"/>
                    </a:lnTo>
                    <a:lnTo>
                      <a:pt x="430" y="419"/>
                    </a:lnTo>
                    <a:lnTo>
                      <a:pt x="384" y="398"/>
                    </a:lnTo>
                    <a:lnTo>
                      <a:pt x="339" y="375"/>
                    </a:lnTo>
                    <a:lnTo>
                      <a:pt x="295" y="350"/>
                    </a:lnTo>
                    <a:lnTo>
                      <a:pt x="252" y="324"/>
                    </a:lnTo>
                    <a:lnTo>
                      <a:pt x="209" y="297"/>
                    </a:lnTo>
                    <a:lnTo>
                      <a:pt x="167" y="268"/>
                    </a:lnTo>
                    <a:lnTo>
                      <a:pt x="124" y="240"/>
                    </a:lnTo>
                    <a:lnTo>
                      <a:pt x="83" y="211"/>
                    </a:lnTo>
                    <a:lnTo>
                      <a:pt x="41" y="182"/>
                    </a:lnTo>
                    <a:lnTo>
                      <a:pt x="0" y="154"/>
                    </a:lnTo>
                    <a:lnTo>
                      <a:pt x="14" y="129"/>
                    </a:lnTo>
                    <a:lnTo>
                      <a:pt x="31" y="107"/>
                    </a:lnTo>
                    <a:lnTo>
                      <a:pt x="49" y="86"/>
                    </a:lnTo>
                    <a:lnTo>
                      <a:pt x="70" y="67"/>
                    </a:lnTo>
                    <a:lnTo>
                      <a:pt x="93" y="48"/>
                    </a:lnTo>
                    <a:lnTo>
                      <a:pt x="119" y="32"/>
                    </a:lnTo>
                    <a:lnTo>
                      <a:pt x="146" y="16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842">
                <a:extLst>
                  <a:ext uri="{FF2B5EF4-FFF2-40B4-BE49-F238E27FC236}">
                    <a16:creationId xmlns:a16="http://schemas.microsoft.com/office/drawing/2014/main" id="{A28D60B7-0090-4EFD-BC76-3D76FF0B7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3417"/>
                <a:ext cx="141" cy="68"/>
              </a:xfrm>
              <a:custGeom>
                <a:avLst/>
                <a:gdLst>
                  <a:gd name="T0" fmla="*/ 0 w 563"/>
                  <a:gd name="T1" fmla="*/ 0 h 270"/>
                  <a:gd name="T2" fmla="*/ 0 w 563"/>
                  <a:gd name="T3" fmla="*/ 0 h 270"/>
                  <a:gd name="T4" fmla="*/ 0 w 563"/>
                  <a:gd name="T5" fmla="*/ 0 h 270"/>
                  <a:gd name="T6" fmla="*/ 0 w 563"/>
                  <a:gd name="T7" fmla="*/ 0 h 270"/>
                  <a:gd name="T8" fmla="*/ 0 w 563"/>
                  <a:gd name="T9" fmla="*/ 0 h 270"/>
                  <a:gd name="T10" fmla="*/ 0 w 563"/>
                  <a:gd name="T11" fmla="*/ 0 h 270"/>
                  <a:gd name="T12" fmla="*/ 0 w 563"/>
                  <a:gd name="T13" fmla="*/ 0 h 270"/>
                  <a:gd name="T14" fmla="*/ 0 w 563"/>
                  <a:gd name="T15" fmla="*/ 0 h 270"/>
                  <a:gd name="T16" fmla="*/ 0 w 563"/>
                  <a:gd name="T17" fmla="*/ 0 h 270"/>
                  <a:gd name="T18" fmla="*/ 0 w 563"/>
                  <a:gd name="T19" fmla="*/ 0 h 270"/>
                  <a:gd name="T20" fmla="*/ 0 w 563"/>
                  <a:gd name="T21" fmla="*/ 0 h 270"/>
                  <a:gd name="T22" fmla="*/ 0 w 563"/>
                  <a:gd name="T23" fmla="*/ 0 h 270"/>
                  <a:gd name="T24" fmla="*/ 0 w 563"/>
                  <a:gd name="T25" fmla="*/ 0 h 270"/>
                  <a:gd name="T26" fmla="*/ 0 w 563"/>
                  <a:gd name="T27" fmla="*/ 0 h 270"/>
                  <a:gd name="T28" fmla="*/ 0 w 563"/>
                  <a:gd name="T29" fmla="*/ 0 h 270"/>
                  <a:gd name="T30" fmla="*/ 0 w 563"/>
                  <a:gd name="T31" fmla="*/ 0 h 270"/>
                  <a:gd name="T32" fmla="*/ 0 w 563"/>
                  <a:gd name="T33" fmla="*/ 0 h 270"/>
                  <a:gd name="T34" fmla="*/ 0 w 563"/>
                  <a:gd name="T35" fmla="*/ 0 h 270"/>
                  <a:gd name="T36" fmla="*/ 0 w 563"/>
                  <a:gd name="T37" fmla="*/ 0 h 270"/>
                  <a:gd name="T38" fmla="*/ 0 w 563"/>
                  <a:gd name="T39" fmla="*/ 0 h 270"/>
                  <a:gd name="T40" fmla="*/ 0 w 563"/>
                  <a:gd name="T41" fmla="*/ 0 h 270"/>
                  <a:gd name="T42" fmla="*/ 0 w 563"/>
                  <a:gd name="T43" fmla="*/ 0 h 270"/>
                  <a:gd name="T44" fmla="*/ 0 w 563"/>
                  <a:gd name="T45" fmla="*/ 0 h 270"/>
                  <a:gd name="T46" fmla="*/ 0 w 563"/>
                  <a:gd name="T47" fmla="*/ 0 h 270"/>
                  <a:gd name="T48" fmla="*/ 0 w 563"/>
                  <a:gd name="T49" fmla="*/ 0 h 270"/>
                  <a:gd name="T50" fmla="*/ 0 w 563"/>
                  <a:gd name="T51" fmla="*/ 0 h 270"/>
                  <a:gd name="T52" fmla="*/ 0 w 563"/>
                  <a:gd name="T53" fmla="*/ 0 h 270"/>
                  <a:gd name="T54" fmla="*/ 0 w 563"/>
                  <a:gd name="T55" fmla="*/ 0 h 270"/>
                  <a:gd name="T56" fmla="*/ 0 w 563"/>
                  <a:gd name="T57" fmla="*/ 0 h 270"/>
                  <a:gd name="T58" fmla="*/ 0 w 563"/>
                  <a:gd name="T59" fmla="*/ 0 h 270"/>
                  <a:gd name="T60" fmla="*/ 0 w 563"/>
                  <a:gd name="T61" fmla="*/ 0 h 270"/>
                  <a:gd name="T62" fmla="*/ 0 w 563"/>
                  <a:gd name="T63" fmla="*/ 0 h 270"/>
                  <a:gd name="T64" fmla="*/ 0 w 563"/>
                  <a:gd name="T65" fmla="*/ 0 h 270"/>
                  <a:gd name="T66" fmla="*/ 0 w 563"/>
                  <a:gd name="T67" fmla="*/ 0 h 270"/>
                  <a:gd name="T68" fmla="*/ 0 w 563"/>
                  <a:gd name="T69" fmla="*/ 0 h 270"/>
                  <a:gd name="T70" fmla="*/ 0 w 563"/>
                  <a:gd name="T71" fmla="*/ 0 h 270"/>
                  <a:gd name="T72" fmla="*/ 0 w 563"/>
                  <a:gd name="T73" fmla="*/ 0 h 2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63" h="270">
                    <a:moveTo>
                      <a:pt x="563" y="255"/>
                    </a:moveTo>
                    <a:lnTo>
                      <a:pt x="563" y="255"/>
                    </a:lnTo>
                    <a:lnTo>
                      <a:pt x="525" y="252"/>
                    </a:lnTo>
                    <a:lnTo>
                      <a:pt x="488" y="247"/>
                    </a:lnTo>
                    <a:lnTo>
                      <a:pt x="450" y="239"/>
                    </a:lnTo>
                    <a:lnTo>
                      <a:pt x="415" y="229"/>
                    </a:lnTo>
                    <a:lnTo>
                      <a:pt x="377" y="216"/>
                    </a:lnTo>
                    <a:lnTo>
                      <a:pt x="341" y="200"/>
                    </a:lnTo>
                    <a:lnTo>
                      <a:pt x="305" y="184"/>
                    </a:lnTo>
                    <a:lnTo>
                      <a:pt x="271" y="166"/>
                    </a:lnTo>
                    <a:lnTo>
                      <a:pt x="234" y="147"/>
                    </a:lnTo>
                    <a:lnTo>
                      <a:pt x="201" y="127"/>
                    </a:lnTo>
                    <a:lnTo>
                      <a:pt x="167" y="106"/>
                    </a:lnTo>
                    <a:lnTo>
                      <a:pt x="133" y="86"/>
                    </a:lnTo>
                    <a:lnTo>
                      <a:pt x="100" y="64"/>
                    </a:lnTo>
                    <a:lnTo>
                      <a:pt x="69" y="41"/>
                    </a:lnTo>
                    <a:lnTo>
                      <a:pt x="38" y="21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30" y="34"/>
                    </a:lnTo>
                    <a:lnTo>
                      <a:pt x="61" y="54"/>
                    </a:lnTo>
                    <a:lnTo>
                      <a:pt x="93" y="77"/>
                    </a:lnTo>
                    <a:lnTo>
                      <a:pt x="125" y="99"/>
                    </a:lnTo>
                    <a:lnTo>
                      <a:pt x="159" y="119"/>
                    </a:lnTo>
                    <a:lnTo>
                      <a:pt x="193" y="140"/>
                    </a:lnTo>
                    <a:lnTo>
                      <a:pt x="227" y="162"/>
                    </a:lnTo>
                    <a:lnTo>
                      <a:pt x="263" y="182"/>
                    </a:lnTo>
                    <a:lnTo>
                      <a:pt x="299" y="200"/>
                    </a:lnTo>
                    <a:lnTo>
                      <a:pt x="336" y="216"/>
                    </a:lnTo>
                    <a:lnTo>
                      <a:pt x="372" y="231"/>
                    </a:lnTo>
                    <a:lnTo>
                      <a:pt x="410" y="244"/>
                    </a:lnTo>
                    <a:lnTo>
                      <a:pt x="448" y="255"/>
                    </a:lnTo>
                    <a:lnTo>
                      <a:pt x="485" y="262"/>
                    </a:lnTo>
                    <a:lnTo>
                      <a:pt x="525" y="268"/>
                    </a:lnTo>
                    <a:lnTo>
                      <a:pt x="563" y="270"/>
                    </a:lnTo>
                    <a:lnTo>
                      <a:pt x="563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843">
                <a:extLst>
                  <a:ext uri="{FF2B5EF4-FFF2-40B4-BE49-F238E27FC236}">
                    <a16:creationId xmlns:a16="http://schemas.microsoft.com/office/drawing/2014/main" id="{2606FE04-A4F5-404C-BEBE-93EC91DC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445"/>
                <a:ext cx="156" cy="40"/>
              </a:xfrm>
              <a:custGeom>
                <a:avLst/>
                <a:gdLst>
                  <a:gd name="T0" fmla="*/ 0 w 627"/>
                  <a:gd name="T1" fmla="*/ 0 h 158"/>
                  <a:gd name="T2" fmla="*/ 0 w 627"/>
                  <a:gd name="T3" fmla="*/ 0 h 158"/>
                  <a:gd name="T4" fmla="*/ 0 w 627"/>
                  <a:gd name="T5" fmla="*/ 0 h 158"/>
                  <a:gd name="T6" fmla="*/ 0 w 627"/>
                  <a:gd name="T7" fmla="*/ 0 h 158"/>
                  <a:gd name="T8" fmla="*/ 0 w 627"/>
                  <a:gd name="T9" fmla="*/ 0 h 158"/>
                  <a:gd name="T10" fmla="*/ 0 w 627"/>
                  <a:gd name="T11" fmla="*/ 0 h 158"/>
                  <a:gd name="T12" fmla="*/ 0 w 627"/>
                  <a:gd name="T13" fmla="*/ 0 h 158"/>
                  <a:gd name="T14" fmla="*/ 0 w 627"/>
                  <a:gd name="T15" fmla="*/ 0 h 158"/>
                  <a:gd name="T16" fmla="*/ 0 w 627"/>
                  <a:gd name="T17" fmla="*/ 0 h 158"/>
                  <a:gd name="T18" fmla="*/ 0 w 627"/>
                  <a:gd name="T19" fmla="*/ 0 h 158"/>
                  <a:gd name="T20" fmla="*/ 0 w 627"/>
                  <a:gd name="T21" fmla="*/ 0 h 158"/>
                  <a:gd name="T22" fmla="*/ 0 w 627"/>
                  <a:gd name="T23" fmla="*/ 0 h 158"/>
                  <a:gd name="T24" fmla="*/ 0 w 627"/>
                  <a:gd name="T25" fmla="*/ 0 h 158"/>
                  <a:gd name="T26" fmla="*/ 0 w 627"/>
                  <a:gd name="T27" fmla="*/ 0 h 158"/>
                  <a:gd name="T28" fmla="*/ 0 w 627"/>
                  <a:gd name="T29" fmla="*/ 0 h 158"/>
                  <a:gd name="T30" fmla="*/ 0 w 627"/>
                  <a:gd name="T31" fmla="*/ 0 h 158"/>
                  <a:gd name="T32" fmla="*/ 0 w 627"/>
                  <a:gd name="T33" fmla="*/ 0 h 158"/>
                  <a:gd name="T34" fmla="*/ 0 w 627"/>
                  <a:gd name="T35" fmla="*/ 0 h 158"/>
                  <a:gd name="T36" fmla="*/ 0 w 627"/>
                  <a:gd name="T37" fmla="*/ 0 h 158"/>
                  <a:gd name="T38" fmla="*/ 0 w 627"/>
                  <a:gd name="T39" fmla="*/ 0 h 158"/>
                  <a:gd name="T40" fmla="*/ 0 w 627"/>
                  <a:gd name="T41" fmla="*/ 0 h 158"/>
                  <a:gd name="T42" fmla="*/ 0 w 627"/>
                  <a:gd name="T43" fmla="*/ 0 h 158"/>
                  <a:gd name="T44" fmla="*/ 0 w 627"/>
                  <a:gd name="T45" fmla="*/ 0 h 158"/>
                  <a:gd name="T46" fmla="*/ 0 w 627"/>
                  <a:gd name="T47" fmla="*/ 0 h 158"/>
                  <a:gd name="T48" fmla="*/ 0 w 627"/>
                  <a:gd name="T49" fmla="*/ 0 h 158"/>
                  <a:gd name="T50" fmla="*/ 0 w 627"/>
                  <a:gd name="T51" fmla="*/ 0 h 158"/>
                  <a:gd name="T52" fmla="*/ 0 w 627"/>
                  <a:gd name="T53" fmla="*/ 0 h 158"/>
                  <a:gd name="T54" fmla="*/ 0 w 627"/>
                  <a:gd name="T55" fmla="*/ 0 h 158"/>
                  <a:gd name="T56" fmla="*/ 0 w 627"/>
                  <a:gd name="T57" fmla="*/ 0 h 158"/>
                  <a:gd name="T58" fmla="*/ 0 w 627"/>
                  <a:gd name="T59" fmla="*/ 0 h 158"/>
                  <a:gd name="T60" fmla="*/ 0 w 627"/>
                  <a:gd name="T61" fmla="*/ 0 h 158"/>
                  <a:gd name="T62" fmla="*/ 0 w 627"/>
                  <a:gd name="T63" fmla="*/ 0 h 158"/>
                  <a:gd name="T64" fmla="*/ 0 w 627"/>
                  <a:gd name="T65" fmla="*/ 0 h 158"/>
                  <a:gd name="T66" fmla="*/ 0 w 627"/>
                  <a:gd name="T67" fmla="*/ 0 h 158"/>
                  <a:gd name="T68" fmla="*/ 0 w 627"/>
                  <a:gd name="T69" fmla="*/ 0 h 158"/>
                  <a:gd name="T70" fmla="*/ 0 w 627"/>
                  <a:gd name="T71" fmla="*/ 0 h 158"/>
                  <a:gd name="T72" fmla="*/ 0 w 627"/>
                  <a:gd name="T73" fmla="*/ 0 h 1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7" h="158">
                    <a:moveTo>
                      <a:pt x="624" y="0"/>
                    </a:moveTo>
                    <a:lnTo>
                      <a:pt x="624" y="0"/>
                    </a:lnTo>
                    <a:lnTo>
                      <a:pt x="586" y="9"/>
                    </a:lnTo>
                    <a:lnTo>
                      <a:pt x="547" y="19"/>
                    </a:lnTo>
                    <a:lnTo>
                      <a:pt x="507" y="31"/>
                    </a:lnTo>
                    <a:lnTo>
                      <a:pt x="469" y="43"/>
                    </a:lnTo>
                    <a:lnTo>
                      <a:pt x="432" y="54"/>
                    </a:lnTo>
                    <a:lnTo>
                      <a:pt x="393" y="66"/>
                    </a:lnTo>
                    <a:lnTo>
                      <a:pt x="352" y="78"/>
                    </a:lnTo>
                    <a:lnTo>
                      <a:pt x="316" y="89"/>
                    </a:lnTo>
                    <a:lnTo>
                      <a:pt x="276" y="101"/>
                    </a:lnTo>
                    <a:lnTo>
                      <a:pt x="237" y="111"/>
                    </a:lnTo>
                    <a:lnTo>
                      <a:pt x="198" y="121"/>
                    </a:lnTo>
                    <a:lnTo>
                      <a:pt x="159" y="128"/>
                    </a:lnTo>
                    <a:lnTo>
                      <a:pt x="120" y="135"/>
                    </a:lnTo>
                    <a:lnTo>
                      <a:pt x="81" y="139"/>
                    </a:lnTo>
                    <a:lnTo>
                      <a:pt x="40" y="141"/>
                    </a:lnTo>
                    <a:lnTo>
                      <a:pt x="0" y="143"/>
                    </a:lnTo>
                    <a:lnTo>
                      <a:pt x="0" y="158"/>
                    </a:lnTo>
                    <a:lnTo>
                      <a:pt x="40" y="157"/>
                    </a:lnTo>
                    <a:lnTo>
                      <a:pt x="81" y="154"/>
                    </a:lnTo>
                    <a:lnTo>
                      <a:pt x="120" y="150"/>
                    </a:lnTo>
                    <a:lnTo>
                      <a:pt x="161" y="144"/>
                    </a:lnTo>
                    <a:lnTo>
                      <a:pt x="200" y="136"/>
                    </a:lnTo>
                    <a:lnTo>
                      <a:pt x="239" y="127"/>
                    </a:lnTo>
                    <a:lnTo>
                      <a:pt x="278" y="117"/>
                    </a:lnTo>
                    <a:lnTo>
                      <a:pt x="319" y="105"/>
                    </a:lnTo>
                    <a:lnTo>
                      <a:pt x="358" y="93"/>
                    </a:lnTo>
                    <a:lnTo>
                      <a:pt x="395" y="82"/>
                    </a:lnTo>
                    <a:lnTo>
                      <a:pt x="434" y="70"/>
                    </a:lnTo>
                    <a:lnTo>
                      <a:pt x="475" y="58"/>
                    </a:lnTo>
                    <a:lnTo>
                      <a:pt x="512" y="46"/>
                    </a:lnTo>
                    <a:lnTo>
                      <a:pt x="550" y="35"/>
                    </a:lnTo>
                    <a:lnTo>
                      <a:pt x="589" y="24"/>
                    </a:lnTo>
                    <a:lnTo>
                      <a:pt x="627" y="15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844">
                <a:extLst>
                  <a:ext uri="{FF2B5EF4-FFF2-40B4-BE49-F238E27FC236}">
                    <a16:creationId xmlns:a16="http://schemas.microsoft.com/office/drawing/2014/main" id="{3E21E2A8-E932-480A-A41B-42C782416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441"/>
                <a:ext cx="72" cy="12"/>
              </a:xfrm>
              <a:custGeom>
                <a:avLst/>
                <a:gdLst>
                  <a:gd name="T0" fmla="*/ 0 w 290"/>
                  <a:gd name="T1" fmla="*/ 0 h 47"/>
                  <a:gd name="T2" fmla="*/ 0 w 290"/>
                  <a:gd name="T3" fmla="*/ 0 h 47"/>
                  <a:gd name="T4" fmla="*/ 0 w 290"/>
                  <a:gd name="T5" fmla="*/ 0 h 47"/>
                  <a:gd name="T6" fmla="*/ 0 w 290"/>
                  <a:gd name="T7" fmla="*/ 0 h 47"/>
                  <a:gd name="T8" fmla="*/ 0 w 290"/>
                  <a:gd name="T9" fmla="*/ 0 h 47"/>
                  <a:gd name="T10" fmla="*/ 0 w 290"/>
                  <a:gd name="T11" fmla="*/ 0 h 47"/>
                  <a:gd name="T12" fmla="*/ 0 w 290"/>
                  <a:gd name="T13" fmla="*/ 0 h 47"/>
                  <a:gd name="T14" fmla="*/ 0 w 290"/>
                  <a:gd name="T15" fmla="*/ 0 h 47"/>
                  <a:gd name="T16" fmla="*/ 0 w 290"/>
                  <a:gd name="T17" fmla="*/ 0 h 47"/>
                  <a:gd name="T18" fmla="*/ 0 w 290"/>
                  <a:gd name="T19" fmla="*/ 0 h 47"/>
                  <a:gd name="T20" fmla="*/ 0 w 290"/>
                  <a:gd name="T21" fmla="*/ 0 h 47"/>
                  <a:gd name="T22" fmla="*/ 0 w 290"/>
                  <a:gd name="T23" fmla="*/ 0 h 47"/>
                  <a:gd name="T24" fmla="*/ 0 w 290"/>
                  <a:gd name="T25" fmla="*/ 0 h 47"/>
                  <a:gd name="T26" fmla="*/ 0 w 290"/>
                  <a:gd name="T27" fmla="*/ 0 h 47"/>
                  <a:gd name="T28" fmla="*/ 0 w 290"/>
                  <a:gd name="T29" fmla="*/ 0 h 47"/>
                  <a:gd name="T30" fmla="*/ 0 w 290"/>
                  <a:gd name="T31" fmla="*/ 0 h 47"/>
                  <a:gd name="T32" fmla="*/ 0 w 290"/>
                  <a:gd name="T33" fmla="*/ 0 h 47"/>
                  <a:gd name="T34" fmla="*/ 0 w 290"/>
                  <a:gd name="T35" fmla="*/ 0 h 47"/>
                  <a:gd name="T36" fmla="*/ 0 w 290"/>
                  <a:gd name="T37" fmla="*/ 0 h 47"/>
                  <a:gd name="T38" fmla="*/ 0 w 290"/>
                  <a:gd name="T39" fmla="*/ 0 h 47"/>
                  <a:gd name="T40" fmla="*/ 0 w 290"/>
                  <a:gd name="T41" fmla="*/ 0 h 47"/>
                  <a:gd name="T42" fmla="*/ 0 w 290"/>
                  <a:gd name="T43" fmla="*/ 0 h 47"/>
                  <a:gd name="T44" fmla="*/ 0 w 290"/>
                  <a:gd name="T45" fmla="*/ 0 h 47"/>
                  <a:gd name="T46" fmla="*/ 0 w 290"/>
                  <a:gd name="T47" fmla="*/ 0 h 47"/>
                  <a:gd name="T48" fmla="*/ 0 w 290"/>
                  <a:gd name="T49" fmla="*/ 0 h 47"/>
                  <a:gd name="T50" fmla="*/ 0 w 290"/>
                  <a:gd name="T51" fmla="*/ 0 h 47"/>
                  <a:gd name="T52" fmla="*/ 0 w 290"/>
                  <a:gd name="T53" fmla="*/ 0 h 47"/>
                  <a:gd name="T54" fmla="*/ 0 w 290"/>
                  <a:gd name="T55" fmla="*/ 0 h 47"/>
                  <a:gd name="T56" fmla="*/ 0 w 290"/>
                  <a:gd name="T57" fmla="*/ 0 h 47"/>
                  <a:gd name="T58" fmla="*/ 0 w 290"/>
                  <a:gd name="T59" fmla="*/ 0 h 47"/>
                  <a:gd name="T60" fmla="*/ 0 w 290"/>
                  <a:gd name="T61" fmla="*/ 0 h 47"/>
                  <a:gd name="T62" fmla="*/ 0 w 290"/>
                  <a:gd name="T63" fmla="*/ 0 h 47"/>
                  <a:gd name="T64" fmla="*/ 0 w 290"/>
                  <a:gd name="T65" fmla="*/ 0 h 47"/>
                  <a:gd name="T66" fmla="*/ 0 w 290"/>
                  <a:gd name="T67" fmla="*/ 0 h 47"/>
                  <a:gd name="T68" fmla="*/ 0 w 290"/>
                  <a:gd name="T69" fmla="*/ 0 h 47"/>
                  <a:gd name="T70" fmla="*/ 0 w 290"/>
                  <a:gd name="T71" fmla="*/ 0 h 47"/>
                  <a:gd name="T72" fmla="*/ 0 w 290"/>
                  <a:gd name="T73" fmla="*/ 0 h 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0" h="47">
                    <a:moveTo>
                      <a:pt x="290" y="32"/>
                    </a:moveTo>
                    <a:lnTo>
                      <a:pt x="290" y="32"/>
                    </a:lnTo>
                    <a:lnTo>
                      <a:pt x="273" y="25"/>
                    </a:lnTo>
                    <a:lnTo>
                      <a:pt x="256" y="19"/>
                    </a:lnTo>
                    <a:lnTo>
                      <a:pt x="238" y="13"/>
                    </a:lnTo>
                    <a:lnTo>
                      <a:pt x="220" y="10"/>
                    </a:lnTo>
                    <a:lnTo>
                      <a:pt x="203" y="7"/>
                    </a:lnTo>
                    <a:lnTo>
                      <a:pt x="183" y="4"/>
                    </a:lnTo>
                    <a:lnTo>
                      <a:pt x="166" y="3"/>
                    </a:lnTo>
                    <a:lnTo>
                      <a:pt x="148" y="0"/>
                    </a:lnTo>
                    <a:lnTo>
                      <a:pt x="130" y="0"/>
                    </a:lnTo>
                    <a:lnTo>
                      <a:pt x="112" y="3"/>
                    </a:lnTo>
                    <a:lnTo>
                      <a:pt x="94" y="4"/>
                    </a:lnTo>
                    <a:lnTo>
                      <a:pt x="74" y="6"/>
                    </a:lnTo>
                    <a:lnTo>
                      <a:pt x="56" y="8"/>
                    </a:lnTo>
                    <a:lnTo>
                      <a:pt x="36" y="11"/>
                    </a:lnTo>
                    <a:lnTo>
                      <a:pt x="18" y="15"/>
                    </a:lnTo>
                    <a:lnTo>
                      <a:pt x="0" y="19"/>
                    </a:lnTo>
                    <a:lnTo>
                      <a:pt x="3" y="34"/>
                    </a:lnTo>
                    <a:lnTo>
                      <a:pt x="21" y="30"/>
                    </a:lnTo>
                    <a:lnTo>
                      <a:pt x="39" y="26"/>
                    </a:lnTo>
                    <a:lnTo>
                      <a:pt x="56" y="24"/>
                    </a:lnTo>
                    <a:lnTo>
                      <a:pt x="74" y="21"/>
                    </a:lnTo>
                    <a:lnTo>
                      <a:pt x="94" y="20"/>
                    </a:lnTo>
                    <a:lnTo>
                      <a:pt x="112" y="19"/>
                    </a:lnTo>
                    <a:lnTo>
                      <a:pt x="130" y="19"/>
                    </a:lnTo>
                    <a:lnTo>
                      <a:pt x="148" y="19"/>
                    </a:lnTo>
                    <a:lnTo>
                      <a:pt x="166" y="19"/>
                    </a:lnTo>
                    <a:lnTo>
                      <a:pt x="183" y="20"/>
                    </a:lnTo>
                    <a:lnTo>
                      <a:pt x="200" y="23"/>
                    </a:lnTo>
                    <a:lnTo>
                      <a:pt x="217" y="25"/>
                    </a:lnTo>
                    <a:lnTo>
                      <a:pt x="235" y="29"/>
                    </a:lnTo>
                    <a:lnTo>
                      <a:pt x="251" y="34"/>
                    </a:lnTo>
                    <a:lnTo>
                      <a:pt x="268" y="41"/>
                    </a:lnTo>
                    <a:lnTo>
                      <a:pt x="285" y="47"/>
                    </a:lnTo>
                    <a:lnTo>
                      <a:pt x="29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845">
                <a:extLst>
                  <a:ext uri="{FF2B5EF4-FFF2-40B4-BE49-F238E27FC236}">
                    <a16:creationId xmlns:a16="http://schemas.microsoft.com/office/drawing/2014/main" id="{E5A9C800-1ABD-4F86-A0F0-5B345FB6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3449"/>
                <a:ext cx="102" cy="88"/>
              </a:xfrm>
              <a:custGeom>
                <a:avLst/>
                <a:gdLst>
                  <a:gd name="T0" fmla="*/ 0 w 408"/>
                  <a:gd name="T1" fmla="*/ 0 h 352"/>
                  <a:gd name="T2" fmla="*/ 0 w 408"/>
                  <a:gd name="T3" fmla="*/ 0 h 352"/>
                  <a:gd name="T4" fmla="*/ 0 w 408"/>
                  <a:gd name="T5" fmla="*/ 0 h 352"/>
                  <a:gd name="T6" fmla="*/ 0 w 408"/>
                  <a:gd name="T7" fmla="*/ 0 h 352"/>
                  <a:gd name="T8" fmla="*/ 0 w 408"/>
                  <a:gd name="T9" fmla="*/ 0 h 352"/>
                  <a:gd name="T10" fmla="*/ 0 w 408"/>
                  <a:gd name="T11" fmla="*/ 0 h 352"/>
                  <a:gd name="T12" fmla="*/ 0 w 408"/>
                  <a:gd name="T13" fmla="*/ 0 h 352"/>
                  <a:gd name="T14" fmla="*/ 0 w 408"/>
                  <a:gd name="T15" fmla="*/ 0 h 352"/>
                  <a:gd name="T16" fmla="*/ 0 w 408"/>
                  <a:gd name="T17" fmla="*/ 0 h 352"/>
                  <a:gd name="T18" fmla="*/ 0 w 408"/>
                  <a:gd name="T19" fmla="*/ 0 h 352"/>
                  <a:gd name="T20" fmla="*/ 0 w 408"/>
                  <a:gd name="T21" fmla="*/ 0 h 352"/>
                  <a:gd name="T22" fmla="*/ 0 w 408"/>
                  <a:gd name="T23" fmla="*/ 0 h 352"/>
                  <a:gd name="T24" fmla="*/ 0 w 408"/>
                  <a:gd name="T25" fmla="*/ 0 h 352"/>
                  <a:gd name="T26" fmla="*/ 0 w 408"/>
                  <a:gd name="T27" fmla="*/ 0 h 352"/>
                  <a:gd name="T28" fmla="*/ 0 w 408"/>
                  <a:gd name="T29" fmla="*/ 0 h 352"/>
                  <a:gd name="T30" fmla="*/ 0 w 408"/>
                  <a:gd name="T31" fmla="*/ 0 h 352"/>
                  <a:gd name="T32" fmla="*/ 0 w 408"/>
                  <a:gd name="T33" fmla="*/ 0 h 352"/>
                  <a:gd name="T34" fmla="*/ 0 w 408"/>
                  <a:gd name="T35" fmla="*/ 0 h 352"/>
                  <a:gd name="T36" fmla="*/ 0 w 408"/>
                  <a:gd name="T37" fmla="*/ 0 h 352"/>
                  <a:gd name="T38" fmla="*/ 0 w 408"/>
                  <a:gd name="T39" fmla="*/ 0 h 352"/>
                  <a:gd name="T40" fmla="*/ 0 w 408"/>
                  <a:gd name="T41" fmla="*/ 0 h 352"/>
                  <a:gd name="T42" fmla="*/ 0 w 408"/>
                  <a:gd name="T43" fmla="*/ 0 h 352"/>
                  <a:gd name="T44" fmla="*/ 0 w 408"/>
                  <a:gd name="T45" fmla="*/ 0 h 352"/>
                  <a:gd name="T46" fmla="*/ 0 w 408"/>
                  <a:gd name="T47" fmla="*/ 0 h 352"/>
                  <a:gd name="T48" fmla="*/ 0 w 408"/>
                  <a:gd name="T49" fmla="*/ 0 h 352"/>
                  <a:gd name="T50" fmla="*/ 0 w 408"/>
                  <a:gd name="T51" fmla="*/ 0 h 352"/>
                  <a:gd name="T52" fmla="*/ 0 w 408"/>
                  <a:gd name="T53" fmla="*/ 0 h 352"/>
                  <a:gd name="T54" fmla="*/ 0 w 408"/>
                  <a:gd name="T55" fmla="*/ 0 h 352"/>
                  <a:gd name="T56" fmla="*/ 0 w 408"/>
                  <a:gd name="T57" fmla="*/ 0 h 352"/>
                  <a:gd name="T58" fmla="*/ 0 w 408"/>
                  <a:gd name="T59" fmla="*/ 0 h 352"/>
                  <a:gd name="T60" fmla="*/ 0 w 408"/>
                  <a:gd name="T61" fmla="*/ 0 h 352"/>
                  <a:gd name="T62" fmla="*/ 0 w 408"/>
                  <a:gd name="T63" fmla="*/ 0 h 352"/>
                  <a:gd name="T64" fmla="*/ 0 w 408"/>
                  <a:gd name="T65" fmla="*/ 0 h 352"/>
                  <a:gd name="T66" fmla="*/ 0 w 408"/>
                  <a:gd name="T67" fmla="*/ 0 h 352"/>
                  <a:gd name="T68" fmla="*/ 0 w 408"/>
                  <a:gd name="T69" fmla="*/ 0 h 352"/>
                  <a:gd name="T70" fmla="*/ 0 w 408"/>
                  <a:gd name="T71" fmla="*/ 0 h 352"/>
                  <a:gd name="T72" fmla="*/ 0 w 408"/>
                  <a:gd name="T73" fmla="*/ 0 h 352"/>
                  <a:gd name="T74" fmla="*/ 0 w 408"/>
                  <a:gd name="T75" fmla="*/ 0 h 352"/>
                  <a:gd name="T76" fmla="*/ 0 w 408"/>
                  <a:gd name="T77" fmla="*/ 0 h 352"/>
                  <a:gd name="T78" fmla="*/ 0 w 408"/>
                  <a:gd name="T79" fmla="*/ 0 h 352"/>
                  <a:gd name="T80" fmla="*/ 0 w 408"/>
                  <a:gd name="T81" fmla="*/ 0 h 3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08" h="352">
                    <a:moveTo>
                      <a:pt x="407" y="339"/>
                    </a:moveTo>
                    <a:lnTo>
                      <a:pt x="407" y="339"/>
                    </a:lnTo>
                    <a:lnTo>
                      <a:pt x="390" y="318"/>
                    </a:lnTo>
                    <a:lnTo>
                      <a:pt x="370" y="295"/>
                    </a:lnTo>
                    <a:lnTo>
                      <a:pt x="349" y="273"/>
                    </a:lnTo>
                    <a:lnTo>
                      <a:pt x="329" y="249"/>
                    </a:lnTo>
                    <a:lnTo>
                      <a:pt x="305" y="226"/>
                    </a:lnTo>
                    <a:lnTo>
                      <a:pt x="280" y="201"/>
                    </a:lnTo>
                    <a:lnTo>
                      <a:pt x="256" y="176"/>
                    </a:lnTo>
                    <a:lnTo>
                      <a:pt x="230" y="153"/>
                    </a:lnTo>
                    <a:lnTo>
                      <a:pt x="204" y="131"/>
                    </a:lnTo>
                    <a:lnTo>
                      <a:pt x="176" y="109"/>
                    </a:lnTo>
                    <a:lnTo>
                      <a:pt x="149" y="88"/>
                    </a:lnTo>
                    <a:lnTo>
                      <a:pt x="119" y="67"/>
                    </a:lnTo>
                    <a:lnTo>
                      <a:pt x="91" y="49"/>
                    </a:lnTo>
                    <a:lnTo>
                      <a:pt x="63" y="31"/>
                    </a:lnTo>
                    <a:lnTo>
                      <a:pt x="35" y="14"/>
                    </a:lnTo>
                    <a:lnTo>
                      <a:pt x="5" y="0"/>
                    </a:lnTo>
                    <a:lnTo>
                      <a:pt x="0" y="15"/>
                    </a:lnTo>
                    <a:lnTo>
                      <a:pt x="27" y="30"/>
                    </a:lnTo>
                    <a:lnTo>
                      <a:pt x="56" y="44"/>
                    </a:lnTo>
                    <a:lnTo>
                      <a:pt x="83" y="62"/>
                    </a:lnTo>
                    <a:lnTo>
                      <a:pt x="111" y="80"/>
                    </a:lnTo>
                    <a:lnTo>
                      <a:pt x="139" y="101"/>
                    </a:lnTo>
                    <a:lnTo>
                      <a:pt x="166" y="122"/>
                    </a:lnTo>
                    <a:lnTo>
                      <a:pt x="193" y="144"/>
                    </a:lnTo>
                    <a:lnTo>
                      <a:pt x="219" y="166"/>
                    </a:lnTo>
                    <a:lnTo>
                      <a:pt x="245" y="189"/>
                    </a:lnTo>
                    <a:lnTo>
                      <a:pt x="270" y="212"/>
                    </a:lnTo>
                    <a:lnTo>
                      <a:pt x="292" y="236"/>
                    </a:lnTo>
                    <a:lnTo>
                      <a:pt x="316" y="260"/>
                    </a:lnTo>
                    <a:lnTo>
                      <a:pt x="336" y="283"/>
                    </a:lnTo>
                    <a:lnTo>
                      <a:pt x="357" y="305"/>
                    </a:lnTo>
                    <a:lnTo>
                      <a:pt x="377" y="329"/>
                    </a:lnTo>
                    <a:lnTo>
                      <a:pt x="394" y="349"/>
                    </a:lnTo>
                    <a:lnTo>
                      <a:pt x="399" y="352"/>
                    </a:lnTo>
                    <a:lnTo>
                      <a:pt x="405" y="349"/>
                    </a:lnTo>
                    <a:lnTo>
                      <a:pt x="408" y="346"/>
                    </a:lnTo>
                    <a:lnTo>
                      <a:pt x="407" y="3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846">
                <a:extLst>
                  <a:ext uri="{FF2B5EF4-FFF2-40B4-BE49-F238E27FC236}">
                    <a16:creationId xmlns:a16="http://schemas.microsoft.com/office/drawing/2014/main" id="{C085965A-9F58-49F8-AC2E-296320BB8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534"/>
                <a:ext cx="36" cy="43"/>
              </a:xfrm>
              <a:custGeom>
                <a:avLst/>
                <a:gdLst>
                  <a:gd name="T0" fmla="*/ 0 w 146"/>
                  <a:gd name="T1" fmla="*/ 0 h 174"/>
                  <a:gd name="T2" fmla="*/ 0 w 146"/>
                  <a:gd name="T3" fmla="*/ 0 h 174"/>
                  <a:gd name="T4" fmla="*/ 0 w 146"/>
                  <a:gd name="T5" fmla="*/ 0 h 174"/>
                  <a:gd name="T6" fmla="*/ 0 w 146"/>
                  <a:gd name="T7" fmla="*/ 0 h 174"/>
                  <a:gd name="T8" fmla="*/ 0 w 146"/>
                  <a:gd name="T9" fmla="*/ 0 h 174"/>
                  <a:gd name="T10" fmla="*/ 0 w 146"/>
                  <a:gd name="T11" fmla="*/ 0 h 174"/>
                  <a:gd name="T12" fmla="*/ 0 w 146"/>
                  <a:gd name="T13" fmla="*/ 0 h 174"/>
                  <a:gd name="T14" fmla="*/ 0 w 146"/>
                  <a:gd name="T15" fmla="*/ 0 h 174"/>
                  <a:gd name="T16" fmla="*/ 0 w 146"/>
                  <a:gd name="T17" fmla="*/ 0 h 174"/>
                  <a:gd name="T18" fmla="*/ 0 w 146"/>
                  <a:gd name="T19" fmla="*/ 0 h 174"/>
                  <a:gd name="T20" fmla="*/ 0 w 146"/>
                  <a:gd name="T21" fmla="*/ 0 h 174"/>
                  <a:gd name="T22" fmla="*/ 0 w 146"/>
                  <a:gd name="T23" fmla="*/ 0 h 174"/>
                  <a:gd name="T24" fmla="*/ 0 w 146"/>
                  <a:gd name="T25" fmla="*/ 0 h 174"/>
                  <a:gd name="T26" fmla="*/ 0 w 146"/>
                  <a:gd name="T27" fmla="*/ 0 h 174"/>
                  <a:gd name="T28" fmla="*/ 0 w 146"/>
                  <a:gd name="T29" fmla="*/ 0 h 174"/>
                  <a:gd name="T30" fmla="*/ 0 w 146"/>
                  <a:gd name="T31" fmla="*/ 0 h 174"/>
                  <a:gd name="T32" fmla="*/ 0 w 146"/>
                  <a:gd name="T33" fmla="*/ 0 h 174"/>
                  <a:gd name="T34" fmla="*/ 0 w 146"/>
                  <a:gd name="T35" fmla="*/ 0 h 174"/>
                  <a:gd name="T36" fmla="*/ 0 w 146"/>
                  <a:gd name="T37" fmla="*/ 0 h 174"/>
                  <a:gd name="T38" fmla="*/ 0 w 146"/>
                  <a:gd name="T39" fmla="*/ 0 h 174"/>
                  <a:gd name="T40" fmla="*/ 0 w 146"/>
                  <a:gd name="T41" fmla="*/ 0 h 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6" h="174">
                    <a:moveTo>
                      <a:pt x="0" y="165"/>
                    </a:moveTo>
                    <a:lnTo>
                      <a:pt x="0" y="165"/>
                    </a:lnTo>
                    <a:lnTo>
                      <a:pt x="27" y="174"/>
                    </a:lnTo>
                    <a:lnTo>
                      <a:pt x="56" y="172"/>
                    </a:lnTo>
                    <a:lnTo>
                      <a:pt x="87" y="160"/>
                    </a:lnTo>
                    <a:lnTo>
                      <a:pt x="113" y="138"/>
                    </a:lnTo>
                    <a:lnTo>
                      <a:pt x="135" y="112"/>
                    </a:lnTo>
                    <a:lnTo>
                      <a:pt x="146" y="77"/>
                    </a:lnTo>
                    <a:lnTo>
                      <a:pt x="143" y="42"/>
                    </a:lnTo>
                    <a:lnTo>
                      <a:pt x="124" y="0"/>
                    </a:lnTo>
                    <a:lnTo>
                      <a:pt x="111" y="10"/>
                    </a:lnTo>
                    <a:lnTo>
                      <a:pt x="127" y="44"/>
                    </a:lnTo>
                    <a:lnTo>
                      <a:pt x="130" y="77"/>
                    </a:lnTo>
                    <a:lnTo>
                      <a:pt x="120" y="104"/>
                    </a:lnTo>
                    <a:lnTo>
                      <a:pt x="103" y="127"/>
                    </a:lnTo>
                    <a:lnTo>
                      <a:pt x="79" y="144"/>
                    </a:lnTo>
                    <a:lnTo>
                      <a:pt x="53" y="156"/>
                    </a:lnTo>
                    <a:lnTo>
                      <a:pt x="27" y="159"/>
                    </a:lnTo>
                    <a:lnTo>
                      <a:pt x="8" y="152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847">
                <a:extLst>
                  <a:ext uri="{FF2B5EF4-FFF2-40B4-BE49-F238E27FC236}">
                    <a16:creationId xmlns:a16="http://schemas.microsoft.com/office/drawing/2014/main" id="{43FEF52D-B5EB-4C20-8E2D-E41EB408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3503"/>
                <a:ext cx="85" cy="72"/>
              </a:xfrm>
              <a:custGeom>
                <a:avLst/>
                <a:gdLst>
                  <a:gd name="T0" fmla="*/ 0 w 343"/>
                  <a:gd name="T1" fmla="*/ 0 h 287"/>
                  <a:gd name="T2" fmla="*/ 0 w 343"/>
                  <a:gd name="T3" fmla="*/ 0 h 287"/>
                  <a:gd name="T4" fmla="*/ 0 w 343"/>
                  <a:gd name="T5" fmla="*/ 0 h 287"/>
                  <a:gd name="T6" fmla="*/ 0 w 343"/>
                  <a:gd name="T7" fmla="*/ 0 h 287"/>
                  <a:gd name="T8" fmla="*/ 0 w 343"/>
                  <a:gd name="T9" fmla="*/ 0 h 287"/>
                  <a:gd name="T10" fmla="*/ 0 w 343"/>
                  <a:gd name="T11" fmla="*/ 0 h 287"/>
                  <a:gd name="T12" fmla="*/ 0 w 343"/>
                  <a:gd name="T13" fmla="*/ 0 h 287"/>
                  <a:gd name="T14" fmla="*/ 0 w 343"/>
                  <a:gd name="T15" fmla="*/ 0 h 287"/>
                  <a:gd name="T16" fmla="*/ 0 w 343"/>
                  <a:gd name="T17" fmla="*/ 0 h 287"/>
                  <a:gd name="T18" fmla="*/ 0 w 343"/>
                  <a:gd name="T19" fmla="*/ 0 h 287"/>
                  <a:gd name="T20" fmla="*/ 0 w 343"/>
                  <a:gd name="T21" fmla="*/ 0 h 287"/>
                  <a:gd name="T22" fmla="*/ 0 w 343"/>
                  <a:gd name="T23" fmla="*/ 0 h 287"/>
                  <a:gd name="T24" fmla="*/ 0 w 343"/>
                  <a:gd name="T25" fmla="*/ 0 h 287"/>
                  <a:gd name="T26" fmla="*/ 0 w 343"/>
                  <a:gd name="T27" fmla="*/ 0 h 287"/>
                  <a:gd name="T28" fmla="*/ 0 w 343"/>
                  <a:gd name="T29" fmla="*/ 0 h 287"/>
                  <a:gd name="T30" fmla="*/ 0 w 343"/>
                  <a:gd name="T31" fmla="*/ 0 h 287"/>
                  <a:gd name="T32" fmla="*/ 0 w 343"/>
                  <a:gd name="T33" fmla="*/ 0 h 287"/>
                  <a:gd name="T34" fmla="*/ 0 w 343"/>
                  <a:gd name="T35" fmla="*/ 0 h 287"/>
                  <a:gd name="T36" fmla="*/ 0 w 343"/>
                  <a:gd name="T37" fmla="*/ 0 h 287"/>
                  <a:gd name="T38" fmla="*/ 0 w 343"/>
                  <a:gd name="T39" fmla="*/ 0 h 287"/>
                  <a:gd name="T40" fmla="*/ 0 w 343"/>
                  <a:gd name="T41" fmla="*/ 0 h 287"/>
                  <a:gd name="T42" fmla="*/ 0 w 343"/>
                  <a:gd name="T43" fmla="*/ 0 h 287"/>
                  <a:gd name="T44" fmla="*/ 0 w 343"/>
                  <a:gd name="T45" fmla="*/ 0 h 287"/>
                  <a:gd name="T46" fmla="*/ 0 w 343"/>
                  <a:gd name="T47" fmla="*/ 0 h 287"/>
                  <a:gd name="T48" fmla="*/ 0 w 343"/>
                  <a:gd name="T49" fmla="*/ 0 h 287"/>
                  <a:gd name="T50" fmla="*/ 0 w 343"/>
                  <a:gd name="T51" fmla="*/ 0 h 287"/>
                  <a:gd name="T52" fmla="*/ 0 w 343"/>
                  <a:gd name="T53" fmla="*/ 0 h 287"/>
                  <a:gd name="T54" fmla="*/ 0 w 343"/>
                  <a:gd name="T55" fmla="*/ 0 h 287"/>
                  <a:gd name="T56" fmla="*/ 0 w 343"/>
                  <a:gd name="T57" fmla="*/ 0 h 287"/>
                  <a:gd name="T58" fmla="*/ 0 w 343"/>
                  <a:gd name="T59" fmla="*/ 0 h 287"/>
                  <a:gd name="T60" fmla="*/ 0 w 343"/>
                  <a:gd name="T61" fmla="*/ 0 h 287"/>
                  <a:gd name="T62" fmla="*/ 0 w 343"/>
                  <a:gd name="T63" fmla="*/ 0 h 287"/>
                  <a:gd name="T64" fmla="*/ 0 w 343"/>
                  <a:gd name="T65" fmla="*/ 0 h 287"/>
                  <a:gd name="T66" fmla="*/ 0 w 343"/>
                  <a:gd name="T67" fmla="*/ 0 h 287"/>
                  <a:gd name="T68" fmla="*/ 0 w 343"/>
                  <a:gd name="T69" fmla="*/ 0 h 287"/>
                  <a:gd name="T70" fmla="*/ 0 w 343"/>
                  <a:gd name="T71" fmla="*/ 0 h 287"/>
                  <a:gd name="T72" fmla="*/ 0 w 343"/>
                  <a:gd name="T73" fmla="*/ 0 h 2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43" h="287">
                    <a:moveTo>
                      <a:pt x="0" y="13"/>
                    </a:moveTo>
                    <a:lnTo>
                      <a:pt x="0" y="13"/>
                    </a:lnTo>
                    <a:lnTo>
                      <a:pt x="17" y="25"/>
                    </a:lnTo>
                    <a:lnTo>
                      <a:pt x="34" y="36"/>
                    </a:lnTo>
                    <a:lnTo>
                      <a:pt x="52" y="51"/>
                    </a:lnTo>
                    <a:lnTo>
                      <a:pt x="70" y="67"/>
                    </a:lnTo>
                    <a:lnTo>
                      <a:pt x="89" y="83"/>
                    </a:lnTo>
                    <a:lnTo>
                      <a:pt x="110" y="101"/>
                    </a:lnTo>
                    <a:lnTo>
                      <a:pt x="130" y="119"/>
                    </a:lnTo>
                    <a:lnTo>
                      <a:pt x="150" y="139"/>
                    </a:lnTo>
                    <a:lnTo>
                      <a:pt x="173" y="158"/>
                    </a:lnTo>
                    <a:lnTo>
                      <a:pt x="195" y="178"/>
                    </a:lnTo>
                    <a:lnTo>
                      <a:pt x="217" y="197"/>
                    </a:lnTo>
                    <a:lnTo>
                      <a:pt x="239" y="217"/>
                    </a:lnTo>
                    <a:lnTo>
                      <a:pt x="262" y="235"/>
                    </a:lnTo>
                    <a:lnTo>
                      <a:pt x="286" y="253"/>
                    </a:lnTo>
                    <a:lnTo>
                      <a:pt x="309" y="270"/>
                    </a:lnTo>
                    <a:lnTo>
                      <a:pt x="335" y="287"/>
                    </a:lnTo>
                    <a:lnTo>
                      <a:pt x="343" y="274"/>
                    </a:lnTo>
                    <a:lnTo>
                      <a:pt x="319" y="257"/>
                    </a:lnTo>
                    <a:lnTo>
                      <a:pt x="296" y="240"/>
                    </a:lnTo>
                    <a:lnTo>
                      <a:pt x="273" y="222"/>
                    </a:lnTo>
                    <a:lnTo>
                      <a:pt x="249" y="204"/>
                    </a:lnTo>
                    <a:lnTo>
                      <a:pt x="227" y="184"/>
                    </a:lnTo>
                    <a:lnTo>
                      <a:pt x="205" y="165"/>
                    </a:lnTo>
                    <a:lnTo>
                      <a:pt x="183" y="145"/>
                    </a:lnTo>
                    <a:lnTo>
                      <a:pt x="161" y="126"/>
                    </a:lnTo>
                    <a:lnTo>
                      <a:pt x="140" y="106"/>
                    </a:lnTo>
                    <a:lnTo>
                      <a:pt x="121" y="88"/>
                    </a:lnTo>
                    <a:lnTo>
                      <a:pt x="100" y="70"/>
                    </a:lnTo>
                    <a:lnTo>
                      <a:pt x="80" y="54"/>
                    </a:lnTo>
                    <a:lnTo>
                      <a:pt x="62" y="38"/>
                    </a:lnTo>
                    <a:lnTo>
                      <a:pt x="44" y="23"/>
                    </a:lnTo>
                    <a:lnTo>
                      <a:pt x="24" y="11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848">
                <a:extLst>
                  <a:ext uri="{FF2B5EF4-FFF2-40B4-BE49-F238E27FC236}">
                    <a16:creationId xmlns:a16="http://schemas.microsoft.com/office/drawing/2014/main" id="{403FCDF2-C1CA-4C49-8FEA-E7419F566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496"/>
                <a:ext cx="56" cy="11"/>
              </a:xfrm>
              <a:custGeom>
                <a:avLst/>
                <a:gdLst>
                  <a:gd name="T0" fmla="*/ 0 w 221"/>
                  <a:gd name="T1" fmla="*/ 0 h 43"/>
                  <a:gd name="T2" fmla="*/ 0 w 221"/>
                  <a:gd name="T3" fmla="*/ 0 h 43"/>
                  <a:gd name="T4" fmla="*/ 0 w 221"/>
                  <a:gd name="T5" fmla="*/ 0 h 43"/>
                  <a:gd name="T6" fmla="*/ 0 w 221"/>
                  <a:gd name="T7" fmla="*/ 0 h 43"/>
                  <a:gd name="T8" fmla="*/ 0 w 221"/>
                  <a:gd name="T9" fmla="*/ 0 h 43"/>
                  <a:gd name="T10" fmla="*/ 0 w 221"/>
                  <a:gd name="T11" fmla="*/ 0 h 43"/>
                  <a:gd name="T12" fmla="*/ 0 w 221"/>
                  <a:gd name="T13" fmla="*/ 0 h 43"/>
                  <a:gd name="T14" fmla="*/ 0 w 221"/>
                  <a:gd name="T15" fmla="*/ 0 h 43"/>
                  <a:gd name="T16" fmla="*/ 0 w 221"/>
                  <a:gd name="T17" fmla="*/ 0 h 43"/>
                  <a:gd name="T18" fmla="*/ 0 w 221"/>
                  <a:gd name="T19" fmla="*/ 0 h 43"/>
                  <a:gd name="T20" fmla="*/ 0 w 221"/>
                  <a:gd name="T21" fmla="*/ 0 h 43"/>
                  <a:gd name="T22" fmla="*/ 0 w 221"/>
                  <a:gd name="T23" fmla="*/ 0 h 43"/>
                  <a:gd name="T24" fmla="*/ 0 w 221"/>
                  <a:gd name="T25" fmla="*/ 0 h 43"/>
                  <a:gd name="T26" fmla="*/ 0 w 221"/>
                  <a:gd name="T27" fmla="*/ 0 h 43"/>
                  <a:gd name="T28" fmla="*/ 0 w 221"/>
                  <a:gd name="T29" fmla="*/ 0 h 43"/>
                  <a:gd name="T30" fmla="*/ 0 w 221"/>
                  <a:gd name="T31" fmla="*/ 0 h 43"/>
                  <a:gd name="T32" fmla="*/ 0 w 221"/>
                  <a:gd name="T33" fmla="*/ 0 h 43"/>
                  <a:gd name="T34" fmla="*/ 0 w 221"/>
                  <a:gd name="T35" fmla="*/ 0 h 43"/>
                  <a:gd name="T36" fmla="*/ 0 w 221"/>
                  <a:gd name="T37" fmla="*/ 0 h 43"/>
                  <a:gd name="T38" fmla="*/ 0 w 221"/>
                  <a:gd name="T39" fmla="*/ 0 h 43"/>
                  <a:gd name="T40" fmla="*/ 0 w 221"/>
                  <a:gd name="T41" fmla="*/ 0 h 43"/>
                  <a:gd name="T42" fmla="*/ 0 w 221"/>
                  <a:gd name="T43" fmla="*/ 0 h 43"/>
                  <a:gd name="T44" fmla="*/ 0 w 221"/>
                  <a:gd name="T45" fmla="*/ 0 h 43"/>
                  <a:gd name="T46" fmla="*/ 0 w 221"/>
                  <a:gd name="T47" fmla="*/ 0 h 43"/>
                  <a:gd name="T48" fmla="*/ 0 w 221"/>
                  <a:gd name="T49" fmla="*/ 0 h 43"/>
                  <a:gd name="T50" fmla="*/ 0 w 221"/>
                  <a:gd name="T51" fmla="*/ 0 h 43"/>
                  <a:gd name="T52" fmla="*/ 0 w 221"/>
                  <a:gd name="T53" fmla="*/ 0 h 43"/>
                  <a:gd name="T54" fmla="*/ 0 w 221"/>
                  <a:gd name="T55" fmla="*/ 0 h 43"/>
                  <a:gd name="T56" fmla="*/ 0 w 221"/>
                  <a:gd name="T57" fmla="*/ 0 h 43"/>
                  <a:gd name="T58" fmla="*/ 0 w 221"/>
                  <a:gd name="T59" fmla="*/ 0 h 43"/>
                  <a:gd name="T60" fmla="*/ 0 w 221"/>
                  <a:gd name="T61" fmla="*/ 0 h 43"/>
                  <a:gd name="T62" fmla="*/ 0 w 221"/>
                  <a:gd name="T63" fmla="*/ 0 h 43"/>
                  <a:gd name="T64" fmla="*/ 0 w 221"/>
                  <a:gd name="T65" fmla="*/ 0 h 43"/>
                  <a:gd name="T66" fmla="*/ 0 w 221"/>
                  <a:gd name="T67" fmla="*/ 0 h 43"/>
                  <a:gd name="T68" fmla="*/ 0 w 221"/>
                  <a:gd name="T69" fmla="*/ 0 h 43"/>
                  <a:gd name="T70" fmla="*/ 0 w 221"/>
                  <a:gd name="T71" fmla="*/ 0 h 43"/>
                  <a:gd name="T72" fmla="*/ 0 w 221"/>
                  <a:gd name="T73" fmla="*/ 0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1" h="43">
                    <a:moveTo>
                      <a:pt x="5" y="43"/>
                    </a:moveTo>
                    <a:lnTo>
                      <a:pt x="3" y="43"/>
                    </a:lnTo>
                    <a:lnTo>
                      <a:pt x="20" y="38"/>
                    </a:lnTo>
                    <a:lnTo>
                      <a:pt x="33" y="34"/>
                    </a:lnTo>
                    <a:lnTo>
                      <a:pt x="48" y="30"/>
                    </a:lnTo>
                    <a:lnTo>
                      <a:pt x="62" y="26"/>
                    </a:lnTo>
                    <a:lnTo>
                      <a:pt x="75" y="24"/>
                    </a:lnTo>
                    <a:lnTo>
                      <a:pt x="88" y="21"/>
                    </a:lnTo>
                    <a:lnTo>
                      <a:pt x="101" y="18"/>
                    </a:lnTo>
                    <a:lnTo>
                      <a:pt x="114" y="18"/>
                    </a:lnTo>
                    <a:lnTo>
                      <a:pt x="126" y="18"/>
                    </a:lnTo>
                    <a:lnTo>
                      <a:pt x="139" y="18"/>
                    </a:lnTo>
                    <a:lnTo>
                      <a:pt x="150" y="18"/>
                    </a:lnTo>
                    <a:lnTo>
                      <a:pt x="163" y="21"/>
                    </a:lnTo>
                    <a:lnTo>
                      <a:pt x="176" y="25"/>
                    </a:lnTo>
                    <a:lnTo>
                      <a:pt x="188" y="29"/>
                    </a:lnTo>
                    <a:lnTo>
                      <a:pt x="200" y="35"/>
                    </a:lnTo>
                    <a:lnTo>
                      <a:pt x="213" y="42"/>
                    </a:lnTo>
                    <a:lnTo>
                      <a:pt x="221" y="29"/>
                    </a:lnTo>
                    <a:lnTo>
                      <a:pt x="208" y="20"/>
                    </a:lnTo>
                    <a:lnTo>
                      <a:pt x="193" y="13"/>
                    </a:lnTo>
                    <a:lnTo>
                      <a:pt x="179" y="9"/>
                    </a:lnTo>
                    <a:lnTo>
                      <a:pt x="166" y="5"/>
                    </a:lnTo>
                    <a:lnTo>
                      <a:pt x="153" y="3"/>
                    </a:lnTo>
                    <a:lnTo>
                      <a:pt x="139" y="0"/>
                    </a:lnTo>
                    <a:lnTo>
                      <a:pt x="126" y="0"/>
                    </a:lnTo>
                    <a:lnTo>
                      <a:pt x="114" y="0"/>
                    </a:lnTo>
                    <a:lnTo>
                      <a:pt x="101" y="3"/>
                    </a:lnTo>
                    <a:lnTo>
                      <a:pt x="85" y="5"/>
                    </a:lnTo>
                    <a:lnTo>
                      <a:pt x="72" y="8"/>
                    </a:lnTo>
                    <a:lnTo>
                      <a:pt x="59" y="11"/>
                    </a:lnTo>
                    <a:lnTo>
                      <a:pt x="45" y="14"/>
                    </a:lnTo>
                    <a:lnTo>
                      <a:pt x="31" y="18"/>
                    </a:lnTo>
                    <a:lnTo>
                      <a:pt x="15" y="22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849">
                <a:extLst>
                  <a:ext uri="{FF2B5EF4-FFF2-40B4-BE49-F238E27FC236}">
                    <a16:creationId xmlns:a16="http://schemas.microsoft.com/office/drawing/2014/main" id="{7BF23D39-EE9B-4497-8924-D460CAAF3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503"/>
                <a:ext cx="162" cy="40"/>
              </a:xfrm>
              <a:custGeom>
                <a:avLst/>
                <a:gdLst>
                  <a:gd name="T0" fmla="*/ 0 w 649"/>
                  <a:gd name="T1" fmla="*/ 0 h 162"/>
                  <a:gd name="T2" fmla="*/ 0 w 649"/>
                  <a:gd name="T3" fmla="*/ 0 h 162"/>
                  <a:gd name="T4" fmla="*/ 0 w 649"/>
                  <a:gd name="T5" fmla="*/ 0 h 162"/>
                  <a:gd name="T6" fmla="*/ 0 w 649"/>
                  <a:gd name="T7" fmla="*/ 0 h 162"/>
                  <a:gd name="T8" fmla="*/ 0 w 649"/>
                  <a:gd name="T9" fmla="*/ 0 h 162"/>
                  <a:gd name="T10" fmla="*/ 0 w 649"/>
                  <a:gd name="T11" fmla="*/ 0 h 162"/>
                  <a:gd name="T12" fmla="*/ 0 w 649"/>
                  <a:gd name="T13" fmla="*/ 0 h 162"/>
                  <a:gd name="T14" fmla="*/ 0 w 649"/>
                  <a:gd name="T15" fmla="*/ 0 h 162"/>
                  <a:gd name="T16" fmla="*/ 0 w 649"/>
                  <a:gd name="T17" fmla="*/ 0 h 162"/>
                  <a:gd name="T18" fmla="*/ 0 w 649"/>
                  <a:gd name="T19" fmla="*/ 0 h 162"/>
                  <a:gd name="T20" fmla="*/ 0 w 649"/>
                  <a:gd name="T21" fmla="*/ 0 h 162"/>
                  <a:gd name="T22" fmla="*/ 0 w 649"/>
                  <a:gd name="T23" fmla="*/ 0 h 162"/>
                  <a:gd name="T24" fmla="*/ 0 w 649"/>
                  <a:gd name="T25" fmla="*/ 0 h 162"/>
                  <a:gd name="T26" fmla="*/ 0 w 649"/>
                  <a:gd name="T27" fmla="*/ 0 h 162"/>
                  <a:gd name="T28" fmla="*/ 0 w 649"/>
                  <a:gd name="T29" fmla="*/ 0 h 162"/>
                  <a:gd name="T30" fmla="*/ 0 w 649"/>
                  <a:gd name="T31" fmla="*/ 0 h 162"/>
                  <a:gd name="T32" fmla="*/ 0 w 649"/>
                  <a:gd name="T33" fmla="*/ 0 h 162"/>
                  <a:gd name="T34" fmla="*/ 0 w 649"/>
                  <a:gd name="T35" fmla="*/ 0 h 162"/>
                  <a:gd name="T36" fmla="*/ 0 w 649"/>
                  <a:gd name="T37" fmla="*/ 0 h 162"/>
                  <a:gd name="T38" fmla="*/ 0 w 649"/>
                  <a:gd name="T39" fmla="*/ 0 h 162"/>
                  <a:gd name="T40" fmla="*/ 0 w 649"/>
                  <a:gd name="T41" fmla="*/ 0 h 162"/>
                  <a:gd name="T42" fmla="*/ 0 w 649"/>
                  <a:gd name="T43" fmla="*/ 0 h 162"/>
                  <a:gd name="T44" fmla="*/ 0 w 649"/>
                  <a:gd name="T45" fmla="*/ 0 h 162"/>
                  <a:gd name="T46" fmla="*/ 0 w 649"/>
                  <a:gd name="T47" fmla="*/ 0 h 162"/>
                  <a:gd name="T48" fmla="*/ 0 w 649"/>
                  <a:gd name="T49" fmla="*/ 0 h 162"/>
                  <a:gd name="T50" fmla="*/ 0 w 649"/>
                  <a:gd name="T51" fmla="*/ 0 h 162"/>
                  <a:gd name="T52" fmla="*/ 0 w 649"/>
                  <a:gd name="T53" fmla="*/ 0 h 162"/>
                  <a:gd name="T54" fmla="*/ 0 w 649"/>
                  <a:gd name="T55" fmla="*/ 0 h 162"/>
                  <a:gd name="T56" fmla="*/ 0 w 649"/>
                  <a:gd name="T57" fmla="*/ 0 h 162"/>
                  <a:gd name="T58" fmla="*/ 0 w 649"/>
                  <a:gd name="T59" fmla="*/ 0 h 162"/>
                  <a:gd name="T60" fmla="*/ 0 w 649"/>
                  <a:gd name="T61" fmla="*/ 0 h 162"/>
                  <a:gd name="T62" fmla="*/ 0 w 649"/>
                  <a:gd name="T63" fmla="*/ 0 h 162"/>
                  <a:gd name="T64" fmla="*/ 0 w 649"/>
                  <a:gd name="T65" fmla="*/ 0 h 162"/>
                  <a:gd name="T66" fmla="*/ 0 w 649"/>
                  <a:gd name="T67" fmla="*/ 0 h 162"/>
                  <a:gd name="T68" fmla="*/ 0 w 649"/>
                  <a:gd name="T69" fmla="*/ 0 h 162"/>
                  <a:gd name="T70" fmla="*/ 0 w 649"/>
                  <a:gd name="T71" fmla="*/ 0 h 162"/>
                  <a:gd name="T72" fmla="*/ 0 w 649"/>
                  <a:gd name="T73" fmla="*/ 0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9" h="162">
                    <a:moveTo>
                      <a:pt x="0" y="162"/>
                    </a:moveTo>
                    <a:lnTo>
                      <a:pt x="0" y="162"/>
                    </a:lnTo>
                    <a:lnTo>
                      <a:pt x="42" y="162"/>
                    </a:lnTo>
                    <a:lnTo>
                      <a:pt x="83" y="158"/>
                    </a:lnTo>
                    <a:lnTo>
                      <a:pt x="126" y="154"/>
                    </a:lnTo>
                    <a:lnTo>
                      <a:pt x="170" y="147"/>
                    </a:lnTo>
                    <a:lnTo>
                      <a:pt x="213" y="140"/>
                    </a:lnTo>
                    <a:lnTo>
                      <a:pt x="256" y="131"/>
                    </a:lnTo>
                    <a:lnTo>
                      <a:pt x="299" y="120"/>
                    </a:lnTo>
                    <a:lnTo>
                      <a:pt x="342" y="110"/>
                    </a:lnTo>
                    <a:lnTo>
                      <a:pt x="384" y="98"/>
                    </a:lnTo>
                    <a:lnTo>
                      <a:pt x="425" y="86"/>
                    </a:lnTo>
                    <a:lnTo>
                      <a:pt x="467" y="73"/>
                    </a:lnTo>
                    <a:lnTo>
                      <a:pt x="506" y="62"/>
                    </a:lnTo>
                    <a:lnTo>
                      <a:pt x="543" y="49"/>
                    </a:lnTo>
                    <a:lnTo>
                      <a:pt x="581" y="37"/>
                    </a:lnTo>
                    <a:lnTo>
                      <a:pt x="616" y="27"/>
                    </a:lnTo>
                    <a:lnTo>
                      <a:pt x="649" y="16"/>
                    </a:lnTo>
                    <a:lnTo>
                      <a:pt x="644" y="0"/>
                    </a:lnTo>
                    <a:lnTo>
                      <a:pt x="611" y="11"/>
                    </a:lnTo>
                    <a:lnTo>
                      <a:pt x="576" y="21"/>
                    </a:lnTo>
                    <a:lnTo>
                      <a:pt x="538" y="33"/>
                    </a:lnTo>
                    <a:lnTo>
                      <a:pt x="501" y="46"/>
                    </a:lnTo>
                    <a:lnTo>
                      <a:pt x="462" y="58"/>
                    </a:lnTo>
                    <a:lnTo>
                      <a:pt x="423" y="71"/>
                    </a:lnTo>
                    <a:lnTo>
                      <a:pt x="381" y="82"/>
                    </a:lnTo>
                    <a:lnTo>
                      <a:pt x="339" y="94"/>
                    </a:lnTo>
                    <a:lnTo>
                      <a:pt x="297" y="105"/>
                    </a:lnTo>
                    <a:lnTo>
                      <a:pt x="254" y="115"/>
                    </a:lnTo>
                    <a:lnTo>
                      <a:pt x="211" y="124"/>
                    </a:lnTo>
                    <a:lnTo>
                      <a:pt x="168" y="132"/>
                    </a:lnTo>
                    <a:lnTo>
                      <a:pt x="126" y="138"/>
                    </a:lnTo>
                    <a:lnTo>
                      <a:pt x="83" y="142"/>
                    </a:lnTo>
                    <a:lnTo>
                      <a:pt x="42" y="146"/>
                    </a:lnTo>
                    <a:lnTo>
                      <a:pt x="0" y="146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850">
                <a:extLst>
                  <a:ext uri="{FF2B5EF4-FFF2-40B4-BE49-F238E27FC236}">
                    <a16:creationId xmlns:a16="http://schemas.microsoft.com/office/drawing/2014/main" id="{C377B7A7-75FD-48BA-A2AD-CCAF7BD5A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455"/>
                <a:ext cx="186" cy="88"/>
              </a:xfrm>
              <a:custGeom>
                <a:avLst/>
                <a:gdLst>
                  <a:gd name="T0" fmla="*/ 0 w 743"/>
                  <a:gd name="T1" fmla="*/ 0 h 350"/>
                  <a:gd name="T2" fmla="*/ 0 w 743"/>
                  <a:gd name="T3" fmla="*/ 0 h 350"/>
                  <a:gd name="T4" fmla="*/ 0 w 743"/>
                  <a:gd name="T5" fmla="*/ 0 h 350"/>
                  <a:gd name="T6" fmla="*/ 0 w 743"/>
                  <a:gd name="T7" fmla="*/ 0 h 350"/>
                  <a:gd name="T8" fmla="*/ 0 w 743"/>
                  <a:gd name="T9" fmla="*/ 0 h 350"/>
                  <a:gd name="T10" fmla="*/ 0 w 743"/>
                  <a:gd name="T11" fmla="*/ 0 h 350"/>
                  <a:gd name="T12" fmla="*/ 0 w 743"/>
                  <a:gd name="T13" fmla="*/ 0 h 350"/>
                  <a:gd name="T14" fmla="*/ 0 w 743"/>
                  <a:gd name="T15" fmla="*/ 0 h 350"/>
                  <a:gd name="T16" fmla="*/ 0 w 743"/>
                  <a:gd name="T17" fmla="*/ 0 h 350"/>
                  <a:gd name="T18" fmla="*/ 0 w 743"/>
                  <a:gd name="T19" fmla="*/ 0 h 350"/>
                  <a:gd name="T20" fmla="*/ 0 w 743"/>
                  <a:gd name="T21" fmla="*/ 0 h 350"/>
                  <a:gd name="T22" fmla="*/ 0 w 743"/>
                  <a:gd name="T23" fmla="*/ 0 h 350"/>
                  <a:gd name="T24" fmla="*/ 0 w 743"/>
                  <a:gd name="T25" fmla="*/ 0 h 350"/>
                  <a:gd name="T26" fmla="*/ 0 w 743"/>
                  <a:gd name="T27" fmla="*/ 0 h 350"/>
                  <a:gd name="T28" fmla="*/ 0 w 743"/>
                  <a:gd name="T29" fmla="*/ 0 h 350"/>
                  <a:gd name="T30" fmla="*/ 0 w 743"/>
                  <a:gd name="T31" fmla="*/ 0 h 350"/>
                  <a:gd name="T32" fmla="*/ 0 w 743"/>
                  <a:gd name="T33" fmla="*/ 0 h 350"/>
                  <a:gd name="T34" fmla="*/ 0 w 743"/>
                  <a:gd name="T35" fmla="*/ 0 h 350"/>
                  <a:gd name="T36" fmla="*/ 0 w 743"/>
                  <a:gd name="T37" fmla="*/ 0 h 350"/>
                  <a:gd name="T38" fmla="*/ 0 w 743"/>
                  <a:gd name="T39" fmla="*/ 0 h 350"/>
                  <a:gd name="T40" fmla="*/ 0 w 743"/>
                  <a:gd name="T41" fmla="*/ 0 h 350"/>
                  <a:gd name="T42" fmla="*/ 0 w 743"/>
                  <a:gd name="T43" fmla="*/ 0 h 350"/>
                  <a:gd name="T44" fmla="*/ 0 w 743"/>
                  <a:gd name="T45" fmla="*/ 0 h 350"/>
                  <a:gd name="T46" fmla="*/ 0 w 743"/>
                  <a:gd name="T47" fmla="*/ 0 h 350"/>
                  <a:gd name="T48" fmla="*/ 0 w 743"/>
                  <a:gd name="T49" fmla="*/ 0 h 350"/>
                  <a:gd name="T50" fmla="*/ 0 w 743"/>
                  <a:gd name="T51" fmla="*/ 0 h 350"/>
                  <a:gd name="T52" fmla="*/ 0 w 743"/>
                  <a:gd name="T53" fmla="*/ 0 h 350"/>
                  <a:gd name="T54" fmla="*/ 0 w 743"/>
                  <a:gd name="T55" fmla="*/ 0 h 350"/>
                  <a:gd name="T56" fmla="*/ 0 w 743"/>
                  <a:gd name="T57" fmla="*/ 0 h 350"/>
                  <a:gd name="T58" fmla="*/ 0 w 743"/>
                  <a:gd name="T59" fmla="*/ 0 h 350"/>
                  <a:gd name="T60" fmla="*/ 0 w 743"/>
                  <a:gd name="T61" fmla="*/ 0 h 350"/>
                  <a:gd name="T62" fmla="*/ 0 w 743"/>
                  <a:gd name="T63" fmla="*/ 0 h 350"/>
                  <a:gd name="T64" fmla="*/ 0 w 743"/>
                  <a:gd name="T65" fmla="*/ 0 h 350"/>
                  <a:gd name="T66" fmla="*/ 0 w 743"/>
                  <a:gd name="T67" fmla="*/ 0 h 350"/>
                  <a:gd name="T68" fmla="*/ 0 w 743"/>
                  <a:gd name="T69" fmla="*/ 0 h 350"/>
                  <a:gd name="T70" fmla="*/ 0 w 743"/>
                  <a:gd name="T71" fmla="*/ 0 h 350"/>
                  <a:gd name="T72" fmla="*/ 0 w 743"/>
                  <a:gd name="T73" fmla="*/ 0 h 350"/>
                  <a:gd name="T74" fmla="*/ 0 w 743"/>
                  <a:gd name="T75" fmla="*/ 0 h 350"/>
                  <a:gd name="T76" fmla="*/ 0 w 743"/>
                  <a:gd name="T77" fmla="*/ 0 h 350"/>
                  <a:gd name="T78" fmla="*/ 0 w 743"/>
                  <a:gd name="T79" fmla="*/ 0 h 350"/>
                  <a:gd name="T80" fmla="*/ 0 w 743"/>
                  <a:gd name="T81" fmla="*/ 0 h 350"/>
                  <a:gd name="T82" fmla="*/ 0 w 743"/>
                  <a:gd name="T83" fmla="*/ 0 h 3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43" h="350">
                    <a:moveTo>
                      <a:pt x="0" y="4"/>
                    </a:moveTo>
                    <a:lnTo>
                      <a:pt x="4" y="14"/>
                    </a:lnTo>
                    <a:lnTo>
                      <a:pt x="45" y="43"/>
                    </a:lnTo>
                    <a:lnTo>
                      <a:pt x="87" y="71"/>
                    </a:lnTo>
                    <a:lnTo>
                      <a:pt x="128" y="100"/>
                    </a:lnTo>
                    <a:lnTo>
                      <a:pt x="171" y="129"/>
                    </a:lnTo>
                    <a:lnTo>
                      <a:pt x="213" y="157"/>
                    </a:lnTo>
                    <a:lnTo>
                      <a:pt x="256" y="185"/>
                    </a:lnTo>
                    <a:lnTo>
                      <a:pt x="299" y="212"/>
                    </a:lnTo>
                    <a:lnTo>
                      <a:pt x="343" y="237"/>
                    </a:lnTo>
                    <a:lnTo>
                      <a:pt x="388" y="260"/>
                    </a:lnTo>
                    <a:lnTo>
                      <a:pt x="435" y="281"/>
                    </a:lnTo>
                    <a:lnTo>
                      <a:pt x="482" y="300"/>
                    </a:lnTo>
                    <a:lnTo>
                      <a:pt x="531" y="317"/>
                    </a:lnTo>
                    <a:lnTo>
                      <a:pt x="582" y="330"/>
                    </a:lnTo>
                    <a:lnTo>
                      <a:pt x="634" y="341"/>
                    </a:lnTo>
                    <a:lnTo>
                      <a:pt x="689" y="347"/>
                    </a:lnTo>
                    <a:lnTo>
                      <a:pt x="743" y="350"/>
                    </a:lnTo>
                    <a:lnTo>
                      <a:pt x="743" y="334"/>
                    </a:lnTo>
                    <a:lnTo>
                      <a:pt x="689" y="332"/>
                    </a:lnTo>
                    <a:lnTo>
                      <a:pt x="637" y="325"/>
                    </a:lnTo>
                    <a:lnTo>
                      <a:pt x="585" y="315"/>
                    </a:lnTo>
                    <a:lnTo>
                      <a:pt x="537" y="302"/>
                    </a:lnTo>
                    <a:lnTo>
                      <a:pt x="487" y="285"/>
                    </a:lnTo>
                    <a:lnTo>
                      <a:pt x="440" y="265"/>
                    </a:lnTo>
                    <a:lnTo>
                      <a:pt x="396" y="244"/>
                    </a:lnTo>
                    <a:lnTo>
                      <a:pt x="351" y="221"/>
                    </a:lnTo>
                    <a:lnTo>
                      <a:pt x="306" y="196"/>
                    </a:lnTo>
                    <a:lnTo>
                      <a:pt x="264" y="172"/>
                    </a:lnTo>
                    <a:lnTo>
                      <a:pt x="221" y="144"/>
                    </a:lnTo>
                    <a:lnTo>
                      <a:pt x="179" y="116"/>
                    </a:lnTo>
                    <a:lnTo>
                      <a:pt x="136" y="87"/>
                    </a:lnTo>
                    <a:lnTo>
                      <a:pt x="95" y="58"/>
                    </a:lnTo>
                    <a:lnTo>
                      <a:pt x="53" y="30"/>
                    </a:lnTo>
                    <a:lnTo>
                      <a:pt x="11" y="1"/>
                    </a:lnTo>
                    <a:lnTo>
                      <a:pt x="15" y="12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1" y="9"/>
                    </a:lnTo>
                    <a:lnTo>
                      <a:pt x="4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851">
                <a:extLst>
                  <a:ext uri="{FF2B5EF4-FFF2-40B4-BE49-F238E27FC236}">
                    <a16:creationId xmlns:a16="http://schemas.microsoft.com/office/drawing/2014/main" id="{A57BC17C-CDF9-4FF8-8EA0-8F102B329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417"/>
                <a:ext cx="48" cy="41"/>
              </a:xfrm>
              <a:custGeom>
                <a:avLst/>
                <a:gdLst>
                  <a:gd name="T0" fmla="*/ 0 w 193"/>
                  <a:gd name="T1" fmla="*/ 0 h 165"/>
                  <a:gd name="T2" fmla="*/ 0 w 193"/>
                  <a:gd name="T3" fmla="*/ 0 h 165"/>
                  <a:gd name="T4" fmla="*/ 0 w 193"/>
                  <a:gd name="T5" fmla="*/ 0 h 165"/>
                  <a:gd name="T6" fmla="*/ 0 w 193"/>
                  <a:gd name="T7" fmla="*/ 0 h 165"/>
                  <a:gd name="T8" fmla="*/ 0 w 193"/>
                  <a:gd name="T9" fmla="*/ 0 h 165"/>
                  <a:gd name="T10" fmla="*/ 0 w 193"/>
                  <a:gd name="T11" fmla="*/ 0 h 165"/>
                  <a:gd name="T12" fmla="*/ 0 w 193"/>
                  <a:gd name="T13" fmla="*/ 0 h 165"/>
                  <a:gd name="T14" fmla="*/ 0 w 193"/>
                  <a:gd name="T15" fmla="*/ 0 h 165"/>
                  <a:gd name="T16" fmla="*/ 0 w 193"/>
                  <a:gd name="T17" fmla="*/ 0 h 165"/>
                  <a:gd name="T18" fmla="*/ 0 w 193"/>
                  <a:gd name="T19" fmla="*/ 0 h 165"/>
                  <a:gd name="T20" fmla="*/ 0 w 193"/>
                  <a:gd name="T21" fmla="*/ 0 h 165"/>
                  <a:gd name="T22" fmla="*/ 0 w 193"/>
                  <a:gd name="T23" fmla="*/ 0 h 165"/>
                  <a:gd name="T24" fmla="*/ 0 w 193"/>
                  <a:gd name="T25" fmla="*/ 0 h 165"/>
                  <a:gd name="T26" fmla="*/ 0 w 193"/>
                  <a:gd name="T27" fmla="*/ 0 h 165"/>
                  <a:gd name="T28" fmla="*/ 0 w 193"/>
                  <a:gd name="T29" fmla="*/ 0 h 165"/>
                  <a:gd name="T30" fmla="*/ 0 w 193"/>
                  <a:gd name="T31" fmla="*/ 0 h 165"/>
                  <a:gd name="T32" fmla="*/ 0 w 193"/>
                  <a:gd name="T33" fmla="*/ 0 h 165"/>
                  <a:gd name="T34" fmla="*/ 0 w 193"/>
                  <a:gd name="T35" fmla="*/ 0 h 165"/>
                  <a:gd name="T36" fmla="*/ 0 w 193"/>
                  <a:gd name="T37" fmla="*/ 0 h 165"/>
                  <a:gd name="T38" fmla="*/ 0 w 193"/>
                  <a:gd name="T39" fmla="*/ 0 h 165"/>
                  <a:gd name="T40" fmla="*/ 0 w 193"/>
                  <a:gd name="T41" fmla="*/ 0 h 165"/>
                  <a:gd name="T42" fmla="*/ 0 w 193"/>
                  <a:gd name="T43" fmla="*/ 0 h 165"/>
                  <a:gd name="T44" fmla="*/ 0 w 193"/>
                  <a:gd name="T45" fmla="*/ 0 h 165"/>
                  <a:gd name="T46" fmla="*/ 0 w 193"/>
                  <a:gd name="T47" fmla="*/ 0 h 165"/>
                  <a:gd name="T48" fmla="*/ 0 w 193"/>
                  <a:gd name="T49" fmla="*/ 0 h 165"/>
                  <a:gd name="T50" fmla="*/ 0 w 193"/>
                  <a:gd name="T51" fmla="*/ 0 h 1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3" h="165">
                    <a:moveTo>
                      <a:pt x="188" y="1"/>
                    </a:moveTo>
                    <a:lnTo>
                      <a:pt x="180" y="0"/>
                    </a:lnTo>
                    <a:lnTo>
                      <a:pt x="151" y="15"/>
                    </a:lnTo>
                    <a:lnTo>
                      <a:pt x="123" y="32"/>
                    </a:lnTo>
                    <a:lnTo>
                      <a:pt x="96" y="49"/>
                    </a:lnTo>
                    <a:lnTo>
                      <a:pt x="73" y="67"/>
                    </a:lnTo>
                    <a:lnTo>
                      <a:pt x="50" y="88"/>
                    </a:lnTo>
                    <a:lnTo>
                      <a:pt x="32" y="109"/>
                    </a:lnTo>
                    <a:lnTo>
                      <a:pt x="15" y="132"/>
                    </a:lnTo>
                    <a:lnTo>
                      <a:pt x="0" y="157"/>
                    </a:lnTo>
                    <a:lnTo>
                      <a:pt x="15" y="165"/>
                    </a:lnTo>
                    <a:lnTo>
                      <a:pt x="28" y="140"/>
                    </a:lnTo>
                    <a:lnTo>
                      <a:pt x="45" y="119"/>
                    </a:lnTo>
                    <a:lnTo>
                      <a:pt x="63" y="98"/>
                    </a:lnTo>
                    <a:lnTo>
                      <a:pt x="83" y="80"/>
                    </a:lnTo>
                    <a:lnTo>
                      <a:pt x="106" y="62"/>
                    </a:lnTo>
                    <a:lnTo>
                      <a:pt x="131" y="45"/>
                    </a:lnTo>
                    <a:lnTo>
                      <a:pt x="158" y="31"/>
                    </a:lnTo>
                    <a:lnTo>
                      <a:pt x="188" y="15"/>
                    </a:lnTo>
                    <a:lnTo>
                      <a:pt x="180" y="14"/>
                    </a:lnTo>
                    <a:lnTo>
                      <a:pt x="188" y="15"/>
                    </a:lnTo>
                    <a:lnTo>
                      <a:pt x="193" y="10"/>
                    </a:lnTo>
                    <a:lnTo>
                      <a:pt x="192" y="3"/>
                    </a:lnTo>
                    <a:lnTo>
                      <a:pt x="187" y="0"/>
                    </a:lnTo>
                    <a:lnTo>
                      <a:pt x="180" y="0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852">
                <a:extLst>
                  <a:ext uri="{FF2B5EF4-FFF2-40B4-BE49-F238E27FC236}">
                    <a16:creationId xmlns:a16="http://schemas.microsoft.com/office/drawing/2014/main" id="{AD8DF7C7-3D50-481F-BFE4-C133A6682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3430"/>
                <a:ext cx="278" cy="67"/>
              </a:xfrm>
              <a:custGeom>
                <a:avLst/>
                <a:gdLst>
                  <a:gd name="T0" fmla="*/ 0 w 1111"/>
                  <a:gd name="T1" fmla="*/ 0 h 268"/>
                  <a:gd name="T2" fmla="*/ 0 w 1111"/>
                  <a:gd name="T3" fmla="*/ 0 h 268"/>
                  <a:gd name="T4" fmla="*/ 0 w 1111"/>
                  <a:gd name="T5" fmla="*/ 0 h 268"/>
                  <a:gd name="T6" fmla="*/ 0 w 1111"/>
                  <a:gd name="T7" fmla="*/ 0 h 268"/>
                  <a:gd name="T8" fmla="*/ 0 w 1111"/>
                  <a:gd name="T9" fmla="*/ 0 h 268"/>
                  <a:gd name="T10" fmla="*/ 0 w 1111"/>
                  <a:gd name="T11" fmla="*/ 0 h 268"/>
                  <a:gd name="T12" fmla="*/ 0 w 1111"/>
                  <a:gd name="T13" fmla="*/ 0 h 268"/>
                  <a:gd name="T14" fmla="*/ 0 w 1111"/>
                  <a:gd name="T15" fmla="*/ 0 h 268"/>
                  <a:gd name="T16" fmla="*/ 0 w 1111"/>
                  <a:gd name="T17" fmla="*/ 0 h 268"/>
                  <a:gd name="T18" fmla="*/ 0 w 1111"/>
                  <a:gd name="T19" fmla="*/ 0 h 268"/>
                  <a:gd name="T20" fmla="*/ 0 w 1111"/>
                  <a:gd name="T21" fmla="*/ 0 h 268"/>
                  <a:gd name="T22" fmla="*/ 0 w 1111"/>
                  <a:gd name="T23" fmla="*/ 0 h 268"/>
                  <a:gd name="T24" fmla="*/ 0 w 1111"/>
                  <a:gd name="T25" fmla="*/ 0 h 268"/>
                  <a:gd name="T26" fmla="*/ 0 w 1111"/>
                  <a:gd name="T27" fmla="*/ 0 h 268"/>
                  <a:gd name="T28" fmla="*/ 0 w 1111"/>
                  <a:gd name="T29" fmla="*/ 0 h 268"/>
                  <a:gd name="T30" fmla="*/ 0 w 1111"/>
                  <a:gd name="T31" fmla="*/ 0 h 268"/>
                  <a:gd name="T32" fmla="*/ 0 w 1111"/>
                  <a:gd name="T33" fmla="*/ 0 h 268"/>
                  <a:gd name="T34" fmla="*/ 0 w 1111"/>
                  <a:gd name="T35" fmla="*/ 0 h 268"/>
                  <a:gd name="T36" fmla="*/ 0 w 1111"/>
                  <a:gd name="T37" fmla="*/ 0 h 268"/>
                  <a:gd name="T38" fmla="*/ 0 w 1111"/>
                  <a:gd name="T39" fmla="*/ 0 h 268"/>
                  <a:gd name="T40" fmla="*/ 0 w 1111"/>
                  <a:gd name="T41" fmla="*/ 0 h 268"/>
                  <a:gd name="T42" fmla="*/ 0 w 1111"/>
                  <a:gd name="T43" fmla="*/ 0 h 268"/>
                  <a:gd name="T44" fmla="*/ 0 w 1111"/>
                  <a:gd name="T45" fmla="*/ 0 h 268"/>
                  <a:gd name="T46" fmla="*/ 0 w 1111"/>
                  <a:gd name="T47" fmla="*/ 0 h 268"/>
                  <a:gd name="T48" fmla="*/ 0 w 1111"/>
                  <a:gd name="T49" fmla="*/ 0 h 268"/>
                  <a:gd name="T50" fmla="*/ 0 w 1111"/>
                  <a:gd name="T51" fmla="*/ 0 h 268"/>
                  <a:gd name="T52" fmla="*/ 0 w 1111"/>
                  <a:gd name="T53" fmla="*/ 0 h 268"/>
                  <a:gd name="T54" fmla="*/ 0 w 1111"/>
                  <a:gd name="T55" fmla="*/ 0 h 268"/>
                  <a:gd name="T56" fmla="*/ 0 w 1111"/>
                  <a:gd name="T57" fmla="*/ 0 h 268"/>
                  <a:gd name="T58" fmla="*/ 0 w 1111"/>
                  <a:gd name="T59" fmla="*/ 0 h 268"/>
                  <a:gd name="T60" fmla="*/ 0 w 1111"/>
                  <a:gd name="T61" fmla="*/ 0 h 268"/>
                  <a:gd name="T62" fmla="*/ 0 w 1111"/>
                  <a:gd name="T63" fmla="*/ 0 h 2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11" h="268">
                    <a:moveTo>
                      <a:pt x="0" y="0"/>
                    </a:moveTo>
                    <a:lnTo>
                      <a:pt x="26" y="26"/>
                    </a:lnTo>
                    <a:lnTo>
                      <a:pt x="54" y="52"/>
                    </a:lnTo>
                    <a:lnTo>
                      <a:pt x="84" y="77"/>
                    </a:lnTo>
                    <a:lnTo>
                      <a:pt x="118" y="100"/>
                    </a:lnTo>
                    <a:lnTo>
                      <a:pt x="152" y="123"/>
                    </a:lnTo>
                    <a:lnTo>
                      <a:pt x="188" y="144"/>
                    </a:lnTo>
                    <a:lnTo>
                      <a:pt x="226" y="165"/>
                    </a:lnTo>
                    <a:lnTo>
                      <a:pt x="265" y="184"/>
                    </a:lnTo>
                    <a:lnTo>
                      <a:pt x="305" y="201"/>
                    </a:lnTo>
                    <a:lnTo>
                      <a:pt x="345" y="217"/>
                    </a:lnTo>
                    <a:lnTo>
                      <a:pt x="387" y="231"/>
                    </a:lnTo>
                    <a:lnTo>
                      <a:pt x="429" y="243"/>
                    </a:lnTo>
                    <a:lnTo>
                      <a:pt x="469" y="252"/>
                    </a:lnTo>
                    <a:lnTo>
                      <a:pt x="510" y="260"/>
                    </a:lnTo>
                    <a:lnTo>
                      <a:pt x="551" y="265"/>
                    </a:lnTo>
                    <a:lnTo>
                      <a:pt x="591" y="268"/>
                    </a:lnTo>
                    <a:lnTo>
                      <a:pt x="633" y="268"/>
                    </a:lnTo>
                    <a:lnTo>
                      <a:pt x="672" y="266"/>
                    </a:lnTo>
                    <a:lnTo>
                      <a:pt x="708" y="264"/>
                    </a:lnTo>
                    <a:lnTo>
                      <a:pt x="743" y="259"/>
                    </a:lnTo>
                    <a:lnTo>
                      <a:pt x="777" y="252"/>
                    </a:lnTo>
                    <a:lnTo>
                      <a:pt x="809" y="246"/>
                    </a:lnTo>
                    <a:lnTo>
                      <a:pt x="842" y="236"/>
                    </a:lnTo>
                    <a:lnTo>
                      <a:pt x="872" y="226"/>
                    </a:lnTo>
                    <a:lnTo>
                      <a:pt x="902" y="216"/>
                    </a:lnTo>
                    <a:lnTo>
                      <a:pt x="932" y="204"/>
                    </a:lnTo>
                    <a:lnTo>
                      <a:pt x="960" y="191"/>
                    </a:lnTo>
                    <a:lnTo>
                      <a:pt x="990" y="177"/>
                    </a:lnTo>
                    <a:lnTo>
                      <a:pt x="1019" y="162"/>
                    </a:lnTo>
                    <a:lnTo>
                      <a:pt x="1049" y="148"/>
                    </a:lnTo>
                    <a:lnTo>
                      <a:pt x="1080" y="132"/>
                    </a:lnTo>
                    <a:lnTo>
                      <a:pt x="1111" y="117"/>
                    </a:lnTo>
                    <a:lnTo>
                      <a:pt x="1075" y="127"/>
                    </a:lnTo>
                    <a:lnTo>
                      <a:pt x="1039" y="138"/>
                    </a:lnTo>
                    <a:lnTo>
                      <a:pt x="1004" y="148"/>
                    </a:lnTo>
                    <a:lnTo>
                      <a:pt x="969" y="157"/>
                    </a:lnTo>
                    <a:lnTo>
                      <a:pt x="936" y="168"/>
                    </a:lnTo>
                    <a:lnTo>
                      <a:pt x="903" y="177"/>
                    </a:lnTo>
                    <a:lnTo>
                      <a:pt x="869" y="184"/>
                    </a:lnTo>
                    <a:lnTo>
                      <a:pt x="838" y="194"/>
                    </a:lnTo>
                    <a:lnTo>
                      <a:pt x="806" y="201"/>
                    </a:lnTo>
                    <a:lnTo>
                      <a:pt x="774" y="208"/>
                    </a:lnTo>
                    <a:lnTo>
                      <a:pt x="744" y="214"/>
                    </a:lnTo>
                    <a:lnTo>
                      <a:pt x="715" y="218"/>
                    </a:lnTo>
                    <a:lnTo>
                      <a:pt x="686" y="223"/>
                    </a:lnTo>
                    <a:lnTo>
                      <a:pt x="657" y="226"/>
                    </a:lnTo>
                    <a:lnTo>
                      <a:pt x="630" y="227"/>
                    </a:lnTo>
                    <a:lnTo>
                      <a:pt x="603" y="229"/>
                    </a:lnTo>
                    <a:lnTo>
                      <a:pt x="560" y="227"/>
                    </a:lnTo>
                    <a:lnTo>
                      <a:pt x="518" y="225"/>
                    </a:lnTo>
                    <a:lnTo>
                      <a:pt x="479" y="220"/>
                    </a:lnTo>
                    <a:lnTo>
                      <a:pt x="442" y="213"/>
                    </a:lnTo>
                    <a:lnTo>
                      <a:pt x="407" y="204"/>
                    </a:lnTo>
                    <a:lnTo>
                      <a:pt x="371" y="194"/>
                    </a:lnTo>
                    <a:lnTo>
                      <a:pt x="338" y="181"/>
                    </a:lnTo>
                    <a:lnTo>
                      <a:pt x="304" y="166"/>
                    </a:lnTo>
                    <a:lnTo>
                      <a:pt x="270" y="151"/>
                    </a:lnTo>
                    <a:lnTo>
                      <a:pt x="235" y="134"/>
                    </a:lnTo>
                    <a:lnTo>
                      <a:pt x="200" y="114"/>
                    </a:lnTo>
                    <a:lnTo>
                      <a:pt x="163" y="93"/>
                    </a:lnTo>
                    <a:lnTo>
                      <a:pt x="126" y="73"/>
                    </a:lnTo>
                    <a:lnTo>
                      <a:pt x="87" y="49"/>
                    </a:lnTo>
                    <a:lnTo>
                      <a:pt x="4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853">
                <a:extLst>
                  <a:ext uri="{FF2B5EF4-FFF2-40B4-BE49-F238E27FC236}">
                    <a16:creationId xmlns:a16="http://schemas.microsoft.com/office/drawing/2014/main" id="{73FEDCFB-D0BD-457B-AB2A-53F3044E8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449"/>
                <a:ext cx="78" cy="35"/>
              </a:xfrm>
              <a:custGeom>
                <a:avLst/>
                <a:gdLst>
                  <a:gd name="T0" fmla="*/ 0 w 312"/>
                  <a:gd name="T1" fmla="*/ 0 h 142"/>
                  <a:gd name="T2" fmla="*/ 0 w 312"/>
                  <a:gd name="T3" fmla="*/ 0 h 142"/>
                  <a:gd name="T4" fmla="*/ 0 w 312"/>
                  <a:gd name="T5" fmla="*/ 0 h 142"/>
                  <a:gd name="T6" fmla="*/ 0 w 312"/>
                  <a:gd name="T7" fmla="*/ 0 h 142"/>
                  <a:gd name="T8" fmla="*/ 0 w 312"/>
                  <a:gd name="T9" fmla="*/ 0 h 142"/>
                  <a:gd name="T10" fmla="*/ 0 w 312"/>
                  <a:gd name="T11" fmla="*/ 0 h 142"/>
                  <a:gd name="T12" fmla="*/ 0 w 312"/>
                  <a:gd name="T13" fmla="*/ 0 h 142"/>
                  <a:gd name="T14" fmla="*/ 0 w 312"/>
                  <a:gd name="T15" fmla="*/ 0 h 142"/>
                  <a:gd name="T16" fmla="*/ 0 w 312"/>
                  <a:gd name="T17" fmla="*/ 0 h 142"/>
                  <a:gd name="T18" fmla="*/ 0 w 312"/>
                  <a:gd name="T19" fmla="*/ 0 h 142"/>
                  <a:gd name="T20" fmla="*/ 0 w 312"/>
                  <a:gd name="T21" fmla="*/ 0 h 142"/>
                  <a:gd name="T22" fmla="*/ 0 w 312"/>
                  <a:gd name="T23" fmla="*/ 0 h 142"/>
                  <a:gd name="T24" fmla="*/ 0 w 312"/>
                  <a:gd name="T25" fmla="*/ 0 h 142"/>
                  <a:gd name="T26" fmla="*/ 0 w 312"/>
                  <a:gd name="T27" fmla="*/ 0 h 142"/>
                  <a:gd name="T28" fmla="*/ 0 w 312"/>
                  <a:gd name="T29" fmla="*/ 0 h 142"/>
                  <a:gd name="T30" fmla="*/ 0 w 312"/>
                  <a:gd name="T31" fmla="*/ 0 h 142"/>
                  <a:gd name="T32" fmla="*/ 0 w 312"/>
                  <a:gd name="T33" fmla="*/ 0 h 142"/>
                  <a:gd name="T34" fmla="*/ 0 w 312"/>
                  <a:gd name="T35" fmla="*/ 0 h 142"/>
                  <a:gd name="T36" fmla="*/ 0 w 312"/>
                  <a:gd name="T37" fmla="*/ 0 h 142"/>
                  <a:gd name="T38" fmla="*/ 0 w 312"/>
                  <a:gd name="T39" fmla="*/ 0 h 142"/>
                  <a:gd name="T40" fmla="*/ 0 w 312"/>
                  <a:gd name="T41" fmla="*/ 0 h 142"/>
                  <a:gd name="T42" fmla="*/ 0 w 312"/>
                  <a:gd name="T43" fmla="*/ 0 h 142"/>
                  <a:gd name="T44" fmla="*/ 0 w 312"/>
                  <a:gd name="T45" fmla="*/ 0 h 142"/>
                  <a:gd name="T46" fmla="*/ 0 w 312"/>
                  <a:gd name="T47" fmla="*/ 0 h 142"/>
                  <a:gd name="T48" fmla="*/ 0 w 312"/>
                  <a:gd name="T49" fmla="*/ 0 h 142"/>
                  <a:gd name="T50" fmla="*/ 0 w 312"/>
                  <a:gd name="T51" fmla="*/ 0 h 142"/>
                  <a:gd name="T52" fmla="*/ 0 w 312"/>
                  <a:gd name="T53" fmla="*/ 0 h 142"/>
                  <a:gd name="T54" fmla="*/ 0 w 312"/>
                  <a:gd name="T55" fmla="*/ 0 h 142"/>
                  <a:gd name="T56" fmla="*/ 0 w 312"/>
                  <a:gd name="T57" fmla="*/ 0 h 142"/>
                  <a:gd name="T58" fmla="*/ 0 w 312"/>
                  <a:gd name="T59" fmla="*/ 0 h 142"/>
                  <a:gd name="T60" fmla="*/ 0 w 312"/>
                  <a:gd name="T61" fmla="*/ 0 h 142"/>
                  <a:gd name="T62" fmla="*/ 0 w 312"/>
                  <a:gd name="T63" fmla="*/ 0 h 142"/>
                  <a:gd name="T64" fmla="*/ 0 w 312"/>
                  <a:gd name="T65" fmla="*/ 0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2" h="142">
                    <a:moveTo>
                      <a:pt x="0" y="10"/>
                    </a:moveTo>
                    <a:lnTo>
                      <a:pt x="18" y="4"/>
                    </a:lnTo>
                    <a:lnTo>
                      <a:pt x="39" y="0"/>
                    </a:lnTo>
                    <a:lnTo>
                      <a:pt x="61" y="0"/>
                    </a:lnTo>
                    <a:lnTo>
                      <a:pt x="84" y="3"/>
                    </a:lnTo>
                    <a:lnTo>
                      <a:pt x="108" y="8"/>
                    </a:lnTo>
                    <a:lnTo>
                      <a:pt x="132" y="14"/>
                    </a:lnTo>
                    <a:lnTo>
                      <a:pt x="157" y="25"/>
                    </a:lnTo>
                    <a:lnTo>
                      <a:pt x="182" y="35"/>
                    </a:lnTo>
                    <a:lnTo>
                      <a:pt x="205" y="47"/>
                    </a:lnTo>
                    <a:lnTo>
                      <a:pt x="227" y="60"/>
                    </a:lnTo>
                    <a:lnTo>
                      <a:pt x="248" y="74"/>
                    </a:lnTo>
                    <a:lnTo>
                      <a:pt x="266" y="88"/>
                    </a:lnTo>
                    <a:lnTo>
                      <a:pt x="283" y="103"/>
                    </a:lnTo>
                    <a:lnTo>
                      <a:pt x="296" y="116"/>
                    </a:lnTo>
                    <a:lnTo>
                      <a:pt x="305" y="130"/>
                    </a:lnTo>
                    <a:lnTo>
                      <a:pt x="312" y="142"/>
                    </a:lnTo>
                    <a:lnTo>
                      <a:pt x="292" y="131"/>
                    </a:lnTo>
                    <a:lnTo>
                      <a:pt x="273" y="120"/>
                    </a:lnTo>
                    <a:lnTo>
                      <a:pt x="253" y="109"/>
                    </a:lnTo>
                    <a:lnTo>
                      <a:pt x="234" y="100"/>
                    </a:lnTo>
                    <a:lnTo>
                      <a:pt x="214" y="90"/>
                    </a:lnTo>
                    <a:lnTo>
                      <a:pt x="195" y="81"/>
                    </a:lnTo>
                    <a:lnTo>
                      <a:pt x="177" y="71"/>
                    </a:lnTo>
                    <a:lnTo>
                      <a:pt x="157" y="64"/>
                    </a:lnTo>
                    <a:lnTo>
                      <a:pt x="138" y="56"/>
                    </a:lnTo>
                    <a:lnTo>
                      <a:pt x="118" y="48"/>
                    </a:lnTo>
                    <a:lnTo>
                      <a:pt x="99" y="40"/>
                    </a:lnTo>
                    <a:lnTo>
                      <a:pt x="79" y="34"/>
                    </a:lnTo>
                    <a:lnTo>
                      <a:pt x="60" y="27"/>
                    </a:lnTo>
                    <a:lnTo>
                      <a:pt x="40" y="21"/>
                    </a:lnTo>
                    <a:lnTo>
                      <a:pt x="19" y="1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854">
                <a:extLst>
                  <a:ext uri="{FF2B5EF4-FFF2-40B4-BE49-F238E27FC236}">
                    <a16:creationId xmlns:a16="http://schemas.microsoft.com/office/drawing/2014/main" id="{523FC9A8-A564-4700-8EE2-5B37A2C6A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3447"/>
                <a:ext cx="493" cy="126"/>
              </a:xfrm>
              <a:custGeom>
                <a:avLst/>
                <a:gdLst>
                  <a:gd name="T0" fmla="*/ 0 w 1969"/>
                  <a:gd name="T1" fmla="*/ 0 h 503"/>
                  <a:gd name="T2" fmla="*/ 0 w 1969"/>
                  <a:gd name="T3" fmla="*/ 0 h 503"/>
                  <a:gd name="T4" fmla="*/ 0 w 1969"/>
                  <a:gd name="T5" fmla="*/ 0 h 503"/>
                  <a:gd name="T6" fmla="*/ 0 w 1969"/>
                  <a:gd name="T7" fmla="*/ 0 h 503"/>
                  <a:gd name="T8" fmla="*/ 0 w 1969"/>
                  <a:gd name="T9" fmla="*/ 0 h 503"/>
                  <a:gd name="T10" fmla="*/ 0 w 1969"/>
                  <a:gd name="T11" fmla="*/ 0 h 503"/>
                  <a:gd name="T12" fmla="*/ 0 w 1969"/>
                  <a:gd name="T13" fmla="*/ 0 h 503"/>
                  <a:gd name="T14" fmla="*/ 0 w 1969"/>
                  <a:gd name="T15" fmla="*/ 0 h 503"/>
                  <a:gd name="T16" fmla="*/ 0 w 1969"/>
                  <a:gd name="T17" fmla="*/ 0 h 503"/>
                  <a:gd name="T18" fmla="*/ 0 w 1969"/>
                  <a:gd name="T19" fmla="*/ 0 h 503"/>
                  <a:gd name="T20" fmla="*/ 0 w 1969"/>
                  <a:gd name="T21" fmla="*/ 0 h 503"/>
                  <a:gd name="T22" fmla="*/ 0 w 1969"/>
                  <a:gd name="T23" fmla="*/ 0 h 503"/>
                  <a:gd name="T24" fmla="*/ 0 w 1969"/>
                  <a:gd name="T25" fmla="*/ 0 h 503"/>
                  <a:gd name="T26" fmla="*/ 0 w 1969"/>
                  <a:gd name="T27" fmla="*/ 0 h 503"/>
                  <a:gd name="T28" fmla="*/ 0 w 1969"/>
                  <a:gd name="T29" fmla="*/ 0 h 503"/>
                  <a:gd name="T30" fmla="*/ 0 w 1969"/>
                  <a:gd name="T31" fmla="*/ 0 h 503"/>
                  <a:gd name="T32" fmla="*/ 0 w 1969"/>
                  <a:gd name="T33" fmla="*/ 0 h 503"/>
                  <a:gd name="T34" fmla="*/ 0 w 1969"/>
                  <a:gd name="T35" fmla="*/ 0 h 503"/>
                  <a:gd name="T36" fmla="*/ 0 w 1969"/>
                  <a:gd name="T37" fmla="*/ 0 h 503"/>
                  <a:gd name="T38" fmla="*/ 0 w 1969"/>
                  <a:gd name="T39" fmla="*/ 0 h 503"/>
                  <a:gd name="T40" fmla="*/ 0 w 1969"/>
                  <a:gd name="T41" fmla="*/ 0 h 503"/>
                  <a:gd name="T42" fmla="*/ 0 w 1969"/>
                  <a:gd name="T43" fmla="*/ 0 h 503"/>
                  <a:gd name="T44" fmla="*/ 0 w 1969"/>
                  <a:gd name="T45" fmla="*/ 0 h 503"/>
                  <a:gd name="T46" fmla="*/ 0 w 1969"/>
                  <a:gd name="T47" fmla="*/ 0 h 503"/>
                  <a:gd name="T48" fmla="*/ 0 w 1969"/>
                  <a:gd name="T49" fmla="*/ 0 h 503"/>
                  <a:gd name="T50" fmla="*/ 0 w 1969"/>
                  <a:gd name="T51" fmla="*/ 0 h 503"/>
                  <a:gd name="T52" fmla="*/ 0 w 1969"/>
                  <a:gd name="T53" fmla="*/ 0 h 503"/>
                  <a:gd name="T54" fmla="*/ 0 w 1969"/>
                  <a:gd name="T55" fmla="*/ 0 h 503"/>
                  <a:gd name="T56" fmla="*/ 0 w 1969"/>
                  <a:gd name="T57" fmla="*/ 0 h 503"/>
                  <a:gd name="T58" fmla="*/ 0 w 1969"/>
                  <a:gd name="T59" fmla="*/ 0 h 503"/>
                  <a:gd name="T60" fmla="*/ 0 w 1969"/>
                  <a:gd name="T61" fmla="*/ 0 h 503"/>
                  <a:gd name="T62" fmla="*/ 0 w 1969"/>
                  <a:gd name="T63" fmla="*/ 0 h 503"/>
                  <a:gd name="T64" fmla="*/ 0 w 1969"/>
                  <a:gd name="T65" fmla="*/ 0 h 503"/>
                  <a:gd name="T66" fmla="*/ 0 w 1969"/>
                  <a:gd name="T67" fmla="*/ 0 h 503"/>
                  <a:gd name="T68" fmla="*/ 0 w 1969"/>
                  <a:gd name="T69" fmla="*/ 0 h 503"/>
                  <a:gd name="T70" fmla="*/ 0 w 1969"/>
                  <a:gd name="T71" fmla="*/ 0 h 503"/>
                  <a:gd name="T72" fmla="*/ 0 w 1969"/>
                  <a:gd name="T73" fmla="*/ 0 h 503"/>
                  <a:gd name="T74" fmla="*/ 0 w 1969"/>
                  <a:gd name="T75" fmla="*/ 0 h 503"/>
                  <a:gd name="T76" fmla="*/ 0 w 1969"/>
                  <a:gd name="T77" fmla="*/ 0 h 503"/>
                  <a:gd name="T78" fmla="*/ 0 w 1969"/>
                  <a:gd name="T79" fmla="*/ 0 h 503"/>
                  <a:gd name="T80" fmla="*/ 0 w 1969"/>
                  <a:gd name="T81" fmla="*/ 0 h 503"/>
                  <a:gd name="T82" fmla="*/ 0 w 1969"/>
                  <a:gd name="T83" fmla="*/ 0 h 503"/>
                  <a:gd name="T84" fmla="*/ 0 w 1969"/>
                  <a:gd name="T85" fmla="*/ 0 h 503"/>
                  <a:gd name="T86" fmla="*/ 0 w 1969"/>
                  <a:gd name="T87" fmla="*/ 0 h 5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969" h="503">
                    <a:moveTo>
                      <a:pt x="0" y="43"/>
                    </a:moveTo>
                    <a:lnTo>
                      <a:pt x="2" y="30"/>
                    </a:lnTo>
                    <a:lnTo>
                      <a:pt x="8" y="17"/>
                    </a:lnTo>
                    <a:lnTo>
                      <a:pt x="18" y="6"/>
                    </a:lnTo>
                    <a:lnTo>
                      <a:pt x="31" y="0"/>
                    </a:lnTo>
                    <a:lnTo>
                      <a:pt x="67" y="32"/>
                    </a:lnTo>
                    <a:lnTo>
                      <a:pt x="106" y="65"/>
                    </a:lnTo>
                    <a:lnTo>
                      <a:pt x="148" y="96"/>
                    </a:lnTo>
                    <a:lnTo>
                      <a:pt x="191" y="125"/>
                    </a:lnTo>
                    <a:lnTo>
                      <a:pt x="235" y="153"/>
                    </a:lnTo>
                    <a:lnTo>
                      <a:pt x="281" y="181"/>
                    </a:lnTo>
                    <a:lnTo>
                      <a:pt x="326" y="205"/>
                    </a:lnTo>
                    <a:lnTo>
                      <a:pt x="373" y="229"/>
                    </a:lnTo>
                    <a:lnTo>
                      <a:pt x="420" y="250"/>
                    </a:lnTo>
                    <a:lnTo>
                      <a:pt x="465" y="269"/>
                    </a:lnTo>
                    <a:lnTo>
                      <a:pt x="511" y="286"/>
                    </a:lnTo>
                    <a:lnTo>
                      <a:pt x="556" y="299"/>
                    </a:lnTo>
                    <a:lnTo>
                      <a:pt x="599" y="311"/>
                    </a:lnTo>
                    <a:lnTo>
                      <a:pt x="642" y="320"/>
                    </a:lnTo>
                    <a:lnTo>
                      <a:pt x="682" y="325"/>
                    </a:lnTo>
                    <a:lnTo>
                      <a:pt x="720" y="326"/>
                    </a:lnTo>
                    <a:lnTo>
                      <a:pt x="765" y="326"/>
                    </a:lnTo>
                    <a:lnTo>
                      <a:pt x="807" y="324"/>
                    </a:lnTo>
                    <a:lnTo>
                      <a:pt x="846" y="320"/>
                    </a:lnTo>
                    <a:lnTo>
                      <a:pt x="884" y="315"/>
                    </a:lnTo>
                    <a:lnTo>
                      <a:pt x="919" y="309"/>
                    </a:lnTo>
                    <a:lnTo>
                      <a:pt x="953" y="302"/>
                    </a:lnTo>
                    <a:lnTo>
                      <a:pt x="985" y="294"/>
                    </a:lnTo>
                    <a:lnTo>
                      <a:pt x="1018" y="283"/>
                    </a:lnTo>
                    <a:lnTo>
                      <a:pt x="1049" y="274"/>
                    </a:lnTo>
                    <a:lnTo>
                      <a:pt x="1080" y="264"/>
                    </a:lnTo>
                    <a:lnTo>
                      <a:pt x="1111" y="252"/>
                    </a:lnTo>
                    <a:lnTo>
                      <a:pt x="1145" y="240"/>
                    </a:lnTo>
                    <a:lnTo>
                      <a:pt x="1179" y="229"/>
                    </a:lnTo>
                    <a:lnTo>
                      <a:pt x="1214" y="216"/>
                    </a:lnTo>
                    <a:lnTo>
                      <a:pt x="1250" y="204"/>
                    </a:lnTo>
                    <a:lnTo>
                      <a:pt x="1290" y="191"/>
                    </a:lnTo>
                    <a:lnTo>
                      <a:pt x="1302" y="187"/>
                    </a:lnTo>
                    <a:lnTo>
                      <a:pt x="1316" y="183"/>
                    </a:lnTo>
                    <a:lnTo>
                      <a:pt x="1332" y="179"/>
                    </a:lnTo>
                    <a:lnTo>
                      <a:pt x="1349" y="175"/>
                    </a:lnTo>
                    <a:lnTo>
                      <a:pt x="1366" y="171"/>
                    </a:lnTo>
                    <a:lnTo>
                      <a:pt x="1384" y="168"/>
                    </a:lnTo>
                    <a:lnTo>
                      <a:pt x="1404" y="165"/>
                    </a:lnTo>
                    <a:lnTo>
                      <a:pt x="1422" y="162"/>
                    </a:lnTo>
                    <a:lnTo>
                      <a:pt x="1441" y="160"/>
                    </a:lnTo>
                    <a:lnTo>
                      <a:pt x="1459" y="158"/>
                    </a:lnTo>
                    <a:lnTo>
                      <a:pt x="1478" y="157"/>
                    </a:lnTo>
                    <a:lnTo>
                      <a:pt x="1495" y="157"/>
                    </a:lnTo>
                    <a:lnTo>
                      <a:pt x="1510" y="158"/>
                    </a:lnTo>
                    <a:lnTo>
                      <a:pt x="1524" y="161"/>
                    </a:lnTo>
                    <a:lnTo>
                      <a:pt x="1537" y="165"/>
                    </a:lnTo>
                    <a:lnTo>
                      <a:pt x="1548" y="170"/>
                    </a:lnTo>
                    <a:lnTo>
                      <a:pt x="1580" y="190"/>
                    </a:lnTo>
                    <a:lnTo>
                      <a:pt x="1610" y="212"/>
                    </a:lnTo>
                    <a:lnTo>
                      <a:pt x="1640" y="235"/>
                    </a:lnTo>
                    <a:lnTo>
                      <a:pt x="1669" y="259"/>
                    </a:lnTo>
                    <a:lnTo>
                      <a:pt x="1696" y="283"/>
                    </a:lnTo>
                    <a:lnTo>
                      <a:pt x="1722" y="308"/>
                    </a:lnTo>
                    <a:lnTo>
                      <a:pt x="1748" y="333"/>
                    </a:lnTo>
                    <a:lnTo>
                      <a:pt x="1774" y="357"/>
                    </a:lnTo>
                    <a:lnTo>
                      <a:pt x="1799" y="382"/>
                    </a:lnTo>
                    <a:lnTo>
                      <a:pt x="1822" y="404"/>
                    </a:lnTo>
                    <a:lnTo>
                      <a:pt x="1847" y="426"/>
                    </a:lnTo>
                    <a:lnTo>
                      <a:pt x="1870" y="446"/>
                    </a:lnTo>
                    <a:lnTo>
                      <a:pt x="1895" y="464"/>
                    </a:lnTo>
                    <a:lnTo>
                      <a:pt x="1920" y="480"/>
                    </a:lnTo>
                    <a:lnTo>
                      <a:pt x="1944" y="493"/>
                    </a:lnTo>
                    <a:lnTo>
                      <a:pt x="1969" y="503"/>
                    </a:lnTo>
                    <a:lnTo>
                      <a:pt x="1957" y="500"/>
                    </a:lnTo>
                    <a:lnTo>
                      <a:pt x="1946" y="498"/>
                    </a:lnTo>
                    <a:lnTo>
                      <a:pt x="1934" y="497"/>
                    </a:lnTo>
                    <a:lnTo>
                      <a:pt x="1921" y="494"/>
                    </a:lnTo>
                    <a:lnTo>
                      <a:pt x="1909" y="491"/>
                    </a:lnTo>
                    <a:lnTo>
                      <a:pt x="1896" y="486"/>
                    </a:lnTo>
                    <a:lnTo>
                      <a:pt x="1882" y="478"/>
                    </a:lnTo>
                    <a:lnTo>
                      <a:pt x="1868" y="467"/>
                    </a:lnTo>
                    <a:lnTo>
                      <a:pt x="1844" y="446"/>
                    </a:lnTo>
                    <a:lnTo>
                      <a:pt x="1821" y="424"/>
                    </a:lnTo>
                    <a:lnTo>
                      <a:pt x="1797" y="403"/>
                    </a:lnTo>
                    <a:lnTo>
                      <a:pt x="1774" y="381"/>
                    </a:lnTo>
                    <a:lnTo>
                      <a:pt x="1749" y="359"/>
                    </a:lnTo>
                    <a:lnTo>
                      <a:pt x="1726" y="337"/>
                    </a:lnTo>
                    <a:lnTo>
                      <a:pt x="1701" y="316"/>
                    </a:lnTo>
                    <a:lnTo>
                      <a:pt x="1678" y="295"/>
                    </a:lnTo>
                    <a:lnTo>
                      <a:pt x="1654" y="276"/>
                    </a:lnTo>
                    <a:lnTo>
                      <a:pt x="1631" y="257"/>
                    </a:lnTo>
                    <a:lnTo>
                      <a:pt x="1608" y="240"/>
                    </a:lnTo>
                    <a:lnTo>
                      <a:pt x="1586" y="226"/>
                    </a:lnTo>
                    <a:lnTo>
                      <a:pt x="1563" y="213"/>
                    </a:lnTo>
                    <a:lnTo>
                      <a:pt x="1543" y="203"/>
                    </a:lnTo>
                    <a:lnTo>
                      <a:pt x="1523" y="194"/>
                    </a:lnTo>
                    <a:lnTo>
                      <a:pt x="1504" y="188"/>
                    </a:lnTo>
                    <a:lnTo>
                      <a:pt x="1480" y="186"/>
                    </a:lnTo>
                    <a:lnTo>
                      <a:pt x="1456" y="187"/>
                    </a:lnTo>
                    <a:lnTo>
                      <a:pt x="1430" y="190"/>
                    </a:lnTo>
                    <a:lnTo>
                      <a:pt x="1404" y="195"/>
                    </a:lnTo>
                    <a:lnTo>
                      <a:pt x="1376" y="203"/>
                    </a:lnTo>
                    <a:lnTo>
                      <a:pt x="1352" y="210"/>
                    </a:lnTo>
                    <a:lnTo>
                      <a:pt x="1327" y="218"/>
                    </a:lnTo>
                    <a:lnTo>
                      <a:pt x="1305" y="226"/>
                    </a:lnTo>
                    <a:lnTo>
                      <a:pt x="1272" y="238"/>
                    </a:lnTo>
                    <a:lnTo>
                      <a:pt x="1241" y="250"/>
                    </a:lnTo>
                    <a:lnTo>
                      <a:pt x="1209" y="261"/>
                    </a:lnTo>
                    <a:lnTo>
                      <a:pt x="1177" y="273"/>
                    </a:lnTo>
                    <a:lnTo>
                      <a:pt x="1146" y="283"/>
                    </a:lnTo>
                    <a:lnTo>
                      <a:pt x="1115" y="295"/>
                    </a:lnTo>
                    <a:lnTo>
                      <a:pt x="1083" y="305"/>
                    </a:lnTo>
                    <a:lnTo>
                      <a:pt x="1049" y="315"/>
                    </a:lnTo>
                    <a:lnTo>
                      <a:pt x="1014" y="324"/>
                    </a:lnTo>
                    <a:lnTo>
                      <a:pt x="979" y="333"/>
                    </a:lnTo>
                    <a:lnTo>
                      <a:pt x="941" y="341"/>
                    </a:lnTo>
                    <a:lnTo>
                      <a:pt x="902" y="348"/>
                    </a:lnTo>
                    <a:lnTo>
                      <a:pt x="862" y="354"/>
                    </a:lnTo>
                    <a:lnTo>
                      <a:pt x="819" y="359"/>
                    </a:lnTo>
                    <a:lnTo>
                      <a:pt x="773" y="364"/>
                    </a:lnTo>
                    <a:lnTo>
                      <a:pt x="725" y="367"/>
                    </a:lnTo>
                    <a:lnTo>
                      <a:pt x="687" y="367"/>
                    </a:lnTo>
                    <a:lnTo>
                      <a:pt x="650" y="363"/>
                    </a:lnTo>
                    <a:lnTo>
                      <a:pt x="609" y="356"/>
                    </a:lnTo>
                    <a:lnTo>
                      <a:pt x="568" y="347"/>
                    </a:lnTo>
                    <a:lnTo>
                      <a:pt x="525" y="334"/>
                    </a:lnTo>
                    <a:lnTo>
                      <a:pt x="482" y="318"/>
                    </a:lnTo>
                    <a:lnTo>
                      <a:pt x="437" y="300"/>
                    </a:lnTo>
                    <a:lnTo>
                      <a:pt x="391" y="281"/>
                    </a:lnTo>
                    <a:lnTo>
                      <a:pt x="344" y="257"/>
                    </a:lnTo>
                    <a:lnTo>
                      <a:pt x="297" y="233"/>
                    </a:lnTo>
                    <a:lnTo>
                      <a:pt x="249" y="205"/>
                    </a:lnTo>
                    <a:lnTo>
                      <a:pt x="200" y="177"/>
                    </a:lnTo>
                    <a:lnTo>
                      <a:pt x="151" y="145"/>
                    </a:lnTo>
                    <a:lnTo>
                      <a:pt x="101" y="113"/>
                    </a:lnTo>
                    <a:lnTo>
                      <a:pt x="51" y="7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855">
                <a:extLst>
                  <a:ext uri="{FF2B5EF4-FFF2-40B4-BE49-F238E27FC236}">
                    <a16:creationId xmlns:a16="http://schemas.microsoft.com/office/drawing/2014/main" id="{60E60275-2F0B-4D07-8DA5-27DF660AB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3238"/>
                <a:ext cx="32" cy="19"/>
              </a:xfrm>
              <a:custGeom>
                <a:avLst/>
                <a:gdLst>
                  <a:gd name="T0" fmla="*/ 0 w 129"/>
                  <a:gd name="T1" fmla="*/ 0 h 73"/>
                  <a:gd name="T2" fmla="*/ 0 w 129"/>
                  <a:gd name="T3" fmla="*/ 0 h 73"/>
                  <a:gd name="T4" fmla="*/ 0 w 129"/>
                  <a:gd name="T5" fmla="*/ 0 h 73"/>
                  <a:gd name="T6" fmla="*/ 0 w 129"/>
                  <a:gd name="T7" fmla="*/ 0 h 73"/>
                  <a:gd name="T8" fmla="*/ 0 w 129"/>
                  <a:gd name="T9" fmla="*/ 0 h 73"/>
                  <a:gd name="T10" fmla="*/ 0 w 129"/>
                  <a:gd name="T11" fmla="*/ 0 h 73"/>
                  <a:gd name="T12" fmla="*/ 0 w 129"/>
                  <a:gd name="T13" fmla="*/ 0 h 73"/>
                  <a:gd name="T14" fmla="*/ 0 w 129"/>
                  <a:gd name="T15" fmla="*/ 0 h 73"/>
                  <a:gd name="T16" fmla="*/ 0 w 129"/>
                  <a:gd name="T17" fmla="*/ 0 h 73"/>
                  <a:gd name="T18" fmla="*/ 0 w 129"/>
                  <a:gd name="T19" fmla="*/ 0 h 73"/>
                  <a:gd name="T20" fmla="*/ 0 w 129"/>
                  <a:gd name="T21" fmla="*/ 0 h 73"/>
                  <a:gd name="T22" fmla="*/ 0 w 129"/>
                  <a:gd name="T23" fmla="*/ 0 h 73"/>
                  <a:gd name="T24" fmla="*/ 0 w 129"/>
                  <a:gd name="T25" fmla="*/ 0 h 73"/>
                  <a:gd name="T26" fmla="*/ 0 w 129"/>
                  <a:gd name="T27" fmla="*/ 0 h 73"/>
                  <a:gd name="T28" fmla="*/ 0 w 129"/>
                  <a:gd name="T29" fmla="*/ 0 h 73"/>
                  <a:gd name="T30" fmla="*/ 0 w 129"/>
                  <a:gd name="T31" fmla="*/ 0 h 73"/>
                  <a:gd name="T32" fmla="*/ 0 w 129"/>
                  <a:gd name="T33" fmla="*/ 0 h 73"/>
                  <a:gd name="T34" fmla="*/ 0 w 129"/>
                  <a:gd name="T35" fmla="*/ 0 h 73"/>
                  <a:gd name="T36" fmla="*/ 0 w 129"/>
                  <a:gd name="T37" fmla="*/ 0 h 73"/>
                  <a:gd name="T38" fmla="*/ 0 w 129"/>
                  <a:gd name="T39" fmla="*/ 0 h 73"/>
                  <a:gd name="T40" fmla="*/ 0 w 129"/>
                  <a:gd name="T41" fmla="*/ 0 h 73"/>
                  <a:gd name="T42" fmla="*/ 0 w 129"/>
                  <a:gd name="T43" fmla="*/ 0 h 73"/>
                  <a:gd name="T44" fmla="*/ 0 w 129"/>
                  <a:gd name="T45" fmla="*/ 0 h 73"/>
                  <a:gd name="T46" fmla="*/ 0 w 129"/>
                  <a:gd name="T47" fmla="*/ 0 h 73"/>
                  <a:gd name="T48" fmla="*/ 0 w 129"/>
                  <a:gd name="T49" fmla="*/ 0 h 73"/>
                  <a:gd name="T50" fmla="*/ 0 w 129"/>
                  <a:gd name="T51" fmla="*/ 0 h 73"/>
                  <a:gd name="T52" fmla="*/ 0 w 129"/>
                  <a:gd name="T53" fmla="*/ 0 h 73"/>
                  <a:gd name="T54" fmla="*/ 0 w 129"/>
                  <a:gd name="T55" fmla="*/ 0 h 73"/>
                  <a:gd name="T56" fmla="*/ 0 w 129"/>
                  <a:gd name="T57" fmla="*/ 0 h 73"/>
                  <a:gd name="T58" fmla="*/ 0 w 129"/>
                  <a:gd name="T59" fmla="*/ 0 h 73"/>
                  <a:gd name="T60" fmla="*/ 0 w 129"/>
                  <a:gd name="T61" fmla="*/ 0 h 73"/>
                  <a:gd name="T62" fmla="*/ 0 w 129"/>
                  <a:gd name="T63" fmla="*/ 0 h 73"/>
                  <a:gd name="T64" fmla="*/ 0 w 129"/>
                  <a:gd name="T65" fmla="*/ 0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73">
                    <a:moveTo>
                      <a:pt x="65" y="0"/>
                    </a:moveTo>
                    <a:lnTo>
                      <a:pt x="78" y="2"/>
                    </a:lnTo>
                    <a:lnTo>
                      <a:pt x="90" y="3"/>
                    </a:lnTo>
                    <a:lnTo>
                      <a:pt x="100" y="7"/>
                    </a:lnTo>
                    <a:lnTo>
                      <a:pt x="111" y="11"/>
                    </a:lnTo>
                    <a:lnTo>
                      <a:pt x="118" y="17"/>
                    </a:lnTo>
                    <a:lnTo>
                      <a:pt x="124" y="22"/>
                    </a:lnTo>
                    <a:lnTo>
                      <a:pt x="127" y="29"/>
                    </a:lnTo>
                    <a:lnTo>
                      <a:pt x="129" y="37"/>
                    </a:lnTo>
                    <a:lnTo>
                      <a:pt x="127" y="45"/>
                    </a:lnTo>
                    <a:lnTo>
                      <a:pt x="124" y="51"/>
                    </a:lnTo>
                    <a:lnTo>
                      <a:pt x="118" y="56"/>
                    </a:lnTo>
                    <a:lnTo>
                      <a:pt x="111" y="63"/>
                    </a:lnTo>
                    <a:lnTo>
                      <a:pt x="100" y="67"/>
                    </a:lnTo>
                    <a:lnTo>
                      <a:pt x="90" y="71"/>
                    </a:lnTo>
                    <a:lnTo>
                      <a:pt x="78" y="72"/>
                    </a:lnTo>
                    <a:lnTo>
                      <a:pt x="65" y="73"/>
                    </a:lnTo>
                    <a:lnTo>
                      <a:pt x="52" y="72"/>
                    </a:lnTo>
                    <a:lnTo>
                      <a:pt x="40" y="71"/>
                    </a:lnTo>
                    <a:lnTo>
                      <a:pt x="29" y="67"/>
                    </a:lnTo>
                    <a:lnTo>
                      <a:pt x="20" y="63"/>
                    </a:lnTo>
                    <a:lnTo>
                      <a:pt x="12" y="56"/>
                    </a:lnTo>
                    <a:lnTo>
                      <a:pt x="5" y="51"/>
                    </a:lnTo>
                    <a:lnTo>
                      <a:pt x="1" y="45"/>
                    </a:lnTo>
                    <a:lnTo>
                      <a:pt x="0" y="37"/>
                    </a:lnTo>
                    <a:lnTo>
                      <a:pt x="1" y="29"/>
                    </a:lnTo>
                    <a:lnTo>
                      <a:pt x="5" y="22"/>
                    </a:lnTo>
                    <a:lnTo>
                      <a:pt x="12" y="17"/>
                    </a:lnTo>
                    <a:lnTo>
                      <a:pt x="20" y="11"/>
                    </a:lnTo>
                    <a:lnTo>
                      <a:pt x="29" y="7"/>
                    </a:lnTo>
                    <a:lnTo>
                      <a:pt x="40" y="3"/>
                    </a:lnTo>
                    <a:lnTo>
                      <a:pt x="52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856">
                <a:extLst>
                  <a:ext uri="{FF2B5EF4-FFF2-40B4-BE49-F238E27FC236}">
                    <a16:creationId xmlns:a16="http://schemas.microsoft.com/office/drawing/2014/main" id="{9D60D368-D69F-490A-BAC2-F3869AE25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3238"/>
                <a:ext cx="32" cy="19"/>
              </a:xfrm>
              <a:custGeom>
                <a:avLst/>
                <a:gdLst>
                  <a:gd name="T0" fmla="*/ 0 w 129"/>
                  <a:gd name="T1" fmla="*/ 0 h 73"/>
                  <a:gd name="T2" fmla="*/ 0 w 129"/>
                  <a:gd name="T3" fmla="*/ 0 h 73"/>
                  <a:gd name="T4" fmla="*/ 0 w 129"/>
                  <a:gd name="T5" fmla="*/ 0 h 73"/>
                  <a:gd name="T6" fmla="*/ 0 w 129"/>
                  <a:gd name="T7" fmla="*/ 0 h 73"/>
                  <a:gd name="T8" fmla="*/ 0 w 129"/>
                  <a:gd name="T9" fmla="*/ 0 h 73"/>
                  <a:gd name="T10" fmla="*/ 0 w 129"/>
                  <a:gd name="T11" fmla="*/ 0 h 73"/>
                  <a:gd name="T12" fmla="*/ 0 w 129"/>
                  <a:gd name="T13" fmla="*/ 0 h 73"/>
                  <a:gd name="T14" fmla="*/ 0 w 129"/>
                  <a:gd name="T15" fmla="*/ 0 h 73"/>
                  <a:gd name="T16" fmla="*/ 0 w 129"/>
                  <a:gd name="T17" fmla="*/ 0 h 73"/>
                  <a:gd name="T18" fmla="*/ 0 w 129"/>
                  <a:gd name="T19" fmla="*/ 0 h 73"/>
                  <a:gd name="T20" fmla="*/ 0 w 129"/>
                  <a:gd name="T21" fmla="*/ 0 h 73"/>
                  <a:gd name="T22" fmla="*/ 0 w 129"/>
                  <a:gd name="T23" fmla="*/ 0 h 73"/>
                  <a:gd name="T24" fmla="*/ 0 w 129"/>
                  <a:gd name="T25" fmla="*/ 0 h 73"/>
                  <a:gd name="T26" fmla="*/ 0 w 129"/>
                  <a:gd name="T27" fmla="*/ 0 h 73"/>
                  <a:gd name="T28" fmla="*/ 0 w 129"/>
                  <a:gd name="T29" fmla="*/ 0 h 73"/>
                  <a:gd name="T30" fmla="*/ 0 w 129"/>
                  <a:gd name="T31" fmla="*/ 0 h 73"/>
                  <a:gd name="T32" fmla="*/ 0 w 129"/>
                  <a:gd name="T33" fmla="*/ 0 h 73"/>
                  <a:gd name="T34" fmla="*/ 0 w 129"/>
                  <a:gd name="T35" fmla="*/ 0 h 73"/>
                  <a:gd name="T36" fmla="*/ 0 w 129"/>
                  <a:gd name="T37" fmla="*/ 0 h 73"/>
                  <a:gd name="T38" fmla="*/ 0 w 129"/>
                  <a:gd name="T39" fmla="*/ 0 h 73"/>
                  <a:gd name="T40" fmla="*/ 0 w 129"/>
                  <a:gd name="T41" fmla="*/ 0 h 73"/>
                  <a:gd name="T42" fmla="*/ 0 w 129"/>
                  <a:gd name="T43" fmla="*/ 0 h 73"/>
                  <a:gd name="T44" fmla="*/ 0 w 129"/>
                  <a:gd name="T45" fmla="*/ 0 h 73"/>
                  <a:gd name="T46" fmla="*/ 0 w 129"/>
                  <a:gd name="T47" fmla="*/ 0 h 73"/>
                  <a:gd name="T48" fmla="*/ 0 w 129"/>
                  <a:gd name="T49" fmla="*/ 0 h 73"/>
                  <a:gd name="T50" fmla="*/ 0 w 129"/>
                  <a:gd name="T51" fmla="*/ 0 h 73"/>
                  <a:gd name="T52" fmla="*/ 0 w 129"/>
                  <a:gd name="T53" fmla="*/ 0 h 73"/>
                  <a:gd name="T54" fmla="*/ 0 w 129"/>
                  <a:gd name="T55" fmla="*/ 0 h 73"/>
                  <a:gd name="T56" fmla="*/ 0 w 129"/>
                  <a:gd name="T57" fmla="*/ 0 h 73"/>
                  <a:gd name="T58" fmla="*/ 0 w 129"/>
                  <a:gd name="T59" fmla="*/ 0 h 73"/>
                  <a:gd name="T60" fmla="*/ 0 w 129"/>
                  <a:gd name="T61" fmla="*/ 0 h 73"/>
                  <a:gd name="T62" fmla="*/ 0 w 129"/>
                  <a:gd name="T63" fmla="*/ 0 h 73"/>
                  <a:gd name="T64" fmla="*/ 0 w 129"/>
                  <a:gd name="T65" fmla="*/ 0 h 73"/>
                  <a:gd name="T66" fmla="*/ 0 w 129"/>
                  <a:gd name="T67" fmla="*/ 0 h 73"/>
                  <a:gd name="T68" fmla="*/ 0 w 129"/>
                  <a:gd name="T69" fmla="*/ 0 h 73"/>
                  <a:gd name="T70" fmla="*/ 0 w 129"/>
                  <a:gd name="T71" fmla="*/ 0 h 73"/>
                  <a:gd name="T72" fmla="*/ 0 w 129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9" h="73">
                    <a:moveTo>
                      <a:pt x="65" y="0"/>
                    </a:moveTo>
                    <a:lnTo>
                      <a:pt x="65" y="0"/>
                    </a:lnTo>
                    <a:lnTo>
                      <a:pt x="78" y="2"/>
                    </a:lnTo>
                    <a:lnTo>
                      <a:pt x="90" y="3"/>
                    </a:lnTo>
                    <a:lnTo>
                      <a:pt x="100" y="7"/>
                    </a:lnTo>
                    <a:lnTo>
                      <a:pt x="111" y="11"/>
                    </a:lnTo>
                    <a:lnTo>
                      <a:pt x="118" y="17"/>
                    </a:lnTo>
                    <a:lnTo>
                      <a:pt x="124" y="22"/>
                    </a:lnTo>
                    <a:lnTo>
                      <a:pt x="127" y="29"/>
                    </a:lnTo>
                    <a:lnTo>
                      <a:pt x="129" y="37"/>
                    </a:lnTo>
                    <a:lnTo>
                      <a:pt x="127" y="45"/>
                    </a:lnTo>
                    <a:lnTo>
                      <a:pt x="124" y="51"/>
                    </a:lnTo>
                    <a:lnTo>
                      <a:pt x="118" y="56"/>
                    </a:lnTo>
                    <a:lnTo>
                      <a:pt x="111" y="63"/>
                    </a:lnTo>
                    <a:lnTo>
                      <a:pt x="100" y="67"/>
                    </a:lnTo>
                    <a:lnTo>
                      <a:pt x="90" y="71"/>
                    </a:lnTo>
                    <a:lnTo>
                      <a:pt x="78" y="72"/>
                    </a:lnTo>
                    <a:lnTo>
                      <a:pt x="65" y="73"/>
                    </a:lnTo>
                    <a:lnTo>
                      <a:pt x="52" y="72"/>
                    </a:lnTo>
                    <a:lnTo>
                      <a:pt x="40" y="71"/>
                    </a:lnTo>
                    <a:lnTo>
                      <a:pt x="29" y="67"/>
                    </a:lnTo>
                    <a:lnTo>
                      <a:pt x="20" y="63"/>
                    </a:lnTo>
                    <a:lnTo>
                      <a:pt x="12" y="56"/>
                    </a:lnTo>
                    <a:lnTo>
                      <a:pt x="5" y="51"/>
                    </a:lnTo>
                    <a:lnTo>
                      <a:pt x="1" y="45"/>
                    </a:lnTo>
                    <a:lnTo>
                      <a:pt x="0" y="37"/>
                    </a:lnTo>
                    <a:lnTo>
                      <a:pt x="1" y="29"/>
                    </a:lnTo>
                    <a:lnTo>
                      <a:pt x="5" y="22"/>
                    </a:lnTo>
                    <a:lnTo>
                      <a:pt x="12" y="17"/>
                    </a:lnTo>
                    <a:lnTo>
                      <a:pt x="20" y="11"/>
                    </a:lnTo>
                    <a:lnTo>
                      <a:pt x="29" y="7"/>
                    </a:lnTo>
                    <a:lnTo>
                      <a:pt x="40" y="3"/>
                    </a:lnTo>
                    <a:lnTo>
                      <a:pt x="52" y="2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7414" name="Picture 5" descr="Biohazard container">
            <a:extLst>
              <a:ext uri="{FF2B5EF4-FFF2-40B4-BE49-F238E27FC236}">
                <a16:creationId xmlns:a16="http://schemas.microsoft.com/office/drawing/2014/main" id="{BEDAAE47-5BCC-4DDF-B35A-4481C958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222750"/>
            <a:ext cx="2743200" cy="20605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6" descr="Laundry baskets">
            <a:extLst>
              <a:ext uri="{FF2B5EF4-FFF2-40B4-BE49-F238E27FC236}">
                <a16:creationId xmlns:a16="http://schemas.microsoft.com/office/drawing/2014/main" id="{7BD92A2A-7C01-43BC-81FE-B8CD470A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013200"/>
            <a:ext cx="3136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F1F67F4C-DCFF-40F4-AA06-604487D7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Labeling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B397D5BB-93A2-4160-B379-A308405D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Etiquetado</a:t>
            </a:r>
            <a:endParaRPr lang="en-US" altLang="en-US" sz="2400"/>
          </a:p>
        </p:txBody>
      </p:sp>
      <p:pic>
        <p:nvPicPr>
          <p:cNvPr id="18436" name="Picture 5" descr="Bio hazard bag">
            <a:extLst>
              <a:ext uri="{FF2B5EF4-FFF2-40B4-BE49-F238E27FC236}">
                <a16:creationId xmlns:a16="http://schemas.microsoft.com/office/drawing/2014/main" id="{64B3CE50-9F57-447E-9880-D14AD11A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971800"/>
            <a:ext cx="3009900" cy="2635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Refrigerator Bio Hazard Bilingual">
            <a:extLst>
              <a:ext uri="{FF2B5EF4-FFF2-40B4-BE49-F238E27FC236}">
                <a16:creationId xmlns:a16="http://schemas.microsoft.com/office/drawing/2014/main" id="{ECCB071F-EE55-4DF6-B148-3D396457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22738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F49AB89A-741B-467D-8435-8A575B176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Training</a:t>
            </a:r>
            <a:endParaRPr lang="en-US" altLang="en-US" sz="160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633BFC35-0C48-44D0-A429-F780B72A4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921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Adiestramiento</a:t>
            </a:r>
            <a:endParaRPr lang="en-US" altLang="en-US" sz="2400"/>
          </a:p>
        </p:txBody>
      </p:sp>
      <p:pic>
        <p:nvPicPr>
          <p:cNvPr id="19460" name="Picture 7" descr="Trainer in class">
            <a:extLst>
              <a:ext uri="{FF2B5EF4-FFF2-40B4-BE49-F238E27FC236}">
                <a16:creationId xmlns:a16="http://schemas.microsoft.com/office/drawing/2014/main" id="{748BE4C5-10E2-4C55-94CE-E9890714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039938"/>
            <a:ext cx="6557963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24676886-7FD0-4FB1-9482-BCFE7F94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963"/>
            <a:ext cx="441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20483" name="TextBox 6">
            <a:extLst>
              <a:ext uri="{FF2B5EF4-FFF2-40B4-BE49-F238E27FC236}">
                <a16:creationId xmlns:a16="http://schemas.microsoft.com/office/drawing/2014/main" id="{9C4814C2-64CC-4614-92A1-FFDE2526E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74963"/>
            <a:ext cx="3733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¡</a:t>
            </a:r>
            <a:r>
              <a:rPr lang="es-ES_tradnl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23DE9CF9-5694-4E26-963D-B74E697C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Welcome!</a:t>
            </a:r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The reason</a:t>
            </a:r>
            <a:endParaRPr lang="en-US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The goal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5955F85C-4738-43BC-B604-424B5C350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¡Bienvenidos!</a:t>
            </a:r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La razón</a:t>
            </a:r>
            <a:endParaRPr lang="en-US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La meta</a:t>
            </a:r>
          </a:p>
        </p:txBody>
      </p:sp>
      <p:pic>
        <p:nvPicPr>
          <p:cNvPr id="5124" name="Picture 12" descr="rbc">
            <a:extLst>
              <a:ext uri="{FF2B5EF4-FFF2-40B4-BE49-F238E27FC236}">
                <a16:creationId xmlns:a16="http://schemas.microsoft.com/office/drawing/2014/main" id="{8FF9AF35-2BFD-4DD5-9FEC-62B1C8E1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495800"/>
            <a:ext cx="28194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BE58CF0B-B55D-4EE0-86E2-7517FC3B0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Bloodborne pathogens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1BABB5DE-D6FD-4E9E-8DFE-28A7B3CDA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Patógenos de la sangre</a:t>
            </a:r>
            <a:endParaRPr lang="en-US" altLang="en-US" sz="2400"/>
          </a:p>
        </p:txBody>
      </p:sp>
      <p:pic>
        <p:nvPicPr>
          <p:cNvPr id="6148" name="Picture 5" descr="patogenos copy">
            <a:extLst>
              <a:ext uri="{FF2B5EF4-FFF2-40B4-BE49-F238E27FC236}">
                <a16:creationId xmlns:a16="http://schemas.microsoft.com/office/drawing/2014/main" id="{D2B2E9C3-3BFF-4F19-B98A-2B957043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306638"/>
            <a:ext cx="4695825" cy="29432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CEB10A09-E43C-4269-84C1-ECD4F76F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Who is covered by the rule?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3DA14471-4AA5-4686-B0B3-99A4341F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2125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¿Quién está protegido por la regla?</a:t>
            </a:r>
            <a:endParaRPr lang="en-US" altLang="en-US" sz="2400"/>
          </a:p>
        </p:txBody>
      </p:sp>
      <p:pic>
        <p:nvPicPr>
          <p:cNvPr id="7172" name="Picture 4" descr="transfusion">
            <a:extLst>
              <a:ext uri="{FF2B5EF4-FFF2-40B4-BE49-F238E27FC236}">
                <a16:creationId xmlns:a16="http://schemas.microsoft.com/office/drawing/2014/main" id="{FFB307E0-4FB4-4150-BDDD-768CBD1B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055813"/>
            <a:ext cx="3324225" cy="43100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EC4B8644-40B2-4E5C-BBEF-DCC8D13A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Exposure determination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22B9857E-96A0-48CA-A274-8E230F25D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92125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Determinación de exposición</a:t>
            </a:r>
            <a:endParaRPr lang="en-US" altLang="en-US" sz="2400"/>
          </a:p>
        </p:txBody>
      </p:sp>
      <p:grpSp>
        <p:nvGrpSpPr>
          <p:cNvPr id="8196" name="Group 2055">
            <a:extLst>
              <a:ext uri="{FF2B5EF4-FFF2-40B4-BE49-F238E27FC236}">
                <a16:creationId xmlns:a16="http://schemas.microsoft.com/office/drawing/2014/main" id="{B5C7ACF0-EDE1-4429-B345-901A8A6EE02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600200"/>
            <a:ext cx="5284788" cy="4989513"/>
            <a:chOff x="410" y="1884"/>
            <a:chExt cx="3329" cy="3143"/>
          </a:xfrm>
        </p:grpSpPr>
        <p:pic>
          <p:nvPicPr>
            <p:cNvPr id="8197" name="Picture 2057" descr="EMT rescue">
              <a:extLst>
                <a:ext uri="{FF2B5EF4-FFF2-40B4-BE49-F238E27FC236}">
                  <a16:creationId xmlns:a16="http://schemas.microsoft.com/office/drawing/2014/main" id="{B10BE153-16CB-4245-BE56-B17BD3BD6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4173"/>
              <a:ext cx="1104" cy="8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2059" descr="Operating room">
              <a:extLst>
                <a:ext uri="{FF2B5EF4-FFF2-40B4-BE49-F238E27FC236}">
                  <a16:creationId xmlns:a16="http://schemas.microsoft.com/office/drawing/2014/main" id="{0F8A12AF-2158-4E73-99BB-6AF05993A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1884"/>
              <a:ext cx="701" cy="85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2060" descr="blood giving">
              <a:extLst>
                <a:ext uri="{FF2B5EF4-FFF2-40B4-BE49-F238E27FC236}">
                  <a16:creationId xmlns:a16="http://schemas.microsoft.com/office/drawing/2014/main" id="{139939D8-3306-4250-BC2C-B965CF28B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" y="3075"/>
              <a:ext cx="852" cy="76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2062" descr="janitor">
              <a:extLst>
                <a:ext uri="{FF2B5EF4-FFF2-40B4-BE49-F238E27FC236}">
                  <a16:creationId xmlns:a16="http://schemas.microsoft.com/office/drawing/2014/main" id="{70A2770D-0B77-4A86-BD6C-11E8137C7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1989"/>
              <a:ext cx="852" cy="7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2064" descr="Hotel housekeeping">
              <a:extLst>
                <a:ext uri="{FF2B5EF4-FFF2-40B4-BE49-F238E27FC236}">
                  <a16:creationId xmlns:a16="http://schemas.microsoft.com/office/drawing/2014/main" id="{CCF42DB1-4491-453B-890C-573DD2AE6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" y="3109"/>
              <a:ext cx="865" cy="7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2067" descr="Playground 2">
              <a:extLst>
                <a:ext uri="{FF2B5EF4-FFF2-40B4-BE49-F238E27FC236}">
                  <a16:creationId xmlns:a16="http://schemas.microsoft.com/office/drawing/2014/main" id="{B198B324-4140-43EC-BF31-377CAB723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4229"/>
              <a:ext cx="1129" cy="76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7018885E-CAD8-46A4-B57A-A3789686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331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How you get exposed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4B6216A7-0BBB-45E1-A7EB-20103C86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Como se expone</a:t>
            </a:r>
            <a:endParaRPr lang="en-US" altLang="en-US" sz="2400"/>
          </a:p>
        </p:txBody>
      </p:sp>
      <p:pic>
        <p:nvPicPr>
          <p:cNvPr id="9220" name="Picture 9" descr="Needles">
            <a:extLst>
              <a:ext uri="{FF2B5EF4-FFF2-40B4-BE49-F238E27FC236}">
                <a16:creationId xmlns:a16="http://schemas.microsoft.com/office/drawing/2014/main" id="{1F2F1C7D-CAC1-49BF-827E-BE72DF125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400175"/>
            <a:ext cx="3951287" cy="24098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8" descr="Rag">
            <a:extLst>
              <a:ext uri="{FF2B5EF4-FFF2-40B4-BE49-F238E27FC236}">
                <a16:creationId xmlns:a16="http://schemas.microsoft.com/office/drawing/2014/main" id="{FB066518-B97E-4A77-A0E0-F3FF6F0E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38625"/>
            <a:ext cx="3494088" cy="2438400"/>
          </a:xfrm>
          <a:prstGeom prst="rect">
            <a:avLst/>
          </a:prstGeom>
          <a:solidFill>
            <a:srgbClr val="FF3300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2" name="Picture 4" descr="condom">
            <a:extLst>
              <a:ext uri="{FF2B5EF4-FFF2-40B4-BE49-F238E27FC236}">
                <a16:creationId xmlns:a16="http://schemas.microsoft.com/office/drawing/2014/main" id="{6060C5BE-D473-4EEB-948A-FD96919A9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3200400" cy="21669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7406BE61-461A-4D38-B7F0-9C9752DCF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How do they get into the body?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D711EC3-97D4-48CB-B079-69029BD0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92125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¿Como entran al cuerpo?</a:t>
            </a:r>
            <a:endParaRPr lang="en-US" altLang="en-US" sz="2400"/>
          </a:p>
        </p:txBody>
      </p:sp>
      <p:pic>
        <p:nvPicPr>
          <p:cNvPr id="10244" name="Picture 18" descr="syringe">
            <a:extLst>
              <a:ext uri="{FF2B5EF4-FFF2-40B4-BE49-F238E27FC236}">
                <a16:creationId xmlns:a16="http://schemas.microsoft.com/office/drawing/2014/main" id="{DC0F0355-00D7-4A9F-B9AE-2C3436C9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61368">
            <a:off x="5846763" y="2351088"/>
            <a:ext cx="26003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>
            <a:extLst>
              <a:ext uri="{FF2B5EF4-FFF2-40B4-BE49-F238E27FC236}">
                <a16:creationId xmlns:a16="http://schemas.microsoft.com/office/drawing/2014/main" id="{2A4F3B00-DAA2-4D07-ACD5-5D583AD9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809750"/>
            <a:ext cx="881063" cy="129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0246" name="Picture 2" descr="scraped hand 2">
            <a:extLst>
              <a:ext uri="{FF2B5EF4-FFF2-40B4-BE49-F238E27FC236}">
                <a16:creationId xmlns:a16="http://schemas.microsoft.com/office/drawing/2014/main" id="{7100F066-A48C-4413-8502-5A106BCE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386138"/>
            <a:ext cx="1447800" cy="1085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2" descr="nariz">
            <a:extLst>
              <a:ext uri="{FF2B5EF4-FFF2-40B4-BE49-F238E27FC236}">
                <a16:creationId xmlns:a16="http://schemas.microsoft.com/office/drawing/2014/main" id="{4D19ED5E-F67B-4574-BF7F-B4AD10CE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05400"/>
            <a:ext cx="1084263" cy="1074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19" descr="Boca">
            <a:extLst>
              <a:ext uri="{FF2B5EF4-FFF2-40B4-BE49-F238E27FC236}">
                <a16:creationId xmlns:a16="http://schemas.microsoft.com/office/drawing/2014/main" id="{281C723F-0538-426F-9EA2-4EA4F2B5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5105400"/>
            <a:ext cx="1066800" cy="1057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20" descr="Ojo">
            <a:extLst>
              <a:ext uri="{FF2B5EF4-FFF2-40B4-BE49-F238E27FC236}">
                <a16:creationId xmlns:a16="http://schemas.microsoft.com/office/drawing/2014/main" id="{F3CB2C13-D8E8-480A-A34C-FD6EA4CF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54600"/>
            <a:ext cx="1058863" cy="10509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1C2DE816-F164-4244-ADB1-09A60294C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Bloodborne pathogens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3F5E9531-9BD1-48E3-86F1-D2E30E18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Patógenos de la sangre</a:t>
            </a:r>
            <a:endParaRPr lang="en-US" altLang="en-US" sz="2400"/>
          </a:p>
        </p:txBody>
      </p:sp>
      <p:pic>
        <p:nvPicPr>
          <p:cNvPr id="11268" name="Picture 7" descr="virus B">
            <a:extLst>
              <a:ext uri="{FF2B5EF4-FFF2-40B4-BE49-F238E27FC236}">
                <a16:creationId xmlns:a16="http://schemas.microsoft.com/office/drawing/2014/main" id="{69556ACD-034D-472F-A199-08399422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2644775" cy="2667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8" descr="Hepatitis C">
            <a:extLst>
              <a:ext uri="{FF2B5EF4-FFF2-40B4-BE49-F238E27FC236}">
                <a16:creationId xmlns:a16="http://schemas.microsoft.com/office/drawing/2014/main" id="{8ACE1B5C-3CE6-405E-989D-C0CE54DF5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628900" cy="26130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8" descr="HIV 2">
            <a:extLst>
              <a:ext uri="{FF2B5EF4-FFF2-40B4-BE49-F238E27FC236}">
                <a16:creationId xmlns:a16="http://schemas.microsoft.com/office/drawing/2014/main" id="{7C1ED297-D615-4E3A-9DDE-21C707D1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684588"/>
            <a:ext cx="2509837" cy="26130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5D8C9108-6B93-46C1-92C6-8E4FD4AA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Universal Precautions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E743A1A3-CC25-4DDF-B4A0-1D9B9C8F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2400"/>
              <a:t>Precauciones Universales</a:t>
            </a:r>
            <a:endParaRPr lang="en-US" altLang="en-US" sz="2400"/>
          </a:p>
        </p:txBody>
      </p:sp>
      <p:pic>
        <p:nvPicPr>
          <p:cNvPr id="12292" name="Picture 7" descr="falsecapedump3">
            <a:extLst>
              <a:ext uri="{FF2B5EF4-FFF2-40B4-BE49-F238E27FC236}">
                <a16:creationId xmlns:a16="http://schemas.microsoft.com/office/drawing/2014/main" id="{BAA3689C-0CAC-4C3E-9697-96766105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133600"/>
            <a:ext cx="3048000" cy="18907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2" descr="Biohazard Spanish">
            <a:extLst>
              <a:ext uri="{FF2B5EF4-FFF2-40B4-BE49-F238E27FC236}">
                <a16:creationId xmlns:a16="http://schemas.microsoft.com/office/drawing/2014/main" id="{C4DF8E36-20EF-4CF7-9993-A3FD8225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11650"/>
            <a:ext cx="2444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Red Biohazard English">
            <a:extLst>
              <a:ext uri="{FF2B5EF4-FFF2-40B4-BE49-F238E27FC236}">
                <a16:creationId xmlns:a16="http://schemas.microsoft.com/office/drawing/2014/main" id="{3AF52A43-BBCE-4CA1-BD3B-1A5867F44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116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PESO Template">
  <a:themeElements>
    <a:clrScheme name="PESO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SO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ES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SO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190</Value>
    </Topic>
    <TrainingType xmlns="4abed4e2-db5c-4e78-ae88-7ca7a6241065">PESO</TrainingType>
    <DateRevised xmlns="4abed4e2-db5c-4e78-ae88-7ca7a6241065">2022-11-14T08:00:00+00:00</DateRevised>
    <AdditionalTitle xmlns="4abed4e2-db5c-4e78-ae88-7ca7a6241065">Riesgos Biológicos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9EE56874-5FE4-4EA2-AE98-5219122BE436}"/>
</file>

<file path=customXml/itemProps2.xml><?xml version="1.0" encoding="utf-8"?>
<ds:datastoreItem xmlns:ds="http://schemas.openxmlformats.org/officeDocument/2006/customXml" ds:itemID="{69040822-EC0D-4A89-8FC7-49884B40B826}"/>
</file>

<file path=customXml/itemProps3.xml><?xml version="1.0" encoding="utf-8"?>
<ds:datastoreItem xmlns:ds="http://schemas.openxmlformats.org/officeDocument/2006/customXml" ds:itemID="{366B134F-52A1-4FAA-B31C-C06A4CA3EB11}"/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Data\Microsoft\Templates\PESO Template.pot</Template>
  <TotalTime>0</TotalTime>
  <Words>97</Words>
  <Application>Microsoft Office PowerPoint</Application>
  <PresentationFormat>On-screen Show (4:3)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Blackadder ITC</vt:lpstr>
      <vt:lpstr>Chaparral Pro Light</vt:lpstr>
      <vt:lpstr>Times New Roman</vt:lpstr>
      <vt:lpstr>PESO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Hazards (pptx)</dc:title>
  <dc:subject>PESO overhead PDF about biological hazards.</dc:subject>
  <dc:creator/>
  <cp:keywords>bloodborne pathogens</cp:keywords>
  <cp:lastModifiedBy/>
  <cp:revision>1</cp:revision>
  <dcterms:created xsi:type="dcterms:W3CDTF">2022-03-17T21:39:44Z</dcterms:created>
  <dcterms:modified xsi:type="dcterms:W3CDTF">2022-11-21T23:51:09Z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